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2" r:id="rId1"/>
    <p:sldMasterId id="2147483715" r:id="rId2"/>
  </p:sldMasterIdLst>
  <p:notesMasterIdLst>
    <p:notesMasterId r:id="rId17"/>
  </p:notesMasterIdLst>
  <p:sldIdLst>
    <p:sldId id="1670" r:id="rId3"/>
    <p:sldId id="1679" r:id="rId4"/>
    <p:sldId id="1680" r:id="rId5"/>
    <p:sldId id="257" r:id="rId6"/>
    <p:sldId id="1710" r:id="rId7"/>
    <p:sldId id="1704" r:id="rId8"/>
    <p:sldId id="1712" r:id="rId9"/>
    <p:sldId id="1706" r:id="rId10"/>
    <p:sldId id="1711" r:id="rId11"/>
    <p:sldId id="1714" r:id="rId12"/>
    <p:sldId id="1715" r:id="rId13"/>
    <p:sldId id="1716" r:id="rId14"/>
    <p:sldId id="1689" r:id="rId15"/>
    <p:sldId id="1697" r:id="rId16"/>
  </p:sldIdLst>
  <p:sldSz cx="12192000" cy="6858000"/>
  <p:notesSz cx="6858000" cy="9144000"/>
  <p:custDataLst>
    <p:tags r:id="rId18"/>
  </p:custDataLst>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E5D0"/>
    <a:srgbClr val="274B47"/>
    <a:srgbClr val="00857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69565" autoAdjust="0"/>
  </p:normalViewPr>
  <p:slideViewPr>
    <p:cSldViewPr snapToGrid="0">
      <p:cViewPr>
        <p:scale>
          <a:sx n="42" d="100"/>
          <a:sy n="42" d="100"/>
        </p:scale>
        <p:origin x="1794" y="228"/>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gs" Target="tags/tag1.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842061-5666-4FE0-A4D7-BA9258B106B6}" type="datetimeFigureOut">
              <a:rPr lang="en-US" smtClean="0"/>
              <a:t>11/24/2021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02DE32-493B-4797-AE32-069E4744FC89}" type="slidenum">
              <a:rPr lang="en-US" smtClean="0"/>
              <a:t>‹#›</a:t>
            </a:fld>
            <a:endParaRPr lang="en-US"/>
          </a:p>
        </p:txBody>
      </p:sp>
    </p:spTree>
    <p:extLst>
      <p:ext uri="{BB962C8B-B14F-4D97-AF65-F5344CB8AC3E}">
        <p14:creationId xmlns:p14="http://schemas.microsoft.com/office/powerpoint/2010/main" val="1299024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nap.berkeley.edu/snapsource/snap.html#present:Username=whuangpha&amp;ProjectName=Starter%20project%20for%20text%20operators%20practice"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tealsk12.github.io/introduction-to-computer-science/lab_42.md.html"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a:t>
            </a:fld>
            <a:endParaRPr lang="en-US"/>
          </a:p>
        </p:txBody>
      </p:sp>
    </p:spTree>
    <p:extLst>
      <p:ext uri="{BB962C8B-B14F-4D97-AF65-F5344CB8AC3E}">
        <p14:creationId xmlns:p14="http://schemas.microsoft.com/office/powerpoint/2010/main" val="24772476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EFE001B-E2E0-D946-8F57-DA28023D5C2C}" type="slidenum">
              <a:rPr lang="en-US" smtClean="0"/>
              <a:t>10</a:t>
            </a:fld>
            <a:endParaRPr lang="en-US"/>
          </a:p>
        </p:txBody>
      </p:sp>
    </p:spTree>
    <p:extLst>
      <p:ext uri="{BB962C8B-B14F-4D97-AF65-F5344CB8AC3E}">
        <p14:creationId xmlns:p14="http://schemas.microsoft.com/office/powerpoint/2010/main" val="31212580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EFE001B-E2E0-D946-8F57-DA28023D5C2C}" type="slidenum">
              <a:rPr lang="en-US" smtClean="0"/>
              <a:t>11</a:t>
            </a:fld>
            <a:endParaRPr lang="en-US"/>
          </a:p>
        </p:txBody>
      </p:sp>
    </p:spTree>
    <p:extLst>
      <p:ext uri="{BB962C8B-B14F-4D97-AF65-F5344CB8AC3E}">
        <p14:creationId xmlns:p14="http://schemas.microsoft.com/office/powerpoint/2010/main" val="1318731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12</a:t>
            </a:fld>
            <a:endParaRPr lang="en-US"/>
          </a:p>
        </p:txBody>
      </p:sp>
    </p:spTree>
    <p:extLst>
      <p:ext uri="{BB962C8B-B14F-4D97-AF65-F5344CB8AC3E}">
        <p14:creationId xmlns:p14="http://schemas.microsoft.com/office/powerpoint/2010/main" val="14900260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Ask a student to present and discuss their solution to each step</a:t>
            </a:r>
          </a:p>
          <a:p>
            <a:r>
              <a:rPr lang="en-US" sz="1200" b="0" i="0" kern="1200" dirty="0">
                <a:solidFill>
                  <a:schemeClr val="tx1"/>
                </a:solidFill>
                <a:effectLst/>
                <a:latin typeface="+mn-lt"/>
                <a:ea typeface="+mn-ea"/>
                <a:cs typeface="+mn-cs"/>
              </a:rPr>
              <a:t>Emphasizes uses of lists and encourage students to discuss and think about why lists were necessary</a:t>
            </a:r>
          </a:p>
          <a:p>
            <a:r>
              <a:rPr lang="en-US" sz="1200" b="0" i="0" kern="1200" dirty="0">
                <a:solidFill>
                  <a:schemeClr val="tx1"/>
                </a:solidFill>
                <a:effectLst/>
                <a:latin typeface="+mn-lt"/>
                <a:ea typeface="+mn-ea"/>
                <a:cs typeface="+mn-cs"/>
              </a:rPr>
              <a:t>Ask students to consider if the tasks would have been doable without lists</a:t>
            </a:r>
          </a:p>
        </p:txBody>
      </p:sp>
      <p:sp>
        <p:nvSpPr>
          <p:cNvPr id="4" name="Slide Number Placeholder 3"/>
          <p:cNvSpPr>
            <a:spLocks noGrp="1"/>
          </p:cNvSpPr>
          <p:nvPr>
            <p:ph type="sldNum" sz="quarter" idx="5"/>
          </p:nvPr>
        </p:nvSpPr>
        <p:spPr/>
        <p:txBody>
          <a:bodyPr/>
          <a:lstStyle/>
          <a:p>
            <a:fld id="{8402DE32-493B-4797-AE32-069E4744FC89}" type="slidenum">
              <a:rPr lang="en-US" smtClean="0"/>
              <a:t>13</a:t>
            </a:fld>
            <a:endParaRPr lang="en-US"/>
          </a:p>
        </p:txBody>
      </p:sp>
    </p:spTree>
    <p:extLst>
      <p:ext uri="{BB962C8B-B14F-4D97-AF65-F5344CB8AC3E}">
        <p14:creationId xmlns:p14="http://schemas.microsoft.com/office/powerpoint/2010/main" val="10707612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14</a:t>
            </a:fld>
            <a:endParaRPr lang="en-US"/>
          </a:p>
        </p:txBody>
      </p:sp>
    </p:spTree>
    <p:extLst>
      <p:ext uri="{BB962C8B-B14F-4D97-AF65-F5344CB8AC3E}">
        <p14:creationId xmlns:p14="http://schemas.microsoft.com/office/powerpoint/2010/main" val="16759653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2</a:t>
            </a:fld>
            <a:endParaRPr lang="en-US"/>
          </a:p>
        </p:txBody>
      </p:sp>
    </p:spTree>
    <p:extLst>
      <p:ext uri="{BB962C8B-B14F-4D97-AF65-F5344CB8AC3E}">
        <p14:creationId xmlns:p14="http://schemas.microsoft.com/office/powerpoint/2010/main" val="36671471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effectLst/>
              </a:rPr>
              <a:t>Duration Description</a:t>
            </a:r>
          </a:p>
          <a:p>
            <a:pPr algn="l"/>
            <a:r>
              <a:rPr lang="en-US" dirty="0">
                <a:effectLst/>
              </a:rPr>
              <a:t>5 minutes | </a:t>
            </a:r>
            <a:r>
              <a:rPr lang="en-US" sz="1200" dirty="0">
                <a:effectLst/>
              </a:rPr>
              <a:t>Do Now</a:t>
            </a:r>
          </a:p>
          <a:p>
            <a:r>
              <a:rPr lang="en-US" dirty="0">
                <a:effectLst/>
              </a:rPr>
              <a:t>15 minutes | </a:t>
            </a:r>
            <a:r>
              <a:rPr lang="en-US" sz="1200" dirty="0"/>
              <a:t>Lecture and introduce activity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rPr>
              <a:t>25 minutes | </a:t>
            </a:r>
            <a:r>
              <a:rPr lang="en-US" sz="1200" dirty="0"/>
              <a:t>Grammar Activity</a:t>
            </a:r>
          </a:p>
          <a:p>
            <a:pPr algn="l"/>
            <a:r>
              <a:rPr lang="en-US" dirty="0">
                <a:effectLst/>
              </a:rPr>
              <a:t>10 minutes | Debrief and wrap-up</a:t>
            </a:r>
          </a:p>
          <a:p>
            <a:endParaRPr lang="en-US" dirty="0">
              <a:effectLst/>
            </a:endParaRPr>
          </a:p>
        </p:txBody>
      </p:sp>
      <p:sp>
        <p:nvSpPr>
          <p:cNvPr id="4" name="Slide Number Placeholder 3"/>
          <p:cNvSpPr>
            <a:spLocks noGrp="1"/>
          </p:cNvSpPr>
          <p:nvPr>
            <p:ph type="sldNum" sz="quarter" idx="5"/>
          </p:nvPr>
        </p:nvSpPr>
        <p:spPr/>
        <p:txBody>
          <a:bodyPr/>
          <a:lstStyle/>
          <a:p>
            <a:fld id="{8402DE32-493B-4797-AE32-069E4744FC89}" type="slidenum">
              <a:rPr lang="en-US" smtClean="0"/>
              <a:t>3</a:t>
            </a:fld>
            <a:endParaRPr lang="en-US"/>
          </a:p>
        </p:txBody>
      </p:sp>
    </p:spTree>
    <p:extLst>
      <p:ext uri="{BB962C8B-B14F-4D97-AF65-F5344CB8AC3E}">
        <p14:creationId xmlns:p14="http://schemas.microsoft.com/office/powerpoint/2010/main" val="29016223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Go to this </a:t>
            </a:r>
            <a:r>
              <a:rPr lang="en-US" sz="1200" b="0" i="0" u="none" strike="noStrike" kern="1200" dirty="0">
                <a:solidFill>
                  <a:schemeClr val="tx1"/>
                </a:solidFill>
                <a:effectLst/>
                <a:latin typeface="+mn-lt"/>
                <a:ea typeface="+mn-ea"/>
                <a:cs typeface="+mn-cs"/>
                <a:hlinkClick r:id="rId3"/>
              </a:rPr>
              <a:t>starter project</a:t>
            </a:r>
            <a:r>
              <a:rPr lang="en-US" sz="1200" b="0" i="0" u="none" strike="noStrike" kern="1200" dirty="0">
                <a:solidFill>
                  <a:schemeClr val="tx1"/>
                </a:solidFill>
                <a:effectLst/>
                <a:latin typeface="+mn-lt"/>
                <a:ea typeface="+mn-ea"/>
                <a:cs typeface="+mn-cs"/>
              </a:rPr>
              <a:t> - http://snap.berkeley.edu/snapsource/snap.html#present:Username=whuangpha&amp;ProjectName=Starter%20project%20for%20text%20operators%20practice</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br>
              <a:rPr lang="en-US" sz="1200" kern="1200" dirty="0">
                <a:solidFill>
                  <a:schemeClr val="tx1"/>
                </a:solidFill>
                <a:latin typeface="+mn-lt"/>
                <a:ea typeface="+mn-ea"/>
                <a:cs typeface="+mn-cs"/>
              </a:rPr>
            </a:br>
            <a:endParaRPr lang="en-US" dirty="0"/>
          </a:p>
          <a:p>
            <a:endParaRPr lang="en-US" dirty="0"/>
          </a:p>
        </p:txBody>
      </p:sp>
      <p:sp>
        <p:nvSpPr>
          <p:cNvPr id="4" name="Slide Number Placeholder 3"/>
          <p:cNvSpPr>
            <a:spLocks noGrp="1"/>
          </p:cNvSpPr>
          <p:nvPr>
            <p:ph type="sldNum" sz="quarter" idx="10"/>
          </p:nvPr>
        </p:nvSpPr>
        <p:spPr/>
        <p:txBody>
          <a:bodyPr/>
          <a:lstStyle/>
          <a:p>
            <a:fld id="{7EFE001B-E2E0-D946-8F57-DA28023D5C2C}" type="slidenum">
              <a:rPr lang="en-US" smtClean="0"/>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a:solidFill>
                  <a:schemeClr val="tx1"/>
                </a:solidFill>
                <a:effectLst/>
                <a:latin typeface="+mn-lt"/>
                <a:ea typeface="+mn-ea"/>
                <a:cs typeface="+mn-cs"/>
              </a:rPr>
              <a:t>Review the concept of a list from the previous lesson</a:t>
            </a:r>
          </a:p>
          <a:p>
            <a:r>
              <a:rPr lang="en-US" sz="1200" b="0" i="0" kern="1200" dirty="0">
                <a:solidFill>
                  <a:schemeClr val="tx1"/>
                </a:solidFill>
                <a:effectLst/>
                <a:latin typeface="+mn-lt"/>
                <a:ea typeface="+mn-ea"/>
                <a:cs typeface="+mn-cs"/>
              </a:rPr>
              <a:t>Ask students to brainstorm examples of when lists could be useful</a:t>
            </a:r>
          </a:p>
          <a:p>
            <a:r>
              <a:rPr lang="en-US" sz="1200" b="0" i="0" kern="1200" dirty="0">
                <a:solidFill>
                  <a:schemeClr val="tx1"/>
                </a:solidFill>
                <a:effectLst/>
                <a:latin typeface="+mn-lt"/>
                <a:ea typeface="+mn-ea"/>
                <a:cs typeface="+mn-cs"/>
              </a:rPr>
              <a:t>To store an unknown number of values (e.g. a bunch of student test scores, shopping list, the songs of your favorite music artist)</a:t>
            </a:r>
          </a:p>
          <a:p>
            <a:r>
              <a:rPr lang="en-US" sz="1200" b="0" i="0" kern="1200" dirty="0">
                <a:solidFill>
                  <a:schemeClr val="tx1"/>
                </a:solidFill>
                <a:effectLst/>
                <a:latin typeface="+mn-lt"/>
                <a:ea typeface="+mn-ea"/>
                <a:cs typeface="+mn-cs"/>
              </a:rPr>
              <a:t>To store a collection of related values as one entity (e.g. the number of absent students each day over a week, how often a video on YouTube in a week)</a:t>
            </a:r>
          </a:p>
        </p:txBody>
      </p:sp>
      <p:sp>
        <p:nvSpPr>
          <p:cNvPr id="4" name="Slide Number Placeholder 3"/>
          <p:cNvSpPr>
            <a:spLocks noGrp="1"/>
          </p:cNvSpPr>
          <p:nvPr>
            <p:ph type="sldNum" sz="quarter" idx="10"/>
          </p:nvPr>
        </p:nvSpPr>
        <p:spPr/>
        <p:txBody>
          <a:bodyPr/>
          <a:lstStyle/>
          <a:p>
            <a:fld id="{7EFE001B-E2E0-D946-8F57-DA28023D5C2C}" type="slidenum">
              <a:rPr lang="en-US" smtClean="0"/>
              <a:t>5</a:t>
            </a:fld>
            <a:endParaRPr lang="en-US"/>
          </a:p>
        </p:txBody>
      </p:sp>
    </p:spTree>
    <p:extLst>
      <p:ext uri="{BB962C8B-B14F-4D97-AF65-F5344CB8AC3E}">
        <p14:creationId xmlns:p14="http://schemas.microsoft.com/office/powerpoint/2010/main" val="4994904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a:solidFill>
                  <a:schemeClr val="tx1"/>
                </a:solidFill>
                <a:effectLst/>
                <a:latin typeface="+mn-lt"/>
                <a:ea typeface="+mn-ea"/>
                <a:cs typeface="+mn-cs"/>
              </a:rPr>
              <a:t>Go over the Snap! Lists Components with the students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Demonstrate creating lists in </a:t>
            </a:r>
            <a:r>
              <a:rPr lang="en-US" sz="1200" b="0" i="0" kern="1200" dirty="0" err="1">
                <a:solidFill>
                  <a:schemeClr val="tx1"/>
                </a:solidFill>
                <a:effectLst/>
                <a:latin typeface="+mn-lt"/>
                <a:ea typeface="+mn-ea"/>
                <a:cs typeface="+mn-cs"/>
              </a:rPr>
              <a:t>Snap!s</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Use the variadic (taking a variable number of arguments) “list” block to create a simple list</a:t>
            </a:r>
          </a:p>
          <a:p>
            <a:r>
              <a:rPr lang="en-US" sz="1200" b="0" i="0" kern="1200" dirty="0">
                <a:solidFill>
                  <a:schemeClr val="tx1"/>
                </a:solidFill>
                <a:effectLst/>
                <a:latin typeface="+mn-lt"/>
                <a:ea typeface="+mn-ea"/>
                <a:cs typeface="+mn-cs"/>
              </a:rPr>
              <a:t>Point out the format in which lists are displayed (gray box with red elements)</a:t>
            </a:r>
          </a:p>
          <a:p>
            <a:r>
              <a:rPr lang="en-US" sz="1200" b="0" i="0" kern="1200" dirty="0">
                <a:solidFill>
                  <a:schemeClr val="tx1"/>
                </a:solidFill>
                <a:effectLst/>
                <a:latin typeface="+mn-lt"/>
                <a:ea typeface="+mn-ea"/>
                <a:cs typeface="+mn-cs"/>
              </a:rPr>
              <a:t>Show that lists can be assigned to variables like other values</a:t>
            </a:r>
          </a:p>
          <a:p>
            <a:r>
              <a:rPr lang="en-US" sz="1200" b="0" i="0" kern="1200" dirty="0">
                <a:solidFill>
                  <a:schemeClr val="tx1"/>
                </a:solidFill>
                <a:effectLst/>
                <a:latin typeface="+mn-lt"/>
                <a:ea typeface="+mn-ea"/>
                <a:cs typeface="+mn-cs"/>
              </a:rPr>
              <a:t>Emphasize that the list is considered a single value, even though it consists of multiple values</a:t>
            </a:r>
          </a:p>
          <a:p>
            <a:r>
              <a:rPr lang="en-US" sz="1200" b="0" i="0" kern="1200" dirty="0">
                <a:solidFill>
                  <a:schemeClr val="tx1"/>
                </a:solidFill>
                <a:effectLst/>
                <a:latin typeface="+mn-lt"/>
                <a:ea typeface="+mn-ea"/>
                <a:cs typeface="+mn-cs"/>
              </a:rPr>
              <a:t>Point out and explain basic list operations blocks</a:t>
            </a:r>
          </a:p>
          <a:p>
            <a:r>
              <a:rPr lang="en-US" sz="1200" b="0" i="0" kern="1200" dirty="0">
                <a:solidFill>
                  <a:schemeClr val="tx1"/>
                </a:solidFill>
                <a:effectLst/>
                <a:latin typeface="+mn-lt"/>
                <a:ea typeface="+mn-ea"/>
                <a:cs typeface="+mn-cs"/>
              </a:rPr>
              <a:t>The “item,” “add,” and “delete” blocks will be most important. The “length” block will be useful as well.</a:t>
            </a:r>
          </a:p>
          <a:p>
            <a:r>
              <a:rPr lang="en-US" sz="1200" b="0" i="0" kern="1200" dirty="0">
                <a:solidFill>
                  <a:schemeClr val="tx1"/>
                </a:solidFill>
                <a:effectLst/>
                <a:latin typeface="+mn-lt"/>
                <a:ea typeface="+mn-ea"/>
                <a:cs typeface="+mn-cs"/>
              </a:rPr>
              <a:t>Point out that these blocks all take a list as an argument.</a:t>
            </a:r>
          </a:p>
        </p:txBody>
      </p:sp>
      <p:sp>
        <p:nvSpPr>
          <p:cNvPr id="4" name="Slide Number Placeholder 3"/>
          <p:cNvSpPr>
            <a:spLocks noGrp="1"/>
          </p:cNvSpPr>
          <p:nvPr>
            <p:ph type="sldNum" sz="quarter" idx="10"/>
          </p:nvPr>
        </p:nvSpPr>
        <p:spPr/>
        <p:txBody>
          <a:bodyPr/>
          <a:lstStyle/>
          <a:p>
            <a:fld id="{7EFE001B-E2E0-D946-8F57-DA28023D5C2C}" type="slidenum">
              <a:rPr lang="en-US" smtClean="0"/>
              <a:t>6</a:t>
            </a:fld>
            <a:endParaRPr lang="en-US"/>
          </a:p>
        </p:txBody>
      </p:sp>
    </p:spTree>
    <p:extLst>
      <p:ext uri="{BB962C8B-B14F-4D97-AF65-F5344CB8AC3E}">
        <p14:creationId xmlns:p14="http://schemas.microsoft.com/office/powerpoint/2010/main" val="29303640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Demonstrate creating lists in Snap!</a:t>
            </a:r>
          </a:p>
          <a:p>
            <a:r>
              <a:rPr lang="en-US" sz="1200" b="0" i="0" kern="1200" dirty="0">
                <a:solidFill>
                  <a:schemeClr val="tx1"/>
                </a:solidFill>
                <a:effectLst/>
                <a:latin typeface="+mn-lt"/>
                <a:ea typeface="+mn-ea"/>
                <a:cs typeface="+mn-cs"/>
              </a:rPr>
              <a:t>Use the variadic (taking a variable number of arguments) “list” block to create a simple list</a:t>
            </a:r>
          </a:p>
          <a:p>
            <a:r>
              <a:rPr lang="en-US" sz="1200" b="0" i="0" kern="1200" dirty="0">
                <a:solidFill>
                  <a:schemeClr val="tx1"/>
                </a:solidFill>
                <a:effectLst/>
                <a:latin typeface="+mn-lt"/>
                <a:ea typeface="+mn-ea"/>
                <a:cs typeface="+mn-cs"/>
              </a:rPr>
              <a:t>Point out the format in which lists are displayed (gray box with red elements)</a:t>
            </a:r>
          </a:p>
          <a:p>
            <a:r>
              <a:rPr lang="en-US" sz="1200" b="0" i="0" kern="1200" dirty="0">
                <a:solidFill>
                  <a:schemeClr val="tx1"/>
                </a:solidFill>
                <a:effectLst/>
                <a:latin typeface="+mn-lt"/>
                <a:ea typeface="+mn-ea"/>
                <a:cs typeface="+mn-cs"/>
              </a:rPr>
              <a:t>Show that lists can be assigned to variables like other values</a:t>
            </a:r>
          </a:p>
          <a:p>
            <a:r>
              <a:rPr lang="en-US" sz="1200" b="0" i="0" kern="1200" dirty="0">
                <a:solidFill>
                  <a:schemeClr val="tx1"/>
                </a:solidFill>
                <a:effectLst/>
                <a:latin typeface="+mn-lt"/>
                <a:ea typeface="+mn-ea"/>
                <a:cs typeface="+mn-cs"/>
              </a:rPr>
              <a:t>Emphasize that the list is considered a single value, even though it consists of multiple values</a:t>
            </a:r>
          </a:p>
          <a:p>
            <a:r>
              <a:rPr lang="en-US" sz="1200" b="0" i="0" kern="1200" dirty="0">
                <a:solidFill>
                  <a:schemeClr val="tx1"/>
                </a:solidFill>
                <a:effectLst/>
                <a:latin typeface="+mn-lt"/>
                <a:ea typeface="+mn-ea"/>
                <a:cs typeface="+mn-cs"/>
              </a:rPr>
              <a:t>Point out and explain basic list operations blocks</a:t>
            </a:r>
          </a:p>
          <a:p>
            <a:r>
              <a:rPr lang="en-US" sz="1200" b="0" i="0" kern="1200" dirty="0">
                <a:solidFill>
                  <a:schemeClr val="tx1"/>
                </a:solidFill>
                <a:effectLst/>
                <a:latin typeface="+mn-lt"/>
                <a:ea typeface="+mn-ea"/>
                <a:cs typeface="+mn-cs"/>
              </a:rPr>
              <a:t>The “item,” “add,” and “delete” blocks will be most important. The “length” block will be useful as well.</a:t>
            </a:r>
          </a:p>
          <a:p>
            <a:r>
              <a:rPr lang="en-US" sz="1200" b="0" i="0" kern="1200" dirty="0">
                <a:solidFill>
                  <a:schemeClr val="tx1"/>
                </a:solidFill>
                <a:effectLst/>
                <a:latin typeface="+mn-lt"/>
                <a:ea typeface="+mn-ea"/>
                <a:cs typeface="+mn-cs"/>
              </a:rPr>
              <a:t>Point out that these blocks all take a list as an argument.</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7</a:t>
            </a:fld>
            <a:endParaRPr lang="en-US"/>
          </a:p>
        </p:txBody>
      </p:sp>
    </p:spTree>
    <p:extLst>
      <p:ext uri="{BB962C8B-B14F-4D97-AF65-F5344CB8AC3E}">
        <p14:creationId xmlns:p14="http://schemas.microsoft.com/office/powerpoint/2010/main" val="10409144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a:solidFill>
                  <a:schemeClr val="tx1"/>
                </a:solidFill>
                <a:effectLst/>
                <a:latin typeface="+mn-lt"/>
                <a:ea typeface="+mn-ea"/>
                <a:cs typeface="+mn-cs"/>
              </a:rPr>
              <a:t>Students should complete the </a:t>
            </a:r>
            <a:r>
              <a:rPr lang="en-US" sz="1200" b="0" i="0" u="none" strike="noStrike" kern="1200" dirty="0">
                <a:solidFill>
                  <a:schemeClr val="tx1"/>
                </a:solidFill>
                <a:effectLst/>
                <a:latin typeface="+mn-lt"/>
                <a:ea typeface="+mn-ea"/>
                <a:cs typeface="+mn-cs"/>
                <a:hlinkClick r:id="rId3"/>
              </a:rPr>
              <a:t>You </a:t>
            </a:r>
            <a:r>
              <a:rPr lang="en-US" sz="1200" b="0" i="0" u="none" strike="noStrike" kern="1200" dirty="0" err="1">
                <a:solidFill>
                  <a:schemeClr val="tx1"/>
                </a:solidFill>
                <a:effectLst/>
                <a:latin typeface="+mn-lt"/>
                <a:ea typeface="+mn-ea"/>
                <a:cs typeface="+mn-cs"/>
                <a:hlinkClick r:id="rId3"/>
              </a:rPr>
              <a:t>Talkin</a:t>
            </a:r>
            <a:r>
              <a:rPr lang="en-US" sz="1200" b="0" i="0" u="none" strike="noStrike" kern="1200" dirty="0">
                <a:solidFill>
                  <a:schemeClr val="tx1"/>
                </a:solidFill>
                <a:effectLst/>
                <a:latin typeface="+mn-lt"/>
                <a:ea typeface="+mn-ea"/>
                <a:cs typeface="+mn-cs"/>
                <a:hlinkClick r:id="rId3"/>
              </a:rPr>
              <a:t>' to Me?</a:t>
            </a:r>
            <a:r>
              <a:rPr lang="en-US" sz="1200" b="0" i="0" kern="1200" dirty="0">
                <a:solidFill>
                  <a:schemeClr val="tx1"/>
                </a:solidFill>
                <a:effectLst/>
                <a:latin typeface="+mn-lt"/>
                <a:ea typeface="+mn-ea"/>
                <a:cs typeface="+mn-cs"/>
              </a:rPr>
              <a:t> activity individually or in pairs</a:t>
            </a:r>
          </a:p>
          <a:p>
            <a:r>
              <a:rPr lang="en-US" sz="1200" b="0" i="0" kern="1200" dirty="0">
                <a:solidFill>
                  <a:schemeClr val="tx1"/>
                </a:solidFill>
                <a:effectLst/>
                <a:latin typeface="+mn-lt"/>
                <a:ea typeface="+mn-ea"/>
                <a:cs typeface="+mn-cs"/>
              </a:rPr>
              <a:t>Encourage students to be creative with their word lists</a:t>
            </a:r>
          </a:p>
          <a:p>
            <a:r>
              <a:rPr lang="en-US" sz="1200" b="0" i="0" kern="1200" dirty="0">
                <a:solidFill>
                  <a:schemeClr val="tx1"/>
                </a:solidFill>
                <a:effectLst/>
                <a:latin typeface="+mn-lt"/>
                <a:ea typeface="+mn-ea"/>
                <a:cs typeface="+mn-cs"/>
              </a:rPr>
              <a:t>Don't allow students to fixate on the exact grammatical correctness of generated phrases and sentences</a:t>
            </a:r>
          </a:p>
          <a:p>
            <a:r>
              <a:rPr lang="en-US" sz="1200" b="0" i="0" kern="1200" dirty="0">
                <a:solidFill>
                  <a:schemeClr val="tx1"/>
                </a:solidFill>
                <a:effectLst/>
                <a:latin typeface="+mn-lt"/>
                <a:ea typeface="+mn-ea"/>
                <a:cs typeface="+mn-cs"/>
              </a:rPr>
              <a:t>If this is a major concern, choose words for the lists such that generated phrases will always be grammatically correct</a:t>
            </a:r>
          </a:p>
        </p:txBody>
      </p:sp>
      <p:sp>
        <p:nvSpPr>
          <p:cNvPr id="4" name="Slide Number Placeholder 3"/>
          <p:cNvSpPr>
            <a:spLocks noGrp="1"/>
          </p:cNvSpPr>
          <p:nvPr>
            <p:ph type="sldNum" sz="quarter" idx="10"/>
          </p:nvPr>
        </p:nvSpPr>
        <p:spPr/>
        <p:txBody>
          <a:bodyPr/>
          <a:lstStyle/>
          <a:p>
            <a:fld id="{7EFE001B-E2E0-D946-8F57-DA28023D5C2C}" type="slidenum">
              <a:rPr lang="en-US" smtClean="0"/>
              <a:t>8</a:t>
            </a:fld>
            <a:endParaRPr lang="en-US"/>
          </a:p>
        </p:txBody>
      </p:sp>
    </p:spTree>
    <p:extLst>
      <p:ext uri="{BB962C8B-B14F-4D97-AF65-F5344CB8AC3E}">
        <p14:creationId xmlns:p14="http://schemas.microsoft.com/office/powerpoint/2010/main" val="9735347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EFE001B-E2E0-D946-8F57-DA28023D5C2C}" type="slidenum">
              <a:rPr lang="en-US" smtClean="0"/>
              <a:t>9</a:t>
            </a:fld>
            <a:endParaRPr lang="en-US"/>
          </a:p>
        </p:txBody>
      </p:sp>
    </p:spTree>
    <p:extLst>
      <p:ext uri="{BB962C8B-B14F-4D97-AF65-F5344CB8AC3E}">
        <p14:creationId xmlns:p14="http://schemas.microsoft.com/office/powerpoint/2010/main" val="326756867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3"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6757412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chemeClr val="bg1"/>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chemeClr val="bg1"/>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chemeClr val="bg1"/>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chemeClr val="bg1"/>
                </a:solidFill>
              </a:defRPr>
            </a:lvl1pPr>
          </a:lstStyle>
          <a:p>
            <a:pPr lvl="0"/>
            <a:r>
              <a:rPr lang="en-US" dirty="0"/>
              <a:t>04</a:t>
            </a:r>
          </a:p>
        </p:txBody>
      </p:sp>
      <p:sp>
        <p:nvSpPr>
          <p:cNvPr id="49" name="Text Placeholder 48">
            <a:extLst>
              <a:ext uri="{FF2B5EF4-FFF2-40B4-BE49-F238E27FC236}">
                <a16:creationId xmlns:a16="http://schemas.microsoft.com/office/drawing/2014/main" id="{F1DBD5A6-0F62-4793-B752-F73E2C819E0A}"/>
              </a:ext>
            </a:extLst>
          </p:cNvPr>
          <p:cNvSpPr>
            <a:spLocks noGrp="1"/>
          </p:cNvSpPr>
          <p:nvPr>
            <p:ph type="body" sz="quarter" idx="16" hasCustomPrompt="1"/>
          </p:nvPr>
        </p:nvSpPr>
        <p:spPr>
          <a:xfrm>
            <a:off x="3749675" y="1401762"/>
            <a:ext cx="3413125" cy="5080057"/>
          </a:xfrm>
        </p:spPr>
        <p:txBody>
          <a:bodyPr/>
          <a:lstStyle>
            <a:lvl1pPr marL="0" marR="0" indent="0" algn="l" defTabSz="932472" rtl="0" eaLnBrk="1" fontAlgn="base" latinLnBrk="0" hangingPunct="1">
              <a:lnSpc>
                <a:spcPct val="100000"/>
              </a:lnSpc>
              <a:spcBef>
                <a:spcPts val="1800"/>
              </a:spcBef>
              <a:spcAft>
                <a:spcPct val="0"/>
              </a:spcAft>
              <a:buClrTx/>
              <a:buSzTx/>
              <a:buFontTx/>
              <a:buNone/>
              <a:tabLst/>
              <a:defRPr sz="2000"/>
            </a:lvl1pPr>
            <a:lvl2pPr>
              <a:defRPr sz="2000"/>
            </a:lvl2pPr>
            <a:lvl3pPr>
              <a:defRPr sz="2000"/>
            </a:lvl3pPr>
            <a:lvl4pPr>
              <a:defRPr sz="2000"/>
            </a:lvl4pPr>
            <a:lvl5pPr>
              <a:defRPr sz="2000"/>
            </a:lvl5pPr>
          </a:lstStyle>
          <a:p>
            <a:pPr marL="0" marR="0" lvl="0" indent="0" algn="l" defTabSz="932472" rtl="0" eaLnBrk="1" fontAlgn="base" latinLnBrk="0" hangingPunct="1">
              <a:lnSpc>
                <a:spcPct val="100000"/>
              </a:lnSpc>
              <a:spcBef>
                <a:spcPts val="180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Lorem ipsum dolor sit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amet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consectetuer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adipiscing</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elit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Maecenas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porttitor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congue</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massa</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14697301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783853992"/>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5860759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15840904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chemeClr val="accent2"/>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solidFill>
            <a:schemeClr val="bg2"/>
          </a:solidFill>
          <a:effectLst>
            <a:outerShdw dist="50800" dir="10800000" algn="r" rotWithShape="0">
              <a:schemeClr val="accent1"/>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solidFill>
            <a:schemeClr val="bg2"/>
          </a:solidFill>
          <a:effectLst>
            <a:outerShdw dist="50800" dir="10800000" algn="r" rotWithShape="0">
              <a:schemeClr val="accent2"/>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solidFill>
            <a:schemeClr val="bg2"/>
          </a:solidFill>
          <a:effectLst>
            <a:outerShdw dist="50800" dir="10800000" algn="r" rotWithShape="0">
              <a:schemeClr val="accent3"/>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solidFill>
            <a:schemeClr val="bg2"/>
          </a:solidFill>
          <a:effectLst>
            <a:outerShdw dist="50800" dir="10800000" algn="r" rotWithShape="0">
              <a:schemeClr val="accent4"/>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solidFill>
            <a:schemeClr val="bg2"/>
          </a:solidFill>
          <a:effectLst>
            <a:outerShdw dist="50800" dir="10800000" algn="r" rotWithShape="0">
              <a:schemeClr val="accent5"/>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Tree>
    <p:extLst>
      <p:ext uri="{BB962C8B-B14F-4D97-AF65-F5344CB8AC3E}">
        <p14:creationId xmlns:p14="http://schemas.microsoft.com/office/powerpoint/2010/main" val="21697944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FC8687D-0037-461B-8E4E-8A0992B27DF5}"/>
              </a:ext>
            </a:extLst>
          </p:cNvPr>
          <p:cNvSpPr>
            <a:spLocks noGrp="1"/>
          </p:cNvSpPr>
          <p:nvPr>
            <p:ph type="body" sz="quarter" idx="10"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7" name="Text Placeholder 3">
            <a:extLst>
              <a:ext uri="{FF2B5EF4-FFF2-40B4-BE49-F238E27FC236}">
                <a16:creationId xmlns:a16="http://schemas.microsoft.com/office/drawing/2014/main" id="{C6D0C741-691C-40E8-8A6A-9B4FF3D75FE4}"/>
              </a:ext>
            </a:extLst>
          </p:cNvPr>
          <p:cNvSpPr>
            <a:spLocks noGrp="1"/>
          </p:cNvSpPr>
          <p:nvPr>
            <p:ph type="body" sz="quarter" idx="11"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8" name="Text Placeholder 3">
            <a:extLst>
              <a:ext uri="{FF2B5EF4-FFF2-40B4-BE49-F238E27FC236}">
                <a16:creationId xmlns:a16="http://schemas.microsoft.com/office/drawing/2014/main" id="{CC5CA83C-A53A-4CDA-B811-309C91C5B672}"/>
              </a:ext>
            </a:extLst>
          </p:cNvPr>
          <p:cNvSpPr>
            <a:spLocks noGrp="1"/>
          </p:cNvSpPr>
          <p:nvPr>
            <p:ph type="body" sz="quarter" idx="12"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9" name="Text Placeholder 3">
            <a:extLst>
              <a:ext uri="{FF2B5EF4-FFF2-40B4-BE49-F238E27FC236}">
                <a16:creationId xmlns:a16="http://schemas.microsoft.com/office/drawing/2014/main" id="{28D81D30-3DA5-4429-BCE4-70B07F9EA2E7}"/>
              </a:ext>
            </a:extLst>
          </p:cNvPr>
          <p:cNvSpPr>
            <a:spLocks noGrp="1"/>
          </p:cNvSpPr>
          <p:nvPr>
            <p:ph type="body" sz="quarter" idx="13"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299331903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276161180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015516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6" name="Text Placeholder 5">
            <a:extLst>
              <a:ext uri="{FF2B5EF4-FFF2-40B4-BE49-F238E27FC236}">
                <a16:creationId xmlns:a16="http://schemas.microsoft.com/office/drawing/2014/main" id="{E0BD6C8F-CFF8-4B2D-9811-9A14B52F94D5}"/>
              </a:ext>
            </a:extLst>
          </p:cNvPr>
          <p:cNvSpPr>
            <a:spLocks noGrp="1"/>
          </p:cNvSpPr>
          <p:nvPr>
            <p:ph type="body" sz="quarter" idx="16" hasCustomPrompt="1"/>
          </p:nvPr>
        </p:nvSpPr>
        <p:spPr>
          <a:xfrm>
            <a:off x="588263" y="1333500"/>
            <a:ext cx="5657850" cy="5155257"/>
          </a:xfrm>
        </p:spPr>
        <p:txBody>
          <a:bodyPr/>
          <a:lstStyle>
            <a:lvl1pPr marL="173038" marR="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kumimoji="0" lang="en-IN" sz="1600" b="0" i="0" u="none" strike="noStrike" kern="1200" cap="none" spc="0" normalizeH="0" baseline="0" noProof="0">
                <a:ln>
                  <a:noFill/>
                </a:ln>
                <a:solidFill>
                  <a:srgbClr val="000000"/>
                </a:solidFill>
                <a:effectLst/>
                <a:uLnTx/>
                <a:uFillTx/>
              </a:defRPr>
            </a:lvl1pPr>
            <a:lvl2pPr marL="168275" indent="-168275">
              <a:spcBef>
                <a:spcPts val="300"/>
              </a:spcBef>
              <a:spcAft>
                <a:spcPts val="600"/>
              </a:spcAft>
              <a:defRPr sz="1600"/>
            </a:lvl2pPr>
            <a:lvl3pPr marL="168275" indent="-168275">
              <a:spcBef>
                <a:spcPts val="300"/>
              </a:spcBef>
              <a:spcAft>
                <a:spcPts val="600"/>
              </a:spcAft>
              <a:defRPr sz="1600"/>
            </a:lvl3pPr>
            <a:lvl4pPr marL="168275" indent="-168275">
              <a:spcBef>
                <a:spcPts val="300"/>
              </a:spcBef>
              <a:spcAft>
                <a:spcPts val="600"/>
              </a:spcAft>
              <a:defRPr sz="1600"/>
            </a:lvl4pPr>
            <a:lvl5pPr marL="0" indent="0">
              <a:spcBef>
                <a:spcPts val="300"/>
              </a:spcBef>
              <a:spcAft>
                <a:spcPts val="600"/>
              </a:spcAft>
              <a:buNone/>
              <a:defRPr sz="16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IN" sz="2400" b="0" i="0" u="none" strike="noStrike" kern="1200" cap="none" spc="0" normalizeH="0" baseline="0" noProof="0" dirty="0">
                <a:ln>
                  <a:noFill/>
                </a:ln>
                <a:solidFill>
                  <a:srgbClr val="008575"/>
                </a:solidFill>
                <a:effectLst/>
                <a:uLnTx/>
                <a:uFillTx/>
                <a:latin typeface="Segoe UI Semibold"/>
                <a:ea typeface="+mn-ea"/>
                <a:cs typeface="+mn-cs"/>
              </a:rPr>
              <a:t>Lorem ipsum</a:t>
            </a:r>
            <a:endParaRPr lang="en-US" dirty="0"/>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endParaRPr lang="en-US" dirty="0"/>
          </a:p>
        </p:txBody>
      </p:sp>
    </p:spTree>
    <p:extLst>
      <p:ext uri="{BB962C8B-B14F-4D97-AF65-F5344CB8AC3E}">
        <p14:creationId xmlns:p14="http://schemas.microsoft.com/office/powerpoint/2010/main" val="7959142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9331486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 name="Text Placeholder 4">
            <a:extLst>
              <a:ext uri="{FF2B5EF4-FFF2-40B4-BE49-F238E27FC236}">
                <a16:creationId xmlns:a16="http://schemas.microsoft.com/office/drawing/2014/main" id="{3C03664C-8731-4E38-92A9-09532E738947}"/>
              </a:ext>
            </a:extLst>
          </p:cNvPr>
          <p:cNvSpPr>
            <a:spLocks noGrp="1"/>
          </p:cNvSpPr>
          <p:nvPr>
            <p:ph type="body" sz="quarter" idx="20" hasCustomPrompt="1"/>
          </p:nvPr>
        </p:nvSpPr>
        <p:spPr>
          <a:xfrm>
            <a:off x="780062"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8" name="Text Placeholder 4">
            <a:extLst>
              <a:ext uri="{FF2B5EF4-FFF2-40B4-BE49-F238E27FC236}">
                <a16:creationId xmlns:a16="http://schemas.microsoft.com/office/drawing/2014/main" id="{82C9E126-8907-4D01-AFBA-8B32705B35C5}"/>
              </a:ext>
            </a:extLst>
          </p:cNvPr>
          <p:cNvSpPr>
            <a:spLocks noGrp="1"/>
          </p:cNvSpPr>
          <p:nvPr>
            <p:ph type="body" sz="quarter" idx="22" hasCustomPrompt="1"/>
          </p:nvPr>
        </p:nvSpPr>
        <p:spPr>
          <a:xfrm>
            <a:off x="3032566"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4" name="Text Placeholder 4">
            <a:extLst>
              <a:ext uri="{FF2B5EF4-FFF2-40B4-BE49-F238E27FC236}">
                <a16:creationId xmlns:a16="http://schemas.microsoft.com/office/drawing/2014/main" id="{73BEA7CC-D041-4BAE-968A-C88438270D27}"/>
              </a:ext>
            </a:extLst>
          </p:cNvPr>
          <p:cNvSpPr>
            <a:spLocks noGrp="1"/>
          </p:cNvSpPr>
          <p:nvPr>
            <p:ph type="body" sz="quarter" idx="24" hasCustomPrompt="1"/>
          </p:nvPr>
        </p:nvSpPr>
        <p:spPr>
          <a:xfrm>
            <a:off x="5285070"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0" name="Text Placeholder 4">
            <a:extLst>
              <a:ext uri="{FF2B5EF4-FFF2-40B4-BE49-F238E27FC236}">
                <a16:creationId xmlns:a16="http://schemas.microsoft.com/office/drawing/2014/main" id="{D3CF6030-3571-489B-B4C5-327CDC3F9812}"/>
              </a:ext>
            </a:extLst>
          </p:cNvPr>
          <p:cNvSpPr>
            <a:spLocks noGrp="1"/>
          </p:cNvSpPr>
          <p:nvPr>
            <p:ph type="body" sz="quarter" idx="26" hasCustomPrompt="1"/>
          </p:nvPr>
        </p:nvSpPr>
        <p:spPr>
          <a:xfrm>
            <a:off x="7537574"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6" name="Text Placeholder 4">
            <a:extLst>
              <a:ext uri="{FF2B5EF4-FFF2-40B4-BE49-F238E27FC236}">
                <a16:creationId xmlns:a16="http://schemas.microsoft.com/office/drawing/2014/main" id="{07D73DA4-E4BD-4FD3-8EDA-B8AF9E18EF85}"/>
              </a:ext>
            </a:extLst>
          </p:cNvPr>
          <p:cNvSpPr>
            <a:spLocks noGrp="1"/>
          </p:cNvSpPr>
          <p:nvPr>
            <p:ph type="body" sz="quarter" idx="28" hasCustomPrompt="1"/>
          </p:nvPr>
        </p:nvSpPr>
        <p:spPr>
          <a:xfrm>
            <a:off x="9790079"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19211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quare photo 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2"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pic>
        <p:nvPicPr>
          <p:cNvPr id="6" name="MS logo white - EMF" descr="Microsoft logo white text version">
            <a:extLst>
              <a:ext uri="{FF2B5EF4-FFF2-40B4-BE49-F238E27FC236}">
                <a16:creationId xmlns:a16="http://schemas.microsoft.com/office/drawing/2014/main" id="{3B64A24C-3A11-4298-B36C-D12EFE1A5B6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39188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3829757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287005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7682939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18206203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5738731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6851226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6781184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358233420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6795559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4342326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618276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979233928"/>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69739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68717741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216569857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58224981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6605383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8838052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369885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hank you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Thank you!</a:t>
            </a:r>
          </a:p>
        </p:txBody>
      </p:sp>
    </p:spTree>
    <p:extLst>
      <p:ext uri="{BB962C8B-B14F-4D97-AF65-F5344CB8AC3E}">
        <p14:creationId xmlns:p14="http://schemas.microsoft.com/office/powerpoint/2010/main" val="8214894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0079440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007885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9142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bg1"/>
              </a:solidFill>
              <a:latin typeface="+mj-lt"/>
              <a:ea typeface="Segoe UI" pitchFamily="34" charset="0"/>
              <a:cs typeface="Segoe UI" pitchFamily="34" charset="0"/>
            </a:endParaRPr>
          </a:p>
        </p:txBody>
      </p:sp>
      <p:sp>
        <p:nvSpPr>
          <p:cNvPr id="20" name="Text Placeholder 19">
            <a:extLst>
              <a:ext uri="{FF2B5EF4-FFF2-40B4-BE49-F238E27FC236}">
                <a16:creationId xmlns:a16="http://schemas.microsoft.com/office/drawing/2014/main" id="{3F8A0129-6914-4A8D-BBF6-EE04240EB0A0}"/>
              </a:ext>
            </a:extLst>
          </p:cNvPr>
          <p:cNvSpPr>
            <a:spLocks noGrp="1"/>
          </p:cNvSpPr>
          <p:nvPr>
            <p:ph type="body" sz="quarter" idx="10" hasCustomPrompt="1"/>
          </p:nvPr>
        </p:nvSpPr>
        <p:spPr>
          <a:xfrm>
            <a:off x="3597275" y="123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1" name="Text Placeholder 19">
            <a:extLst>
              <a:ext uri="{FF2B5EF4-FFF2-40B4-BE49-F238E27FC236}">
                <a16:creationId xmlns:a16="http://schemas.microsoft.com/office/drawing/2014/main" id="{8E16B3EE-02B9-4AD2-A4CF-2C92DF6A541D}"/>
              </a:ext>
            </a:extLst>
          </p:cNvPr>
          <p:cNvSpPr>
            <a:spLocks noGrp="1"/>
          </p:cNvSpPr>
          <p:nvPr>
            <p:ph type="body" sz="quarter" idx="11" hasCustomPrompt="1"/>
          </p:nvPr>
        </p:nvSpPr>
        <p:spPr>
          <a:xfrm>
            <a:off x="4465716" y="243530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2" name="Text Placeholder 19">
            <a:extLst>
              <a:ext uri="{FF2B5EF4-FFF2-40B4-BE49-F238E27FC236}">
                <a16:creationId xmlns:a16="http://schemas.microsoft.com/office/drawing/2014/main" id="{C3C1BCC2-9583-49A2-89B2-75C80AFDFE89}"/>
              </a:ext>
            </a:extLst>
          </p:cNvPr>
          <p:cNvSpPr>
            <a:spLocks noGrp="1"/>
          </p:cNvSpPr>
          <p:nvPr>
            <p:ph type="body" sz="quarter" idx="12" hasCustomPrompt="1"/>
          </p:nvPr>
        </p:nvSpPr>
        <p:spPr>
          <a:xfrm>
            <a:off x="4465716" y="385262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3" name="Text Placeholder 19">
            <a:extLst>
              <a:ext uri="{FF2B5EF4-FFF2-40B4-BE49-F238E27FC236}">
                <a16:creationId xmlns:a16="http://schemas.microsoft.com/office/drawing/2014/main" id="{34F2EB63-40C2-4690-8787-579A7DE47872}"/>
              </a:ext>
            </a:extLst>
          </p:cNvPr>
          <p:cNvSpPr>
            <a:spLocks noGrp="1"/>
          </p:cNvSpPr>
          <p:nvPr>
            <p:ph type="body" sz="quarter" idx="13" hasCustomPrompt="1"/>
          </p:nvPr>
        </p:nvSpPr>
        <p:spPr>
          <a:xfrm>
            <a:off x="3597275" y="504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290826"/>
            <a:ext cx="3348038" cy="163753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39" name="Rectangle 38">
            <a:extLst>
              <a:ext uri="{FF2B5EF4-FFF2-40B4-BE49-F238E27FC236}">
                <a16:creationId xmlns:a16="http://schemas.microsoft.com/office/drawing/2014/main" id="{FD913F0C-084D-444D-B3E7-C4C1668940C7}"/>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3DFC9F5E-B83C-4226-9C95-770E7B64B191}"/>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EEEFEC6-C242-483E-BD45-C2FF105EDEDD}"/>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C4F41D6D-8494-4642-8E82-43CF48F67FA5}"/>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7925761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yout_9">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bg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89369177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hank you_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5740216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bg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661635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20354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5556993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4152221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2217229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Icon libr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63546" y="425183"/>
            <a:ext cx="5288906" cy="120674"/>
          </a:xfrm>
        </p:spPr>
        <p:txBody>
          <a:bodyPr wrap="square" lIns="0" tIns="0" rIns="0" bIns="0" anchor="ctr">
            <a:spAutoFit/>
          </a:bodyPr>
          <a:lstStyle>
            <a:lvl1pPr>
              <a:defRPr sz="784" spc="0">
                <a:gradFill>
                  <a:gsLst>
                    <a:gs pos="0">
                      <a:schemeClr val="tx1">
                        <a:lumMod val="60000"/>
                        <a:lumOff val="40000"/>
                      </a:schemeClr>
                    </a:gs>
                    <a:gs pos="100000">
                      <a:schemeClr val="tx1">
                        <a:lumMod val="60000"/>
                        <a:lumOff val="40000"/>
                      </a:schemeClr>
                    </a:gs>
                  </a:gsLst>
                  <a:lin ang="5400000" scaled="0"/>
                </a:gradFill>
                <a:latin typeface="Segoe UI Semibold" panose="020B0702040204020203" pitchFamily="34" charset="0"/>
                <a:cs typeface="Segoe UI Semibold" panose="020B0702040204020203" pitchFamily="34" charset="0"/>
              </a:defRPr>
            </a:lvl1pPr>
          </a:lstStyle>
          <a:p>
            <a:r>
              <a:rPr lang="en-US" dirty="0"/>
              <a:t>Section title</a:t>
            </a:r>
          </a:p>
        </p:txBody>
      </p:sp>
      <p:sp>
        <p:nvSpPr>
          <p:cNvPr id="3" name="TextBox 2"/>
          <p:cNvSpPr txBox="1"/>
          <p:nvPr/>
        </p:nvSpPr>
        <p:spPr>
          <a:xfrm>
            <a:off x="445198" y="431201"/>
            <a:ext cx="2065142" cy="108637"/>
          </a:xfrm>
          <a:prstGeom prst="rect">
            <a:avLst/>
          </a:prstGeom>
        </p:spPr>
        <p:txBody>
          <a:bodyPr vert="horz" wrap="square" lIns="0" tIns="0" rIns="0" bIns="0" rtlCol="0" anchor="ctr">
            <a:spAutoFit/>
          </a:bodyPr>
          <a:lstStyle>
            <a:lvl1pPr algn="l" defTabSz="932742" eaLnBrk="1" latinLnBrk="0" hangingPunct="1">
              <a:lnSpc>
                <a:spcPct val="90000"/>
              </a:lnSpc>
              <a:spcBef>
                <a:spcPct val="0"/>
              </a:spcBef>
              <a:buNone/>
              <a:defRPr lang="en-US" sz="1000" b="0" cap="none" spc="0" baseline="0" dirty="0" smtClean="0">
                <a:ln w="3175">
                  <a:noFill/>
                </a:ln>
                <a:gradFill>
                  <a:gsLst>
                    <a:gs pos="0">
                      <a:schemeClr val="tx1">
                        <a:lumMod val="60000"/>
                        <a:lumOff val="40000"/>
                      </a:schemeClr>
                    </a:gs>
                    <a:gs pos="100000">
                      <a:schemeClr val="tx1">
                        <a:lumMod val="60000"/>
                        <a:lumOff val="40000"/>
                      </a:schemeClr>
                    </a:gs>
                  </a:gsLst>
                  <a:lin ang="5400000" scaled="0"/>
                </a:gradFill>
                <a:effectLst/>
                <a:cs typeface="Segoe UI" pitchFamily="34" charset="0"/>
              </a:defRPr>
            </a:lvl1pPr>
          </a:lstStyle>
          <a:p>
            <a:pPr lvl="0"/>
            <a:r>
              <a:rPr lang="en-US" sz="784" dirty="0">
                <a:latin typeface="Segoe UI Semibold" panose="020B0702040204020203" pitchFamily="34" charset="0"/>
                <a:cs typeface="Segoe UI Semibold" panose="020B0702040204020203" pitchFamily="34" charset="0"/>
              </a:rPr>
              <a:t>Monoline icons </a:t>
            </a:r>
            <a:r>
              <a:rPr lang="en-US" sz="784" b="0" kern="1200" cap="none" spc="0" baseline="0" dirty="0">
                <a:ln w="3175">
                  <a:noFill/>
                </a:ln>
                <a:gradFill>
                  <a:gsLst>
                    <a:gs pos="0">
                      <a:schemeClr val="tx1">
                        <a:lumMod val="60000"/>
                        <a:lumOff val="40000"/>
                      </a:schemeClr>
                    </a:gs>
                    <a:gs pos="100000">
                      <a:schemeClr val="tx1">
                        <a:lumMod val="60000"/>
                        <a:lumOff val="40000"/>
                      </a:schemeClr>
                    </a:gs>
                  </a:gsLst>
                  <a:lin ang="5400000" scaled="0"/>
                </a:gradFill>
                <a:effectLst/>
                <a:latin typeface="+mn-lt"/>
                <a:ea typeface="+mn-ea"/>
                <a:cs typeface="Segoe UI Semibold" panose="020B0702040204020203" pitchFamily="34" charset="0"/>
              </a:rPr>
              <a:t>/ PowerPoint</a:t>
            </a:r>
            <a:endParaRPr lang="en-US" sz="784" dirty="0">
              <a:latin typeface="+mn-lt"/>
              <a:cs typeface="Segoe UI Semibold" panose="020B0702040204020203" pitchFamily="34" charset="0"/>
            </a:endParaRPr>
          </a:p>
        </p:txBody>
      </p:sp>
      <p:grpSp>
        <p:nvGrpSpPr>
          <p:cNvPr id="4" name="Group 3"/>
          <p:cNvGrpSpPr>
            <a:grpSpLocks noChangeAspect="1"/>
          </p:cNvGrpSpPr>
          <p:nvPr/>
        </p:nvGrpSpPr>
        <p:grpSpPr>
          <a:xfrm>
            <a:off x="11023167" y="412549"/>
            <a:ext cx="719065" cy="15337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grpSp>
    </p:spTree>
    <p:extLst>
      <p:ext uri="{BB962C8B-B14F-4D97-AF65-F5344CB8AC3E}">
        <p14:creationId xmlns:p14="http://schemas.microsoft.com/office/powerpoint/2010/main" val="1769616731"/>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70576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76009-0A36-42A5-9DBA-EA0A89FCFC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0E9895-4EFA-4934-B260-FD944359FA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158574-0DA7-40D5-A128-1085ECA30486}"/>
              </a:ext>
            </a:extLst>
          </p:cNvPr>
          <p:cNvSpPr>
            <a:spLocks noGrp="1"/>
          </p:cNvSpPr>
          <p:nvPr>
            <p:ph type="dt" sz="half" idx="10"/>
          </p:nvPr>
        </p:nvSpPr>
        <p:spPr/>
        <p:txBody>
          <a:bodyPr/>
          <a:lstStyle/>
          <a:p>
            <a:fld id="{8393327F-3177-40DB-A297-1E11896138E9}" type="datetimeFigureOut">
              <a:rPr lang="en-US" smtClean="0"/>
              <a:t>11/24/2021</a:t>
            </a:fld>
            <a:endParaRPr lang="en-US"/>
          </a:p>
        </p:txBody>
      </p:sp>
      <p:sp>
        <p:nvSpPr>
          <p:cNvPr id="5" name="Footer Placeholder 4">
            <a:extLst>
              <a:ext uri="{FF2B5EF4-FFF2-40B4-BE49-F238E27FC236}">
                <a16:creationId xmlns:a16="http://schemas.microsoft.com/office/drawing/2014/main" id="{1EC6010F-094F-46B5-AC32-5E43B0593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3AEF59-49F8-4A26-B43E-76C611671432}"/>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0261597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E88FF-FA99-484B-B46A-A46380D38F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7177E9-CA8F-4BE2-87BD-19CBEC4908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1B99D-899D-412A-97EE-02018DA2F1D7}"/>
              </a:ext>
            </a:extLst>
          </p:cNvPr>
          <p:cNvSpPr>
            <a:spLocks noGrp="1"/>
          </p:cNvSpPr>
          <p:nvPr>
            <p:ph type="dt" sz="half" idx="10"/>
          </p:nvPr>
        </p:nvSpPr>
        <p:spPr/>
        <p:txBody>
          <a:bodyPr/>
          <a:lstStyle/>
          <a:p>
            <a:fld id="{8393327F-3177-40DB-A297-1E11896138E9}" type="datetimeFigureOut">
              <a:rPr lang="en-US" smtClean="0"/>
              <a:t>11/24/2021</a:t>
            </a:fld>
            <a:endParaRPr lang="en-US"/>
          </a:p>
        </p:txBody>
      </p:sp>
      <p:sp>
        <p:nvSpPr>
          <p:cNvPr id="5" name="Footer Placeholder 4">
            <a:extLst>
              <a:ext uri="{FF2B5EF4-FFF2-40B4-BE49-F238E27FC236}">
                <a16:creationId xmlns:a16="http://schemas.microsoft.com/office/drawing/2014/main" id="{08240C78-9718-4DC2-ABDB-60137A44E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FB0B1B-88EA-454F-94BA-783E72D581E5}"/>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6617839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7705852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22" name="Google Shape;22;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r"/>
            <a:fld id="{00000000-1234-1234-1234-123412341234}" type="slidenum">
              <a:rPr lang="en" smtClean="0"/>
              <a:pPr algn="r"/>
              <a:t>‹#›</a:t>
            </a:fld>
            <a:endParaRPr lang="en"/>
          </a:p>
        </p:txBody>
      </p:sp>
    </p:spTree>
    <p:extLst>
      <p:ext uri="{BB962C8B-B14F-4D97-AF65-F5344CB8AC3E}">
        <p14:creationId xmlns:p14="http://schemas.microsoft.com/office/powerpoint/2010/main" val="296227811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3544222"/>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4911405"/>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5E5803A0-710C-4BB9-97B9-F50CDCF31CE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0748361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E57DAA26-C03C-4257-8389-A9B7EEB217B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7790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7276497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82711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78997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323013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590155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80830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28345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603569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rgbClr val="000000"/>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rgbClr val="000000"/>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rgbClr val="000000"/>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rgbClr val="000000"/>
                </a:solidFill>
              </a:defRPr>
            </a:lvl1pPr>
          </a:lstStyle>
          <a:p>
            <a:pPr lvl="0"/>
            <a:r>
              <a:rPr lang="en-US" dirty="0"/>
              <a:t>04</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1" name="Text Placeholder 43">
            <a:extLst>
              <a:ext uri="{FF2B5EF4-FFF2-40B4-BE49-F238E27FC236}">
                <a16:creationId xmlns:a16="http://schemas.microsoft.com/office/drawing/2014/main" id="{E3A88E32-7010-467B-88D2-607200EDF09F}"/>
              </a:ext>
            </a:extLst>
          </p:cNvPr>
          <p:cNvSpPr>
            <a:spLocks noGrp="1"/>
          </p:cNvSpPr>
          <p:nvPr>
            <p:ph type="body" sz="quarter" idx="23" hasCustomPrompt="1"/>
          </p:nvPr>
        </p:nvSpPr>
        <p:spPr>
          <a:xfrm>
            <a:off x="3749039" y="1447798"/>
            <a:ext cx="341312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248966529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0723090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53645709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lumMod val="90000"/>
              <a:lumOff val="1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tx1">
              <a:lumMod val="95000"/>
              <a:alpha val="7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rgbClr val="000000"/>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 name="Rectangle 2">
            <a:extLst>
              <a:ext uri="{FF2B5EF4-FFF2-40B4-BE49-F238E27FC236}">
                <a16:creationId xmlns:a16="http://schemas.microsoft.com/office/drawing/2014/main" id="{68642BF2-F961-4810-915C-F50B90287C02}"/>
              </a:ext>
            </a:extLst>
          </p:cNvPr>
          <p:cNvSpPr/>
          <p:nvPr/>
        </p:nvSpPr>
        <p:spPr bwMode="auto">
          <a:xfrm>
            <a:off x="5821363" y="1431925"/>
            <a:ext cx="45720"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87DC08B3-3F4E-4B21-816B-7852866D8169}"/>
              </a:ext>
            </a:extLst>
          </p:cNvPr>
          <p:cNvSpPr/>
          <p:nvPr/>
        </p:nvSpPr>
        <p:spPr bwMode="auto">
          <a:xfrm>
            <a:off x="5821363" y="2466906"/>
            <a:ext cx="45720" cy="9144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C2D2E519-AB97-41A5-B897-13926A414361}"/>
              </a:ext>
            </a:extLst>
          </p:cNvPr>
          <p:cNvSpPr/>
          <p:nvPr/>
        </p:nvSpPr>
        <p:spPr bwMode="auto">
          <a:xfrm>
            <a:off x="5821363" y="3501887"/>
            <a:ext cx="45720" cy="9144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A8D87C7-5442-49CB-B56E-CDB21D11F91F}"/>
              </a:ext>
            </a:extLst>
          </p:cNvPr>
          <p:cNvSpPr/>
          <p:nvPr/>
        </p:nvSpPr>
        <p:spPr bwMode="auto">
          <a:xfrm>
            <a:off x="5821363" y="4536868"/>
            <a:ext cx="45720" cy="914400"/>
          </a:xfrm>
          <a:prstGeom prst="rect">
            <a:avLst/>
          </a:prstGeom>
          <a:solidFill>
            <a:schemeClr val="accent4">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DFBCF81D-88A1-4085-B02A-83CE287D1951}"/>
              </a:ext>
            </a:extLst>
          </p:cNvPr>
          <p:cNvSpPr/>
          <p:nvPr/>
        </p:nvSpPr>
        <p:spPr bwMode="auto">
          <a:xfrm>
            <a:off x="5821363" y="5571849"/>
            <a:ext cx="45720" cy="9144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101265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93ACE5E-E85D-4263-B0DF-0D02D7299B96}"/>
              </a:ext>
            </a:extLst>
          </p:cNvPr>
          <p:cNvSpPr>
            <a:spLocks noGrp="1"/>
          </p:cNvSpPr>
          <p:nvPr>
            <p:ph type="body" sz="quarter" idx="18"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7" name="Text Placeholder 4">
            <a:extLst>
              <a:ext uri="{FF2B5EF4-FFF2-40B4-BE49-F238E27FC236}">
                <a16:creationId xmlns:a16="http://schemas.microsoft.com/office/drawing/2014/main" id="{6C35E606-C145-47A3-A1BD-0FD613E3ADA4}"/>
              </a:ext>
            </a:extLst>
          </p:cNvPr>
          <p:cNvSpPr>
            <a:spLocks noGrp="1"/>
          </p:cNvSpPr>
          <p:nvPr>
            <p:ph type="body" sz="quarter" idx="19"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8" name="Text Placeholder 4">
            <a:extLst>
              <a:ext uri="{FF2B5EF4-FFF2-40B4-BE49-F238E27FC236}">
                <a16:creationId xmlns:a16="http://schemas.microsoft.com/office/drawing/2014/main" id="{CC0C2288-9F9F-4FB4-8EFB-DAC0D328B8FF}"/>
              </a:ext>
            </a:extLst>
          </p:cNvPr>
          <p:cNvSpPr>
            <a:spLocks noGrp="1"/>
          </p:cNvSpPr>
          <p:nvPr>
            <p:ph type="body" sz="quarter" idx="20"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9" name="Text Placeholder 4">
            <a:extLst>
              <a:ext uri="{FF2B5EF4-FFF2-40B4-BE49-F238E27FC236}">
                <a16:creationId xmlns:a16="http://schemas.microsoft.com/office/drawing/2014/main" id="{8AEDA741-9C1F-4458-B686-B6853C92B29E}"/>
              </a:ext>
            </a:extLst>
          </p:cNvPr>
          <p:cNvSpPr>
            <a:spLocks noGrp="1"/>
          </p:cNvSpPr>
          <p:nvPr>
            <p:ph type="body" sz="quarter" idx="21"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38466050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6613601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64518115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92490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35C2E6B4-4AFC-46BE-B5DC-51272FCB8DEA}"/>
              </a:ext>
            </a:extLst>
          </p:cNvPr>
          <p:cNvSpPr>
            <a:spLocks noGrp="1"/>
          </p:cNvSpPr>
          <p:nvPr>
            <p:ph type="body" sz="quarter" idx="17" hasCustomPrompt="1"/>
          </p:nvPr>
        </p:nvSpPr>
        <p:spPr>
          <a:xfrm>
            <a:off x="588263" y="1341438"/>
            <a:ext cx="5657150" cy="5059362"/>
          </a:xfrm>
        </p:spPr>
        <p:txBody>
          <a:bodyPr>
            <a:noAutofit/>
          </a:bodyPr>
          <a:lstStyle>
            <a:lvl1pPr marL="285750" indent="-285750">
              <a:spcBef>
                <a:spcPts val="1200"/>
              </a:spcBef>
              <a:buFont typeface="Wingdings" panose="05000000000000000000" pitchFamily="2" charset="2"/>
              <a:buChar char=""/>
              <a:defRPr sz="1600">
                <a:solidFill>
                  <a:schemeClr val="tx1"/>
                </a:solidFill>
              </a:defRPr>
            </a:lvl1pPr>
            <a:lvl2pPr marL="228600" indent="0">
              <a:spcBef>
                <a:spcPts val="1200"/>
              </a:spcBef>
              <a:buNone/>
              <a:defRPr>
                <a:solidFill>
                  <a:schemeClr val="tx1"/>
                </a:solidFill>
              </a:defRPr>
            </a:lvl2pPr>
            <a:lvl3pPr marL="457200" indent="0">
              <a:spcBef>
                <a:spcPts val="1200"/>
              </a:spcBef>
              <a:buNone/>
              <a:defRPr>
                <a:solidFill>
                  <a:schemeClr val="tx1"/>
                </a:solidFill>
              </a:defRPr>
            </a:lvl3pPr>
            <a:lvl4pPr marL="661988" indent="0">
              <a:spcBef>
                <a:spcPts val="1200"/>
              </a:spcBef>
              <a:buNone/>
              <a:defRPr>
                <a:solidFill>
                  <a:schemeClr val="tx1"/>
                </a:solidFill>
              </a:defRPr>
            </a:lvl4pPr>
            <a:lvl5pPr marL="855663" indent="0">
              <a:spcBef>
                <a:spcPts val="1200"/>
              </a:spcBef>
              <a:buNone/>
              <a:defRPr>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p:txBody>
      </p:sp>
    </p:spTree>
    <p:extLst>
      <p:ext uri="{BB962C8B-B14F-4D97-AF65-F5344CB8AC3E}">
        <p14:creationId xmlns:p14="http://schemas.microsoft.com/office/powerpoint/2010/main" val="4216697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6190841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4" name="Text Placeholder 3">
            <a:extLst>
              <a:ext uri="{FF2B5EF4-FFF2-40B4-BE49-F238E27FC236}">
                <a16:creationId xmlns:a16="http://schemas.microsoft.com/office/drawing/2014/main" id="{39271998-B1CF-428C-BB65-5C71B89CBF5B}"/>
              </a:ext>
            </a:extLst>
          </p:cNvPr>
          <p:cNvSpPr>
            <a:spLocks noGrp="1"/>
          </p:cNvSpPr>
          <p:nvPr>
            <p:ph type="body" sz="quarter" idx="30" hasCustomPrompt="1"/>
          </p:nvPr>
        </p:nvSpPr>
        <p:spPr>
          <a:xfrm>
            <a:off x="77946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5" name="Text Placeholder 3">
            <a:extLst>
              <a:ext uri="{FF2B5EF4-FFF2-40B4-BE49-F238E27FC236}">
                <a16:creationId xmlns:a16="http://schemas.microsoft.com/office/drawing/2014/main" id="{B675C9A4-A34D-44D0-944D-2EFF74816757}"/>
              </a:ext>
            </a:extLst>
          </p:cNvPr>
          <p:cNvSpPr>
            <a:spLocks noGrp="1"/>
          </p:cNvSpPr>
          <p:nvPr>
            <p:ph type="body" sz="quarter" idx="31" hasCustomPrompt="1"/>
          </p:nvPr>
        </p:nvSpPr>
        <p:spPr>
          <a:xfrm>
            <a:off x="303211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6" name="Text Placeholder 3">
            <a:extLst>
              <a:ext uri="{FF2B5EF4-FFF2-40B4-BE49-F238E27FC236}">
                <a16:creationId xmlns:a16="http://schemas.microsoft.com/office/drawing/2014/main" id="{C20774FE-9E5A-4623-8D8B-F77316C2E21A}"/>
              </a:ext>
            </a:extLst>
          </p:cNvPr>
          <p:cNvSpPr>
            <a:spLocks noGrp="1"/>
          </p:cNvSpPr>
          <p:nvPr>
            <p:ph type="body" sz="quarter" idx="32" hasCustomPrompt="1"/>
          </p:nvPr>
        </p:nvSpPr>
        <p:spPr>
          <a:xfrm>
            <a:off x="528477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7" name="Text Placeholder 3">
            <a:extLst>
              <a:ext uri="{FF2B5EF4-FFF2-40B4-BE49-F238E27FC236}">
                <a16:creationId xmlns:a16="http://schemas.microsoft.com/office/drawing/2014/main" id="{01C61C2B-364E-41C2-AC81-F6CC2C309FB9}"/>
              </a:ext>
            </a:extLst>
          </p:cNvPr>
          <p:cNvSpPr>
            <a:spLocks noGrp="1"/>
          </p:cNvSpPr>
          <p:nvPr>
            <p:ph type="body" sz="quarter" idx="33" hasCustomPrompt="1"/>
          </p:nvPr>
        </p:nvSpPr>
        <p:spPr>
          <a:xfrm>
            <a:off x="753742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8" name="Text Placeholder 3">
            <a:extLst>
              <a:ext uri="{FF2B5EF4-FFF2-40B4-BE49-F238E27FC236}">
                <a16:creationId xmlns:a16="http://schemas.microsoft.com/office/drawing/2014/main" id="{6C0BBF4C-34B0-4A3C-AFCF-A4C85F1F1E60}"/>
              </a:ext>
            </a:extLst>
          </p:cNvPr>
          <p:cNvSpPr>
            <a:spLocks noGrp="1"/>
          </p:cNvSpPr>
          <p:nvPr>
            <p:ph type="body" sz="quarter" idx="34" hasCustomPrompt="1"/>
          </p:nvPr>
        </p:nvSpPr>
        <p:spPr>
          <a:xfrm>
            <a:off x="9790081"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Tree>
    <p:extLst>
      <p:ext uri="{BB962C8B-B14F-4D97-AF65-F5344CB8AC3E}">
        <p14:creationId xmlns:p14="http://schemas.microsoft.com/office/powerpoint/2010/main" val="29943686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15834666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74560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413013037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1357752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34356974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7962003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5008873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93368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9266677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7607461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991146527"/>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19853459"/>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851192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4573397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1081470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57573845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643823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377301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4500906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8227651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89601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917110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tx1"/>
              </a:solidFill>
              <a:latin typeface="+mj-lt"/>
              <a:ea typeface="Segoe UI" pitchFamily="34" charset="0"/>
              <a:cs typeface="Segoe UI" pitchFamily="34" charset="0"/>
            </a:endParaRP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678706"/>
            <a:ext cx="3348038" cy="86177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tx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5" name="Text Placeholder 4">
            <a:extLst>
              <a:ext uri="{FF2B5EF4-FFF2-40B4-BE49-F238E27FC236}">
                <a16:creationId xmlns:a16="http://schemas.microsoft.com/office/drawing/2014/main" id="{AB05302D-08FA-42A8-8942-612809552644}"/>
              </a:ext>
            </a:extLst>
          </p:cNvPr>
          <p:cNvSpPr>
            <a:spLocks noGrp="1"/>
          </p:cNvSpPr>
          <p:nvPr>
            <p:ph type="body" sz="quarter" idx="21" hasCustomPrompt="1"/>
          </p:nvPr>
        </p:nvSpPr>
        <p:spPr>
          <a:xfrm>
            <a:off x="3597275" y="120967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6" name="Text Placeholder 4">
            <a:extLst>
              <a:ext uri="{FF2B5EF4-FFF2-40B4-BE49-F238E27FC236}">
                <a16:creationId xmlns:a16="http://schemas.microsoft.com/office/drawing/2014/main" id="{B2A8CF0F-B6CC-425C-896F-B0A729817F5B}"/>
              </a:ext>
            </a:extLst>
          </p:cNvPr>
          <p:cNvSpPr>
            <a:spLocks noGrp="1"/>
          </p:cNvSpPr>
          <p:nvPr>
            <p:ph type="body" sz="quarter" idx="22" hasCustomPrompt="1"/>
          </p:nvPr>
        </p:nvSpPr>
        <p:spPr>
          <a:xfrm>
            <a:off x="4532134" y="26523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8" name="Text Placeholder 4">
            <a:extLst>
              <a:ext uri="{FF2B5EF4-FFF2-40B4-BE49-F238E27FC236}">
                <a16:creationId xmlns:a16="http://schemas.microsoft.com/office/drawing/2014/main" id="{D45C6CF3-57AB-43FA-AB05-6A2309F0AE07}"/>
              </a:ext>
            </a:extLst>
          </p:cNvPr>
          <p:cNvSpPr>
            <a:spLocks noGrp="1"/>
          </p:cNvSpPr>
          <p:nvPr>
            <p:ph type="body" sz="quarter" idx="23" hasCustomPrompt="1"/>
          </p:nvPr>
        </p:nvSpPr>
        <p:spPr>
          <a:xfrm>
            <a:off x="4532134" y="38715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30" name="Text Placeholder 4">
            <a:extLst>
              <a:ext uri="{FF2B5EF4-FFF2-40B4-BE49-F238E27FC236}">
                <a16:creationId xmlns:a16="http://schemas.microsoft.com/office/drawing/2014/main" id="{F394A0C9-9B77-4587-AF8F-16EE93F153C4}"/>
              </a:ext>
            </a:extLst>
          </p:cNvPr>
          <p:cNvSpPr>
            <a:spLocks noGrp="1"/>
          </p:cNvSpPr>
          <p:nvPr>
            <p:ph type="body" sz="quarter" idx="24" hasCustomPrompt="1"/>
          </p:nvPr>
        </p:nvSpPr>
        <p:spPr>
          <a:xfrm>
            <a:off x="3597275" y="5155882"/>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6" name="Rectangle 5">
            <a:extLst>
              <a:ext uri="{FF2B5EF4-FFF2-40B4-BE49-F238E27FC236}">
                <a16:creationId xmlns:a16="http://schemas.microsoft.com/office/drawing/2014/main" id="{5DA6E210-24BB-4CFB-93D1-767525B543B0}"/>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CF0F8753-ADDF-46AA-8BC9-E6E2F2F29266}"/>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EDE38359-05AB-4B35-9550-BB840CDE4ED7}"/>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3E1385D-A59C-40B9-83E9-136839026837}"/>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536632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tx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326950254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405378300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tx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56063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86387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031717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714914051"/>
      </p:ext>
    </p:extLst>
  </p:cSld>
  <p:clrMapOvr>
    <a:overrideClrMapping bg1="dk1" tx1="lt1" bg2="dk2" tx2="lt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image" Target="../media/image1.emf"/><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6.xml"/><Relationship Id="rId18" Type="http://schemas.openxmlformats.org/officeDocument/2006/relationships/slideLayout" Target="../slideLayouts/slideLayout71.xml"/><Relationship Id="rId26" Type="http://schemas.openxmlformats.org/officeDocument/2006/relationships/slideLayout" Target="../slideLayouts/slideLayout79.xml"/><Relationship Id="rId39" Type="http://schemas.openxmlformats.org/officeDocument/2006/relationships/slideLayout" Target="../slideLayouts/slideLayout92.xml"/><Relationship Id="rId21" Type="http://schemas.openxmlformats.org/officeDocument/2006/relationships/slideLayout" Target="../slideLayouts/slideLayout74.xml"/><Relationship Id="rId34" Type="http://schemas.openxmlformats.org/officeDocument/2006/relationships/slideLayout" Target="../slideLayouts/slideLayout87.xml"/><Relationship Id="rId42" Type="http://schemas.openxmlformats.org/officeDocument/2006/relationships/slideLayout" Target="../slideLayouts/slideLayout95.xml"/><Relationship Id="rId47" Type="http://schemas.openxmlformats.org/officeDocument/2006/relationships/slideLayout" Target="../slideLayouts/slideLayout100.xml"/><Relationship Id="rId7" Type="http://schemas.openxmlformats.org/officeDocument/2006/relationships/slideLayout" Target="../slideLayouts/slideLayout60.xml"/><Relationship Id="rId2" Type="http://schemas.openxmlformats.org/officeDocument/2006/relationships/slideLayout" Target="../slideLayouts/slideLayout55.xml"/><Relationship Id="rId16" Type="http://schemas.openxmlformats.org/officeDocument/2006/relationships/slideLayout" Target="../slideLayouts/slideLayout69.xml"/><Relationship Id="rId29" Type="http://schemas.openxmlformats.org/officeDocument/2006/relationships/slideLayout" Target="../slideLayouts/slideLayout82.xml"/><Relationship Id="rId11" Type="http://schemas.openxmlformats.org/officeDocument/2006/relationships/slideLayout" Target="../slideLayouts/slideLayout64.xml"/><Relationship Id="rId24" Type="http://schemas.openxmlformats.org/officeDocument/2006/relationships/slideLayout" Target="../slideLayouts/slideLayout77.xml"/><Relationship Id="rId32" Type="http://schemas.openxmlformats.org/officeDocument/2006/relationships/slideLayout" Target="../slideLayouts/slideLayout85.xml"/><Relationship Id="rId37" Type="http://schemas.openxmlformats.org/officeDocument/2006/relationships/slideLayout" Target="../slideLayouts/slideLayout90.xml"/><Relationship Id="rId40" Type="http://schemas.openxmlformats.org/officeDocument/2006/relationships/slideLayout" Target="../slideLayouts/slideLayout93.xml"/><Relationship Id="rId45" Type="http://schemas.openxmlformats.org/officeDocument/2006/relationships/slideLayout" Target="../slideLayouts/slideLayout98.xml"/><Relationship Id="rId5" Type="http://schemas.openxmlformats.org/officeDocument/2006/relationships/slideLayout" Target="../slideLayouts/slideLayout58.xml"/><Relationship Id="rId15" Type="http://schemas.openxmlformats.org/officeDocument/2006/relationships/slideLayout" Target="../slideLayouts/slideLayout68.xml"/><Relationship Id="rId23" Type="http://schemas.openxmlformats.org/officeDocument/2006/relationships/slideLayout" Target="../slideLayouts/slideLayout76.xml"/><Relationship Id="rId28" Type="http://schemas.openxmlformats.org/officeDocument/2006/relationships/slideLayout" Target="../slideLayouts/slideLayout81.xml"/><Relationship Id="rId36" Type="http://schemas.openxmlformats.org/officeDocument/2006/relationships/slideLayout" Target="../slideLayouts/slideLayout89.xml"/><Relationship Id="rId49" Type="http://schemas.openxmlformats.org/officeDocument/2006/relationships/image" Target="../media/image1.emf"/><Relationship Id="rId10" Type="http://schemas.openxmlformats.org/officeDocument/2006/relationships/slideLayout" Target="../slideLayouts/slideLayout63.xml"/><Relationship Id="rId19" Type="http://schemas.openxmlformats.org/officeDocument/2006/relationships/slideLayout" Target="../slideLayouts/slideLayout72.xml"/><Relationship Id="rId31" Type="http://schemas.openxmlformats.org/officeDocument/2006/relationships/slideLayout" Target="../slideLayouts/slideLayout84.xml"/><Relationship Id="rId44" Type="http://schemas.openxmlformats.org/officeDocument/2006/relationships/slideLayout" Target="../slideLayouts/slideLayout97.xml"/><Relationship Id="rId4" Type="http://schemas.openxmlformats.org/officeDocument/2006/relationships/slideLayout" Target="../slideLayouts/slideLayout57.xml"/><Relationship Id="rId9" Type="http://schemas.openxmlformats.org/officeDocument/2006/relationships/slideLayout" Target="../slideLayouts/slideLayout62.xml"/><Relationship Id="rId14" Type="http://schemas.openxmlformats.org/officeDocument/2006/relationships/slideLayout" Target="../slideLayouts/slideLayout67.xml"/><Relationship Id="rId22" Type="http://schemas.openxmlformats.org/officeDocument/2006/relationships/slideLayout" Target="../slideLayouts/slideLayout75.xml"/><Relationship Id="rId27" Type="http://schemas.openxmlformats.org/officeDocument/2006/relationships/slideLayout" Target="../slideLayouts/slideLayout80.xml"/><Relationship Id="rId30" Type="http://schemas.openxmlformats.org/officeDocument/2006/relationships/slideLayout" Target="../slideLayouts/slideLayout83.xml"/><Relationship Id="rId35" Type="http://schemas.openxmlformats.org/officeDocument/2006/relationships/slideLayout" Target="../slideLayouts/slideLayout88.xml"/><Relationship Id="rId43" Type="http://schemas.openxmlformats.org/officeDocument/2006/relationships/slideLayout" Target="../slideLayouts/slideLayout96.xml"/><Relationship Id="rId48" Type="http://schemas.openxmlformats.org/officeDocument/2006/relationships/theme" Target="../theme/theme2.xml"/><Relationship Id="rId8" Type="http://schemas.openxmlformats.org/officeDocument/2006/relationships/slideLayout" Target="../slideLayouts/slideLayout61.xml"/><Relationship Id="rId3" Type="http://schemas.openxmlformats.org/officeDocument/2006/relationships/slideLayout" Target="../slideLayouts/slideLayout56.xml"/><Relationship Id="rId12" Type="http://schemas.openxmlformats.org/officeDocument/2006/relationships/slideLayout" Target="../slideLayouts/slideLayout65.xml"/><Relationship Id="rId17" Type="http://schemas.openxmlformats.org/officeDocument/2006/relationships/slideLayout" Target="../slideLayouts/slideLayout70.xml"/><Relationship Id="rId25" Type="http://schemas.openxmlformats.org/officeDocument/2006/relationships/slideLayout" Target="../slideLayouts/slideLayout78.xml"/><Relationship Id="rId33" Type="http://schemas.openxmlformats.org/officeDocument/2006/relationships/slideLayout" Target="../slideLayouts/slideLayout86.xml"/><Relationship Id="rId38" Type="http://schemas.openxmlformats.org/officeDocument/2006/relationships/slideLayout" Target="../slideLayouts/slideLayout91.xml"/><Relationship Id="rId46" Type="http://schemas.openxmlformats.org/officeDocument/2006/relationships/slideLayout" Target="../slideLayouts/slideLayout99.xml"/><Relationship Id="rId20" Type="http://schemas.openxmlformats.org/officeDocument/2006/relationships/slideLayout" Target="../slideLayouts/slideLayout73.xml"/><Relationship Id="rId41" Type="http://schemas.openxmlformats.org/officeDocument/2006/relationships/slideLayout" Target="../slideLayouts/slideLayout94.xml"/><Relationship Id="rId1" Type="http://schemas.openxmlformats.org/officeDocument/2006/relationships/slideLayout" Target="../slideLayouts/slideLayout54.xml"/><Relationship Id="rId6" Type="http://schemas.openxmlformats.org/officeDocument/2006/relationships/slideLayout" Target="../slideLayouts/slideLayout5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55"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84689893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660" r:id="rId52"/>
    <p:sldLayoutId id="2147483763" r:id="rId53"/>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p:nvPicPr>
        <p:blipFill rotWithShape="1">
          <a:blip r:embed="rId49"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1765768478"/>
      </p:ext>
    </p:extLst>
  </p:cSld>
  <p:clrMap bg1="dk1" tx1="lt1" bg2="dk2"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 id="2147483744" r:id="rId29"/>
    <p:sldLayoutId id="2147483745" r:id="rId30"/>
    <p:sldLayoutId id="2147483746" r:id="rId31"/>
    <p:sldLayoutId id="2147483747" r:id="rId32"/>
    <p:sldLayoutId id="2147483748" r:id="rId33"/>
    <p:sldLayoutId id="2147483749" r:id="rId34"/>
    <p:sldLayoutId id="2147483750" r:id="rId35"/>
    <p:sldLayoutId id="2147483751" r:id="rId36"/>
    <p:sldLayoutId id="2147483752" r:id="rId37"/>
    <p:sldLayoutId id="2147483753" r:id="rId38"/>
    <p:sldLayoutId id="2147483754" r:id="rId39"/>
    <p:sldLayoutId id="2147483755" r:id="rId40"/>
    <p:sldLayoutId id="2147483756" r:id="rId41"/>
    <p:sldLayoutId id="2147483757" r:id="rId42"/>
    <p:sldLayoutId id="2147483758" r:id="rId43"/>
    <p:sldLayoutId id="2147483759" r:id="rId44"/>
    <p:sldLayoutId id="2147483760" r:id="rId45"/>
    <p:sldLayoutId id="2147483761" r:id="rId46"/>
    <p:sldLayoutId id="2147483762" r:id="rId4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tags" Target="../tags/tag2.xml"/><Relationship Id="rId4" Type="http://schemas.openxmlformats.org/officeDocument/2006/relationships/image" Target="../media/image20.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6.xml"/><Relationship Id="rId1" Type="http://schemas.openxmlformats.org/officeDocument/2006/relationships/tags" Target="../tags/tag11.xml"/><Relationship Id="rId5" Type="http://schemas.openxmlformats.org/officeDocument/2006/relationships/image" Target="../media/image27.svg"/><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6.xml"/><Relationship Id="rId1" Type="http://schemas.openxmlformats.org/officeDocument/2006/relationships/tags" Target="../tags/tag12.xml"/><Relationship Id="rId5" Type="http://schemas.openxmlformats.org/officeDocument/2006/relationships/image" Target="../media/image27.svg"/><Relationship Id="rId4" Type="http://schemas.openxmlformats.org/officeDocument/2006/relationships/image" Target="../media/image26.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6.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7.xml"/><Relationship Id="rId1" Type="http://schemas.openxmlformats.org/officeDocument/2006/relationships/tags" Target="../tags/tag14.xml"/><Relationship Id="rId5" Type="http://schemas.openxmlformats.org/officeDocument/2006/relationships/image" Target="../media/image29.svg"/><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5.xml"/><Relationship Id="rId1" Type="http://schemas.openxmlformats.org/officeDocument/2006/relationships/tags" Target="../tags/tag15.xml"/><Relationship Id="rId5" Type="http://schemas.openxmlformats.org/officeDocument/2006/relationships/image" Target="../media/image31.svg"/><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9.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1.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tags" Target="../tags/tag5.xml"/><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hyperlink" Target="http://snap.berkeley.edu/snapsource/snap.html#present:Username=whuangpha&amp;ProjectName=Starter%20project%20for%20text%20operators%20practice" TargetMode="Externa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9.xml"/><Relationship Id="rId1" Type="http://schemas.openxmlformats.org/officeDocument/2006/relationships/tags" Target="../tags/tag6.xml"/><Relationship Id="rId5" Type="http://schemas.openxmlformats.org/officeDocument/2006/relationships/image" Target="../media/image24.svg"/><Relationship Id="rId4" Type="http://schemas.openxmlformats.org/officeDocument/2006/relationships/image" Target="../media/image2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tags" Target="../tags/tag7.xml"/><Relationship Id="rId6" Type="http://schemas.openxmlformats.org/officeDocument/2006/relationships/image" Target="../media/image25.png"/><Relationship Id="rId5" Type="http://schemas.openxmlformats.org/officeDocument/2006/relationships/image" Target="../media/image24.svg"/><Relationship Id="rId4" Type="http://schemas.openxmlformats.org/officeDocument/2006/relationships/image" Target="../media/image2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tags" Target="../tags/tag8.xml"/><Relationship Id="rId5" Type="http://schemas.openxmlformats.org/officeDocument/2006/relationships/image" Target="../media/image24.svg"/><Relationship Id="rId4" Type="http://schemas.openxmlformats.org/officeDocument/2006/relationships/image" Target="../media/image2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9.xml"/><Relationship Id="rId1" Type="http://schemas.openxmlformats.org/officeDocument/2006/relationships/tags" Target="../tags/tag9.xml"/><Relationship Id="rId5" Type="http://schemas.openxmlformats.org/officeDocument/2006/relationships/image" Target="../media/image27.svg"/><Relationship Id="rId4" Type="http://schemas.openxmlformats.org/officeDocument/2006/relationships/image" Target="../media/image26.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6.xml"/><Relationship Id="rId1" Type="http://schemas.openxmlformats.org/officeDocument/2006/relationships/tags" Target="../tags/tag10.xml"/><Relationship Id="rId5" Type="http://schemas.openxmlformats.org/officeDocument/2006/relationships/image" Target="../media/image27.svg"/><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7238A-8FC4-45C3-9774-5FA6693291EB}"/>
              </a:ext>
            </a:extLst>
          </p:cNvPr>
          <p:cNvSpPr>
            <a:spLocks noGrp="1"/>
          </p:cNvSpPr>
          <p:nvPr>
            <p:ph type="title"/>
          </p:nvPr>
        </p:nvSpPr>
        <p:spPr>
          <a:xfrm>
            <a:off x="584200" y="2979778"/>
            <a:ext cx="9144000" cy="553998"/>
          </a:xfrm>
        </p:spPr>
        <p:txBody>
          <a:bodyPr/>
          <a:lstStyle/>
          <a:p>
            <a:r>
              <a:rPr lang="en-US" dirty="0"/>
              <a:t>Lesson 4.2: Static Lists</a:t>
            </a:r>
          </a:p>
        </p:txBody>
      </p:sp>
      <p:sp>
        <p:nvSpPr>
          <p:cNvPr id="3" name="Text Placeholder 2">
            <a:extLst>
              <a:ext uri="{FF2B5EF4-FFF2-40B4-BE49-F238E27FC236}">
                <a16:creationId xmlns:a16="http://schemas.microsoft.com/office/drawing/2014/main" id="{07A89202-0E55-4D82-BC37-F817F02316D7}"/>
              </a:ext>
            </a:extLst>
          </p:cNvPr>
          <p:cNvSpPr>
            <a:spLocks noGrp="1"/>
          </p:cNvSpPr>
          <p:nvPr>
            <p:ph type="body" sz="quarter" idx="12"/>
          </p:nvPr>
        </p:nvSpPr>
        <p:spPr>
          <a:xfrm>
            <a:off x="584199" y="3962400"/>
            <a:ext cx="11244007" cy="677108"/>
          </a:xfrm>
        </p:spPr>
        <p:txBody>
          <a:bodyPr/>
          <a:lstStyle/>
          <a:p>
            <a:r>
              <a:rPr lang="en-US" dirty="0">
                <a:cs typeface="Segoe UI"/>
              </a:rPr>
              <a:t>Microsoft Philanthropies TEALS Program</a:t>
            </a:r>
          </a:p>
          <a:p>
            <a:r>
              <a:rPr lang="en-US" dirty="0">
                <a:cs typeface="Segoe UI"/>
              </a:rPr>
              <a:t>Introduction to Computer Science</a:t>
            </a:r>
          </a:p>
        </p:txBody>
      </p:sp>
      <p:pic>
        <p:nvPicPr>
          <p:cNvPr id="4" name="Picture 3" descr="Creative Commons License prohibiting commercial use of this PowerPoint Presentation by the Microsoft Philanthropies TEALS Program">
            <a:extLst>
              <a:ext uri="{FF2B5EF4-FFF2-40B4-BE49-F238E27FC236}">
                <a16:creationId xmlns:a16="http://schemas.microsoft.com/office/drawing/2014/main" id="{6C0A7619-CBAE-4927-BC4F-EE5DA03AFB4E}"/>
              </a:ext>
            </a:extLst>
          </p:cNvPr>
          <p:cNvPicPr>
            <a:picLocks noChangeAspect="1"/>
          </p:cNvPicPr>
          <p:nvPr/>
        </p:nvPicPr>
        <p:blipFill>
          <a:blip r:embed="rId4"/>
          <a:stretch>
            <a:fillRect/>
          </a:stretch>
        </p:blipFill>
        <p:spPr>
          <a:xfrm>
            <a:off x="9086850" y="6338272"/>
            <a:ext cx="3105150" cy="390525"/>
          </a:xfrm>
          <a:prstGeom prst="rect">
            <a:avLst/>
          </a:prstGeom>
        </p:spPr>
      </p:pic>
    </p:spTree>
    <p:custDataLst>
      <p:tags r:id="rId1"/>
    </p:custDataLst>
    <p:extLst>
      <p:ext uri="{BB962C8B-B14F-4D97-AF65-F5344CB8AC3E}">
        <p14:creationId xmlns:p14="http://schemas.microsoft.com/office/powerpoint/2010/main" val="3969444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D28780E-60A5-44F2-B196-8A58ABCAE4C0}"/>
              </a:ext>
            </a:extLst>
          </p:cNvPr>
          <p:cNvSpPr>
            <a:spLocks noGrp="1"/>
          </p:cNvSpPr>
          <p:nvPr>
            <p:ph type="title"/>
          </p:nvPr>
        </p:nvSpPr>
        <p:spPr>
          <a:xfrm>
            <a:off x="588263" y="457200"/>
            <a:ext cx="11018520" cy="553998"/>
          </a:xfrm>
        </p:spPr>
        <p:txBody>
          <a:bodyPr/>
          <a:lstStyle/>
          <a:p>
            <a:r>
              <a:rPr lang="en-US" dirty="0"/>
              <a:t>Lab 4.2 You </a:t>
            </a:r>
            <a:r>
              <a:rPr lang="en-US" dirty="0" err="1"/>
              <a:t>Talkin</a:t>
            </a:r>
            <a:r>
              <a:rPr lang="en-US" dirty="0"/>
              <a:t>’ to Me? – Making Sentences</a:t>
            </a:r>
          </a:p>
        </p:txBody>
      </p:sp>
      <p:pic>
        <p:nvPicPr>
          <p:cNvPr id="5" name="Graphic 4" descr="Lab">
            <a:extLst>
              <a:ext uri="{FF2B5EF4-FFF2-40B4-BE49-F238E27FC236}">
                <a16:creationId xmlns:a16="http://schemas.microsoft.com/office/drawing/2014/main" id="{3D7ECF6C-CBE4-4117-9742-088E163A74E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72800" y="182880"/>
            <a:ext cx="914400" cy="914400"/>
          </a:xfrm>
          <a:prstGeom prst="rect">
            <a:avLst/>
          </a:prstGeom>
        </p:spPr>
      </p:pic>
      <p:sp>
        <p:nvSpPr>
          <p:cNvPr id="3" name="Content Placeholder 2"/>
          <p:cNvSpPr>
            <a:spLocks noGrp="1"/>
          </p:cNvSpPr>
          <p:nvPr>
            <p:ph type="body" sz="quarter" idx="10"/>
          </p:nvPr>
        </p:nvSpPr>
        <p:spPr>
          <a:xfrm>
            <a:off x="586390" y="1434370"/>
            <a:ext cx="11300810" cy="4657148"/>
          </a:xfrm>
        </p:spPr>
        <p:txBody>
          <a:bodyPr>
            <a:noAutofit/>
          </a:bodyPr>
          <a:lstStyle/>
          <a:p>
            <a:r>
              <a:rPr lang="en-US" sz="3200" b="1" dirty="0"/>
              <a:t>Making Sentences</a:t>
            </a:r>
          </a:p>
          <a:p>
            <a:pPr marL="457200" indent="-457200">
              <a:buFont typeface="Arial" panose="020B0604020202020204" pitchFamily="34" charset="0"/>
              <a:buChar char="•"/>
            </a:pPr>
            <a:r>
              <a:rPr lang="en-US" sz="3200" dirty="0"/>
              <a:t>Write a script so that when you press the space bar, a random sentence is generated, and a sprite says the resulting sentence.</a:t>
            </a:r>
          </a:p>
          <a:p>
            <a:pPr marL="685800" lvl="1" indent="-457200">
              <a:buFont typeface="Arial" panose="020B0604020202020204" pitchFamily="34" charset="0"/>
              <a:buChar char="•"/>
            </a:pPr>
            <a:r>
              <a:rPr lang="en-US" sz="2400" dirty="0"/>
              <a:t>BONUS: Modify your script so that a noun phrase can either be the construction from part 1.2 or a single proper noun (e.g. a person's name). Your script should randomly decide which version of a noun phrase to use.</a:t>
            </a:r>
          </a:p>
          <a:p>
            <a:pPr marL="685800" lvl="1" indent="-457200">
              <a:buFont typeface="Arial" panose="020B0604020202020204" pitchFamily="34" charset="0"/>
              <a:buChar char="•"/>
            </a:pPr>
            <a:r>
              <a:rPr lang="en-US" sz="2400" dirty="0"/>
              <a:t>BONUS: Modify your script so that a verb phrase can sometimes leave out the prepositional phrase. Your script should randomly decide to include the prepositional phrase or not.</a:t>
            </a:r>
            <a:endParaRPr lang="en-US" sz="1800" dirty="0"/>
          </a:p>
        </p:txBody>
      </p:sp>
    </p:spTree>
    <p:custDataLst>
      <p:tags r:id="rId1"/>
    </p:custDataLst>
    <p:extLst>
      <p:ext uri="{BB962C8B-B14F-4D97-AF65-F5344CB8AC3E}">
        <p14:creationId xmlns:p14="http://schemas.microsoft.com/office/powerpoint/2010/main" val="3268563022"/>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D28780E-60A5-44F2-B196-8A58ABCAE4C0}"/>
              </a:ext>
            </a:extLst>
          </p:cNvPr>
          <p:cNvSpPr>
            <a:spLocks noGrp="1"/>
          </p:cNvSpPr>
          <p:nvPr>
            <p:ph type="title"/>
          </p:nvPr>
        </p:nvSpPr>
        <p:spPr>
          <a:xfrm>
            <a:off x="588263" y="457200"/>
            <a:ext cx="11018520" cy="553998"/>
          </a:xfrm>
        </p:spPr>
        <p:txBody>
          <a:bodyPr/>
          <a:lstStyle/>
          <a:p>
            <a:r>
              <a:rPr lang="en-US" dirty="0"/>
              <a:t>Lab 4.2 You </a:t>
            </a:r>
            <a:r>
              <a:rPr lang="en-US" dirty="0" err="1"/>
              <a:t>Talkin</a:t>
            </a:r>
            <a:r>
              <a:rPr lang="en-US" dirty="0"/>
              <a:t>’ to Me? – Changing our vocab</a:t>
            </a:r>
          </a:p>
        </p:txBody>
      </p:sp>
      <p:pic>
        <p:nvPicPr>
          <p:cNvPr id="5" name="Graphic 4" descr="Lab">
            <a:extLst>
              <a:ext uri="{FF2B5EF4-FFF2-40B4-BE49-F238E27FC236}">
                <a16:creationId xmlns:a16="http://schemas.microsoft.com/office/drawing/2014/main" id="{3D7ECF6C-CBE4-4117-9742-088E163A74E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72800" y="182880"/>
            <a:ext cx="914400" cy="914400"/>
          </a:xfrm>
          <a:prstGeom prst="rect">
            <a:avLst/>
          </a:prstGeom>
        </p:spPr>
      </p:pic>
      <p:sp>
        <p:nvSpPr>
          <p:cNvPr id="3" name="Content Placeholder 2"/>
          <p:cNvSpPr>
            <a:spLocks noGrp="1"/>
          </p:cNvSpPr>
          <p:nvPr>
            <p:ph type="body" sz="quarter" idx="10"/>
          </p:nvPr>
        </p:nvSpPr>
        <p:spPr>
          <a:xfrm>
            <a:off x="586390" y="1434370"/>
            <a:ext cx="8923370" cy="4657148"/>
          </a:xfrm>
        </p:spPr>
        <p:txBody>
          <a:bodyPr>
            <a:noAutofit/>
          </a:bodyPr>
          <a:lstStyle/>
          <a:p>
            <a:r>
              <a:rPr lang="en-US" b="1" dirty="0"/>
              <a:t>Changing Our Vocabulary</a:t>
            </a:r>
          </a:p>
          <a:p>
            <a:pPr marL="457200" indent="-457200">
              <a:buFont typeface="+mj-lt"/>
              <a:buAutoNum type="arabicPeriod"/>
            </a:pPr>
            <a:r>
              <a:rPr lang="en-US" sz="2400" dirty="0"/>
              <a:t>Write a script so that when the 'n' key is pressed, the user is prompted for a new noun and that noun is added to list of nouns. After that point, the new noun entered by the user should be able to appear in sentences.</a:t>
            </a:r>
          </a:p>
          <a:p>
            <a:pPr marL="457200" indent="-457200">
              <a:buFont typeface="+mj-lt"/>
              <a:buAutoNum type="arabicPeriod"/>
            </a:pPr>
            <a:r>
              <a:rPr lang="en-US" sz="2400" dirty="0"/>
              <a:t>Write a script to add words to the other lists. Use the keys listed</a:t>
            </a:r>
          </a:p>
          <a:p>
            <a:pPr marL="457200" indent="-457200">
              <a:buFont typeface="+mj-lt"/>
              <a:buAutoNum type="arabicPeriod"/>
            </a:pPr>
            <a:r>
              <a:rPr lang="en-US" sz="2400" dirty="0"/>
              <a:t>Write a script so that when the 'x' key is pressed, the user is asked for one of the parts of speech and then for a number (n). </a:t>
            </a:r>
            <a:endParaRPr lang="en-US" sz="1600" b="1" dirty="0"/>
          </a:p>
        </p:txBody>
      </p:sp>
      <p:graphicFrame>
        <p:nvGraphicFramePr>
          <p:cNvPr id="6" name="Table 5">
            <a:extLst>
              <a:ext uri="{FF2B5EF4-FFF2-40B4-BE49-F238E27FC236}">
                <a16:creationId xmlns:a16="http://schemas.microsoft.com/office/drawing/2014/main" id="{2060AB96-3DD3-47DA-B271-4B4FBE91DD4B}"/>
              </a:ext>
            </a:extLst>
          </p:cNvPr>
          <p:cNvGraphicFramePr>
            <a:graphicFrameLocks noGrp="1"/>
          </p:cNvGraphicFramePr>
          <p:nvPr>
            <p:extLst>
              <p:ext uri="{D42A27DB-BD31-4B8C-83A1-F6EECF244321}">
                <p14:modId xmlns:p14="http://schemas.microsoft.com/office/powerpoint/2010/main" val="3621836928"/>
              </p:ext>
            </p:extLst>
          </p:nvPr>
        </p:nvGraphicFramePr>
        <p:xfrm>
          <a:off x="9791350" y="3008374"/>
          <a:ext cx="2095850" cy="1822706"/>
        </p:xfrm>
        <a:graphic>
          <a:graphicData uri="http://schemas.openxmlformats.org/drawingml/2006/table">
            <a:tbl>
              <a:tblPr firstRow="1">
                <a:tableStyleId>{69012ECD-51FC-41F1-AA8D-1B2483CD663E}</a:tableStyleId>
              </a:tblPr>
              <a:tblGrid>
                <a:gridCol w="609600">
                  <a:extLst>
                    <a:ext uri="{9D8B030D-6E8A-4147-A177-3AD203B41FA5}">
                      <a16:colId xmlns:a16="http://schemas.microsoft.com/office/drawing/2014/main" val="2208845650"/>
                    </a:ext>
                  </a:extLst>
                </a:gridCol>
                <a:gridCol w="1486250">
                  <a:extLst>
                    <a:ext uri="{9D8B030D-6E8A-4147-A177-3AD203B41FA5}">
                      <a16:colId xmlns:a16="http://schemas.microsoft.com/office/drawing/2014/main" val="2879389056"/>
                    </a:ext>
                  </a:extLst>
                </a:gridCol>
              </a:tblGrid>
              <a:tr h="341441">
                <a:tc>
                  <a:txBody>
                    <a:bodyPr/>
                    <a:lstStyle/>
                    <a:p>
                      <a:pPr algn="l"/>
                      <a:r>
                        <a:rPr lang="en-US" sz="1400">
                          <a:effectLst/>
                        </a:rPr>
                        <a:t>Key</a:t>
                      </a:r>
                      <a:endParaRPr lang="en-US" sz="1400">
                        <a:solidFill>
                          <a:srgbClr val="FFFFFF"/>
                        </a:solidFill>
                        <a:effectLst/>
                      </a:endParaRPr>
                    </a:p>
                  </a:txBody>
                  <a:tcPr marL="101313" marR="101313" marT="54033" marB="54033" anchor="ctr"/>
                </a:tc>
                <a:tc>
                  <a:txBody>
                    <a:bodyPr/>
                    <a:lstStyle/>
                    <a:p>
                      <a:pPr algn="l"/>
                      <a:r>
                        <a:rPr lang="en-US" sz="1400">
                          <a:effectLst/>
                        </a:rPr>
                        <a:t>Part of speech</a:t>
                      </a:r>
                      <a:endParaRPr lang="en-US" sz="1400">
                        <a:solidFill>
                          <a:srgbClr val="FFFFFF"/>
                        </a:solidFill>
                        <a:effectLst/>
                      </a:endParaRPr>
                    </a:p>
                  </a:txBody>
                  <a:tcPr marL="101313" marR="101313" marT="54033" marB="54033" anchor="ctr"/>
                </a:tc>
                <a:extLst>
                  <a:ext uri="{0D108BD9-81ED-4DB2-BD59-A6C34878D82A}">
                    <a16:rowId xmlns:a16="http://schemas.microsoft.com/office/drawing/2014/main" val="1569623888"/>
                  </a:ext>
                </a:extLst>
              </a:tr>
              <a:tr h="296253">
                <a:tc>
                  <a:txBody>
                    <a:bodyPr/>
                    <a:lstStyle/>
                    <a:p>
                      <a:pPr algn="l"/>
                      <a:r>
                        <a:rPr lang="en-US" sz="1400">
                          <a:effectLst/>
                        </a:rPr>
                        <a:t>v</a:t>
                      </a:r>
                    </a:p>
                  </a:txBody>
                  <a:tcPr marL="101313" marR="101313" marT="33771" marB="33771" anchor="ctr"/>
                </a:tc>
                <a:tc>
                  <a:txBody>
                    <a:bodyPr/>
                    <a:lstStyle/>
                    <a:p>
                      <a:pPr algn="l"/>
                      <a:r>
                        <a:rPr lang="en-US" sz="1400">
                          <a:effectLst/>
                        </a:rPr>
                        <a:t>verb</a:t>
                      </a:r>
                    </a:p>
                  </a:txBody>
                  <a:tcPr marL="101313" marR="101313" marT="33771" marB="33771" anchor="ctr"/>
                </a:tc>
                <a:extLst>
                  <a:ext uri="{0D108BD9-81ED-4DB2-BD59-A6C34878D82A}">
                    <a16:rowId xmlns:a16="http://schemas.microsoft.com/office/drawing/2014/main" val="679357340"/>
                  </a:ext>
                </a:extLst>
              </a:tr>
              <a:tr h="296253">
                <a:tc>
                  <a:txBody>
                    <a:bodyPr/>
                    <a:lstStyle/>
                    <a:p>
                      <a:pPr algn="l"/>
                      <a:r>
                        <a:rPr lang="en-US" sz="1400" dirty="0">
                          <a:effectLst/>
                        </a:rPr>
                        <a:t>j</a:t>
                      </a:r>
                    </a:p>
                  </a:txBody>
                  <a:tcPr marL="101313" marR="101313" marT="33771" marB="33771" anchor="ctr"/>
                </a:tc>
                <a:tc>
                  <a:txBody>
                    <a:bodyPr/>
                    <a:lstStyle/>
                    <a:p>
                      <a:pPr algn="l"/>
                      <a:r>
                        <a:rPr lang="en-US" sz="1400">
                          <a:effectLst/>
                        </a:rPr>
                        <a:t>adjective</a:t>
                      </a:r>
                    </a:p>
                  </a:txBody>
                  <a:tcPr marL="101313" marR="101313" marT="33771" marB="33771" anchor="ctr"/>
                </a:tc>
                <a:extLst>
                  <a:ext uri="{0D108BD9-81ED-4DB2-BD59-A6C34878D82A}">
                    <a16:rowId xmlns:a16="http://schemas.microsoft.com/office/drawing/2014/main" val="3270861803"/>
                  </a:ext>
                </a:extLst>
              </a:tr>
              <a:tr h="296253">
                <a:tc>
                  <a:txBody>
                    <a:bodyPr/>
                    <a:lstStyle/>
                    <a:p>
                      <a:pPr algn="l"/>
                      <a:r>
                        <a:rPr lang="en-US" sz="1400">
                          <a:effectLst/>
                        </a:rPr>
                        <a:t>d</a:t>
                      </a:r>
                    </a:p>
                  </a:txBody>
                  <a:tcPr marL="101313" marR="101313" marT="33771" marB="33771" anchor="ctr"/>
                </a:tc>
                <a:tc>
                  <a:txBody>
                    <a:bodyPr/>
                    <a:lstStyle/>
                    <a:p>
                      <a:pPr algn="l"/>
                      <a:r>
                        <a:rPr lang="en-US" sz="1400">
                          <a:effectLst/>
                        </a:rPr>
                        <a:t>adverb</a:t>
                      </a:r>
                    </a:p>
                  </a:txBody>
                  <a:tcPr marL="101313" marR="101313" marT="33771" marB="33771" anchor="ctr"/>
                </a:tc>
                <a:extLst>
                  <a:ext uri="{0D108BD9-81ED-4DB2-BD59-A6C34878D82A}">
                    <a16:rowId xmlns:a16="http://schemas.microsoft.com/office/drawing/2014/main" val="319379166"/>
                  </a:ext>
                </a:extLst>
              </a:tr>
              <a:tr h="296253">
                <a:tc>
                  <a:txBody>
                    <a:bodyPr/>
                    <a:lstStyle/>
                    <a:p>
                      <a:pPr algn="l"/>
                      <a:r>
                        <a:rPr lang="en-US" sz="1400">
                          <a:effectLst/>
                        </a:rPr>
                        <a:t>a</a:t>
                      </a:r>
                    </a:p>
                  </a:txBody>
                  <a:tcPr marL="101313" marR="101313" marT="33771" marB="33771" anchor="ctr"/>
                </a:tc>
                <a:tc>
                  <a:txBody>
                    <a:bodyPr/>
                    <a:lstStyle/>
                    <a:p>
                      <a:pPr algn="l"/>
                      <a:r>
                        <a:rPr lang="en-US" sz="1400">
                          <a:effectLst/>
                        </a:rPr>
                        <a:t>article</a:t>
                      </a:r>
                    </a:p>
                  </a:txBody>
                  <a:tcPr marL="101313" marR="101313" marT="33771" marB="33771" anchor="ctr"/>
                </a:tc>
                <a:extLst>
                  <a:ext uri="{0D108BD9-81ED-4DB2-BD59-A6C34878D82A}">
                    <a16:rowId xmlns:a16="http://schemas.microsoft.com/office/drawing/2014/main" val="1506152144"/>
                  </a:ext>
                </a:extLst>
              </a:tr>
              <a:tr h="296253">
                <a:tc>
                  <a:txBody>
                    <a:bodyPr/>
                    <a:lstStyle/>
                    <a:p>
                      <a:pPr algn="l"/>
                      <a:r>
                        <a:rPr lang="en-US" sz="1400" dirty="0">
                          <a:effectLst/>
                        </a:rPr>
                        <a:t>p</a:t>
                      </a:r>
                    </a:p>
                  </a:txBody>
                  <a:tcPr marL="101313" marR="101313" marT="33771" marB="33771" anchor="ctr"/>
                </a:tc>
                <a:tc>
                  <a:txBody>
                    <a:bodyPr/>
                    <a:lstStyle/>
                    <a:p>
                      <a:pPr algn="l"/>
                      <a:r>
                        <a:rPr lang="en-US" sz="1400" dirty="0">
                          <a:effectLst/>
                        </a:rPr>
                        <a:t>preposition</a:t>
                      </a:r>
                    </a:p>
                  </a:txBody>
                  <a:tcPr marL="101313" marR="101313" marT="33771" marB="33771" anchor="ctr"/>
                </a:tc>
                <a:extLst>
                  <a:ext uri="{0D108BD9-81ED-4DB2-BD59-A6C34878D82A}">
                    <a16:rowId xmlns:a16="http://schemas.microsoft.com/office/drawing/2014/main" val="3689593611"/>
                  </a:ext>
                </a:extLst>
              </a:tr>
            </a:tbl>
          </a:graphicData>
        </a:graphic>
      </p:graphicFrame>
    </p:spTree>
    <p:custDataLst>
      <p:tags r:id="rId1"/>
    </p:custDataLst>
    <p:extLst>
      <p:ext uri="{BB962C8B-B14F-4D97-AF65-F5344CB8AC3E}">
        <p14:creationId xmlns:p14="http://schemas.microsoft.com/office/powerpoint/2010/main" val="3957881134"/>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1987D-887E-43C7-BB44-95EF7DF07318}"/>
              </a:ext>
            </a:extLst>
          </p:cNvPr>
          <p:cNvSpPr>
            <a:spLocks noGrp="1"/>
          </p:cNvSpPr>
          <p:nvPr>
            <p:ph type="title"/>
          </p:nvPr>
        </p:nvSpPr>
        <p:spPr/>
        <p:txBody>
          <a:bodyPr/>
          <a:lstStyle/>
          <a:p>
            <a:r>
              <a:rPr lang="en-US" dirty="0"/>
              <a:t>Lab 4.2 You </a:t>
            </a:r>
            <a:r>
              <a:rPr lang="en-US" dirty="0" err="1"/>
              <a:t>Talkin</a:t>
            </a:r>
            <a:r>
              <a:rPr lang="en-US" dirty="0"/>
              <a:t>’ to Me? – Changing our vocab</a:t>
            </a:r>
          </a:p>
        </p:txBody>
      </p:sp>
      <p:sp>
        <p:nvSpPr>
          <p:cNvPr id="3" name="Text Placeholder 2">
            <a:extLst>
              <a:ext uri="{FF2B5EF4-FFF2-40B4-BE49-F238E27FC236}">
                <a16:creationId xmlns:a16="http://schemas.microsoft.com/office/drawing/2014/main" id="{AA30632D-BB82-48A2-B74F-C7FBD2F12DAD}"/>
              </a:ext>
            </a:extLst>
          </p:cNvPr>
          <p:cNvSpPr>
            <a:spLocks noGrp="1"/>
          </p:cNvSpPr>
          <p:nvPr>
            <p:ph type="body" sz="quarter" idx="10"/>
          </p:nvPr>
        </p:nvSpPr>
        <p:spPr>
          <a:xfrm>
            <a:off x="586390" y="1434370"/>
            <a:ext cx="11018520" cy="3360920"/>
          </a:xfrm>
        </p:spPr>
        <p:txBody>
          <a:bodyPr/>
          <a:lstStyle/>
          <a:p>
            <a:pPr marL="457200" indent="-457200">
              <a:buFont typeface="Arial" panose="020B0604020202020204" pitchFamily="34" charset="0"/>
              <a:buChar char="•"/>
            </a:pPr>
            <a:r>
              <a:rPr lang="en-US" dirty="0"/>
              <a:t>Your script should remove the nth item from the list of words for the specified part of speech.  </a:t>
            </a:r>
          </a:p>
          <a:p>
            <a:pPr marL="457200" indent="-457200">
              <a:buFont typeface="Arial" panose="020B0604020202020204" pitchFamily="34" charset="0"/>
              <a:buChar char="•"/>
            </a:pPr>
            <a:r>
              <a:rPr lang="en-US" dirty="0"/>
              <a:t>For example, if the user types in "verb" and "3" then you should remove the 3rd word from the list of verbs.  </a:t>
            </a:r>
          </a:p>
          <a:p>
            <a:pPr marL="457200" indent="-457200">
              <a:buFont typeface="Arial" panose="020B0604020202020204" pitchFamily="34" charset="0"/>
              <a:buChar char="•"/>
            </a:pPr>
            <a:r>
              <a:rPr lang="en-US" dirty="0"/>
              <a:t>The removed word should no longer appear in sentences.</a:t>
            </a:r>
          </a:p>
          <a:p>
            <a:endParaRPr lang="en-US" dirty="0"/>
          </a:p>
          <a:p>
            <a:r>
              <a:rPr lang="en-US" dirty="0"/>
              <a:t>4. Save your project as </a:t>
            </a:r>
            <a:r>
              <a:rPr lang="en-US" i="1" dirty="0"/>
              <a:t>Lab4.2.</a:t>
            </a:r>
          </a:p>
        </p:txBody>
      </p:sp>
    </p:spTree>
    <p:custDataLst>
      <p:tags r:id="rId1"/>
    </p:custDataLst>
    <p:extLst>
      <p:ext uri="{BB962C8B-B14F-4D97-AF65-F5344CB8AC3E}">
        <p14:creationId xmlns:p14="http://schemas.microsoft.com/office/powerpoint/2010/main" val="269204547"/>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1B574-2416-40DB-ABFC-EF6041C2BEC5}"/>
              </a:ext>
            </a:extLst>
          </p:cNvPr>
          <p:cNvSpPr>
            <a:spLocks noGrp="1"/>
          </p:cNvSpPr>
          <p:nvPr>
            <p:ph type="title"/>
          </p:nvPr>
        </p:nvSpPr>
        <p:spPr>
          <a:xfrm>
            <a:off x="585216" y="646568"/>
            <a:ext cx="9144000" cy="498598"/>
          </a:xfrm>
        </p:spPr>
        <p:txBody>
          <a:bodyPr/>
          <a:lstStyle/>
          <a:p>
            <a:pPr marL="114300">
              <a:spcBef>
                <a:spcPts val="600"/>
              </a:spcBef>
              <a:spcAft>
                <a:spcPts val="600"/>
              </a:spcAft>
              <a:buSzPct val="100000"/>
            </a:pPr>
            <a:r>
              <a:rPr lang="en-US" dirty="0"/>
              <a:t>Debrief Discussion</a:t>
            </a:r>
            <a:endParaRPr lang="en-US" dirty="0">
              <a:latin typeface="+mn-lt"/>
            </a:endParaRPr>
          </a:p>
        </p:txBody>
      </p:sp>
      <p:pic>
        <p:nvPicPr>
          <p:cNvPr id="6" name="Graphic 5" descr="Group brainstorm">
            <a:extLst>
              <a:ext uri="{FF2B5EF4-FFF2-40B4-BE49-F238E27FC236}">
                <a16:creationId xmlns:a16="http://schemas.microsoft.com/office/drawing/2014/main" id="{F3993AFB-5722-4C9B-B0BA-AD2AA876E48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601199" y="1985336"/>
            <a:ext cx="2100944" cy="2100944"/>
          </a:xfrm>
          <a:prstGeom prst="rect">
            <a:avLst/>
          </a:prstGeom>
        </p:spPr>
      </p:pic>
      <p:sp>
        <p:nvSpPr>
          <p:cNvPr id="3" name="Content Placeholder 2">
            <a:extLst>
              <a:ext uri="{FF2B5EF4-FFF2-40B4-BE49-F238E27FC236}">
                <a16:creationId xmlns:a16="http://schemas.microsoft.com/office/drawing/2014/main" id="{8EA4E45B-83A1-473F-9236-F39C72363DDD}"/>
              </a:ext>
            </a:extLst>
          </p:cNvPr>
          <p:cNvSpPr txBox="1">
            <a:spLocks/>
          </p:cNvSpPr>
          <p:nvPr/>
        </p:nvSpPr>
        <p:spPr>
          <a:xfrm>
            <a:off x="596146" y="1966604"/>
            <a:ext cx="7272120" cy="3490298"/>
          </a:xfrm>
          <a:prstGeom prst="rect">
            <a:avLst/>
          </a:prstGeom>
        </p:spPr>
        <p:txBody>
          <a:bodyPr wrap="square">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Student volunteer to present and discuss their solution to each step</a:t>
            </a:r>
          </a:p>
        </p:txBody>
      </p:sp>
    </p:spTree>
    <p:custDataLst>
      <p:tags r:id="rId1"/>
    </p:custDataLst>
    <p:extLst>
      <p:ext uri="{BB962C8B-B14F-4D97-AF65-F5344CB8AC3E}">
        <p14:creationId xmlns:p14="http://schemas.microsoft.com/office/powerpoint/2010/main" val="2225080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5EE87-7F46-46D4-AA1C-C512028A2EFA}"/>
              </a:ext>
            </a:extLst>
          </p:cNvPr>
          <p:cNvSpPr>
            <a:spLocks noGrp="1"/>
          </p:cNvSpPr>
          <p:nvPr>
            <p:ph type="title"/>
          </p:nvPr>
        </p:nvSpPr>
        <p:spPr/>
        <p:txBody>
          <a:bodyPr/>
          <a:lstStyle/>
          <a:p>
            <a:r>
              <a:rPr lang="en-US" dirty="0"/>
              <a:t>Exit Ticket</a:t>
            </a:r>
          </a:p>
        </p:txBody>
      </p:sp>
      <p:sp>
        <p:nvSpPr>
          <p:cNvPr id="5" name="Content Placeholder 4">
            <a:extLst>
              <a:ext uri="{FF2B5EF4-FFF2-40B4-BE49-F238E27FC236}">
                <a16:creationId xmlns:a16="http://schemas.microsoft.com/office/drawing/2014/main" id="{5A837A64-1402-4581-AE25-989051C4C52E}"/>
              </a:ext>
            </a:extLst>
          </p:cNvPr>
          <p:cNvSpPr>
            <a:spLocks noGrp="1"/>
          </p:cNvSpPr>
          <p:nvPr>
            <p:ph sz="quarter" idx="10"/>
          </p:nvPr>
        </p:nvSpPr>
        <p:spPr>
          <a:xfrm>
            <a:off x="584200" y="1435100"/>
            <a:ext cx="11018838" cy="2071336"/>
          </a:xfrm>
        </p:spPr>
        <p:txBody>
          <a:bodyPr/>
          <a:lstStyle/>
          <a:p>
            <a:pPr marL="0" indent="0">
              <a:spcBef>
                <a:spcPts val="0"/>
              </a:spcBef>
              <a:spcAft>
                <a:spcPts val="600"/>
              </a:spcAft>
              <a:buNone/>
            </a:pPr>
            <a:r>
              <a:rPr lang="en-US" b="1" dirty="0">
                <a:latin typeface="+mj-lt"/>
              </a:rPr>
              <a:t>In your notebook answer the following:</a:t>
            </a:r>
          </a:p>
          <a:p>
            <a:pPr marL="457200" indent="-292100">
              <a:spcBef>
                <a:spcPts val="600"/>
              </a:spcBef>
              <a:spcAft>
                <a:spcPts val="600"/>
              </a:spcAft>
              <a:buFont typeface="Arial" panose="020B0604020202020204" pitchFamily="34" charset="0"/>
              <a:buChar char="•"/>
            </a:pPr>
            <a:r>
              <a:rPr lang="en-US" sz="2400" dirty="0"/>
              <a:t>Could the tasks in this lesson have been done without lists.</a:t>
            </a:r>
          </a:p>
          <a:p>
            <a:pPr marL="457200" indent="-292100">
              <a:spcBef>
                <a:spcPts val="600"/>
              </a:spcBef>
              <a:spcAft>
                <a:spcPts val="600"/>
              </a:spcAft>
              <a:buFont typeface="Arial" panose="020B0604020202020204" pitchFamily="34" charset="0"/>
              <a:buChar char="•"/>
            </a:pPr>
            <a:r>
              <a:rPr lang="en-US" sz="2400" dirty="0"/>
              <a:t>Discussion: Share what you were having trouble with</a:t>
            </a:r>
          </a:p>
          <a:p>
            <a:pPr marL="0" indent="0">
              <a:buNone/>
            </a:pPr>
            <a:endParaRPr lang="en-US" dirty="0"/>
          </a:p>
        </p:txBody>
      </p:sp>
      <p:pic>
        <p:nvPicPr>
          <p:cNvPr id="3" name="Graphic 2" descr="Exit">
            <a:extLst>
              <a:ext uri="{FF2B5EF4-FFF2-40B4-BE49-F238E27FC236}">
                <a16:creationId xmlns:a16="http://schemas.microsoft.com/office/drawing/2014/main" id="{448F3807-65A3-4BE6-BD6F-9EE6AD9F01E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72800" y="182880"/>
            <a:ext cx="914400" cy="914400"/>
          </a:xfrm>
          <a:prstGeom prst="rect">
            <a:avLst/>
          </a:prstGeom>
        </p:spPr>
      </p:pic>
    </p:spTree>
    <p:custDataLst>
      <p:tags r:id="rId1"/>
    </p:custDataLst>
    <p:extLst>
      <p:ext uri="{BB962C8B-B14F-4D97-AF65-F5344CB8AC3E}">
        <p14:creationId xmlns:p14="http://schemas.microsoft.com/office/powerpoint/2010/main" val="139458004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7E196-0E7A-43F6-A0E6-3B7486AE23B7}"/>
              </a:ext>
            </a:extLst>
          </p:cNvPr>
          <p:cNvSpPr>
            <a:spLocks noGrp="1"/>
          </p:cNvSpPr>
          <p:nvPr>
            <p:ph type="title"/>
          </p:nvPr>
        </p:nvSpPr>
        <p:spPr/>
        <p:txBody>
          <a:bodyPr/>
          <a:lstStyle/>
          <a:p>
            <a:r>
              <a:rPr lang="en-US" dirty="0"/>
              <a:t>Static lists</a:t>
            </a:r>
            <a:endParaRPr lang="en-US" b="1" dirty="0"/>
          </a:p>
        </p:txBody>
      </p:sp>
      <p:sp>
        <p:nvSpPr>
          <p:cNvPr id="5" name="Content Placeholder 4">
            <a:extLst>
              <a:ext uri="{FF2B5EF4-FFF2-40B4-BE49-F238E27FC236}">
                <a16:creationId xmlns:a16="http://schemas.microsoft.com/office/drawing/2014/main" id="{62C2D0F1-B994-40A8-BCDD-1D1B1B374804}"/>
              </a:ext>
            </a:extLst>
          </p:cNvPr>
          <p:cNvSpPr>
            <a:spLocks noGrp="1"/>
          </p:cNvSpPr>
          <p:nvPr>
            <p:ph sz="quarter" idx="4294967295"/>
          </p:nvPr>
        </p:nvSpPr>
        <p:spPr>
          <a:xfrm>
            <a:off x="590550" y="1436688"/>
            <a:ext cx="11018838" cy="2077492"/>
          </a:xfrm>
        </p:spPr>
        <p:txBody>
          <a:bodyPr/>
          <a:lstStyle/>
          <a:p>
            <a:pPr marL="0" indent="0">
              <a:spcBef>
                <a:spcPts val="1200"/>
              </a:spcBef>
              <a:spcAft>
                <a:spcPts val="1200"/>
              </a:spcAft>
              <a:buNone/>
            </a:pPr>
            <a:r>
              <a:rPr lang="en-US" b="1" dirty="0">
                <a:latin typeface="+mj-lt"/>
              </a:rPr>
              <a:t>After this lesson, you will be able to...</a:t>
            </a:r>
          </a:p>
          <a:p>
            <a:pPr marL="457200">
              <a:spcBef>
                <a:spcPts val="600"/>
              </a:spcBef>
              <a:spcAft>
                <a:spcPts val="600"/>
              </a:spcAft>
              <a:buFont typeface="Arial" panose="020B0604020202020204" pitchFamily="34" charset="0"/>
              <a:buChar char="•"/>
            </a:pPr>
            <a:r>
              <a:rPr lang="en-US" sz="2400" dirty="0"/>
              <a:t>Create static lists.</a:t>
            </a:r>
          </a:p>
          <a:p>
            <a:pPr marL="457200">
              <a:spcBef>
                <a:spcPts val="600"/>
              </a:spcBef>
              <a:spcAft>
                <a:spcPts val="600"/>
              </a:spcAft>
              <a:buFont typeface="Arial" panose="020B0604020202020204" pitchFamily="34" charset="0"/>
              <a:buChar char="•"/>
            </a:pPr>
            <a:r>
              <a:rPr lang="en-US" sz="2400" dirty="0"/>
              <a:t>Access elements of a list.</a:t>
            </a:r>
          </a:p>
          <a:p>
            <a:pPr marL="457200">
              <a:spcBef>
                <a:spcPts val="600"/>
              </a:spcBef>
              <a:spcAft>
                <a:spcPts val="600"/>
              </a:spcAft>
              <a:buFont typeface="Arial" panose="020B0604020202020204" pitchFamily="34" charset="0"/>
              <a:buChar char="•"/>
            </a:pPr>
            <a:r>
              <a:rPr lang="en-US" sz="2400" dirty="0"/>
              <a:t>Add and remove elements from a list.</a:t>
            </a:r>
          </a:p>
        </p:txBody>
      </p:sp>
    </p:spTree>
    <p:custDataLst>
      <p:tags r:id="rId1"/>
    </p:custDataLst>
    <p:extLst>
      <p:ext uri="{BB962C8B-B14F-4D97-AF65-F5344CB8AC3E}">
        <p14:creationId xmlns:p14="http://schemas.microsoft.com/office/powerpoint/2010/main" val="425331713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EC7561-B3E8-4D40-B9AA-5BC4CD785978}"/>
              </a:ext>
            </a:extLst>
          </p:cNvPr>
          <p:cNvSpPr>
            <a:spLocks noGrp="1"/>
          </p:cNvSpPr>
          <p:nvPr>
            <p:ph type="title"/>
          </p:nvPr>
        </p:nvSpPr>
        <p:spPr>
          <a:xfrm>
            <a:off x="584200" y="2305840"/>
            <a:ext cx="3468956" cy="553998"/>
          </a:xfrm>
        </p:spPr>
        <p:txBody>
          <a:bodyPr/>
          <a:lstStyle/>
          <a:p>
            <a:r>
              <a:rPr lang="en-US" dirty="0"/>
              <a:t>Today’s Plan</a:t>
            </a:r>
          </a:p>
        </p:txBody>
      </p:sp>
      <p:sp>
        <p:nvSpPr>
          <p:cNvPr id="5" name="Text Placeholder 4">
            <a:extLst>
              <a:ext uri="{FF2B5EF4-FFF2-40B4-BE49-F238E27FC236}">
                <a16:creationId xmlns:a16="http://schemas.microsoft.com/office/drawing/2014/main" id="{CE736627-ECC5-422B-A002-9F9E57D9C2A1}"/>
              </a:ext>
            </a:extLst>
          </p:cNvPr>
          <p:cNvSpPr>
            <a:spLocks noGrp="1"/>
          </p:cNvSpPr>
          <p:nvPr>
            <p:ph type="body" sz="quarter" idx="10"/>
          </p:nvPr>
        </p:nvSpPr>
        <p:spPr>
          <a:xfrm>
            <a:off x="4646104" y="2447038"/>
            <a:ext cx="6961188" cy="1735860"/>
          </a:xfrm>
        </p:spPr>
        <p:txBody>
          <a:bodyPr/>
          <a:lstStyle/>
          <a:p>
            <a:pPr algn="l"/>
            <a:r>
              <a:rPr lang="en-US" sz="1800" dirty="0">
                <a:effectLst/>
              </a:rPr>
              <a:t>Do Now</a:t>
            </a:r>
          </a:p>
          <a:p>
            <a:r>
              <a:rPr lang="en-US" sz="1800" dirty="0"/>
              <a:t>Lecture and introduce activity</a:t>
            </a:r>
          </a:p>
          <a:p>
            <a:r>
              <a:rPr lang="en-US" sz="1800" dirty="0"/>
              <a:t>Grammar Activity</a:t>
            </a:r>
          </a:p>
          <a:p>
            <a:r>
              <a:rPr lang="en-US" sz="1800" dirty="0">
                <a:effectLst/>
              </a:rPr>
              <a:t>Debrief and wrap-up</a:t>
            </a:r>
          </a:p>
        </p:txBody>
      </p:sp>
    </p:spTree>
    <p:custDataLst>
      <p:tags r:id="rId1"/>
    </p:custDataLst>
    <p:extLst>
      <p:ext uri="{BB962C8B-B14F-4D97-AF65-F5344CB8AC3E}">
        <p14:creationId xmlns:p14="http://schemas.microsoft.com/office/powerpoint/2010/main" val="138851770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 Now 4.2: Letters of a word</a:t>
            </a:r>
          </a:p>
        </p:txBody>
      </p:sp>
      <p:sp>
        <p:nvSpPr>
          <p:cNvPr id="6" name="Text Placeholder 5">
            <a:extLst>
              <a:ext uri="{FF2B5EF4-FFF2-40B4-BE49-F238E27FC236}">
                <a16:creationId xmlns:a16="http://schemas.microsoft.com/office/drawing/2014/main" id="{9ED2BF3A-ECDF-4D93-8AF8-28961181D170}"/>
              </a:ext>
            </a:extLst>
          </p:cNvPr>
          <p:cNvSpPr>
            <a:spLocks noGrp="1"/>
          </p:cNvSpPr>
          <p:nvPr>
            <p:ph type="body" sz="quarter" idx="10"/>
          </p:nvPr>
        </p:nvSpPr>
        <p:spPr>
          <a:xfrm>
            <a:off x="586390" y="1434370"/>
            <a:ext cx="11018520" cy="1446550"/>
          </a:xfrm>
        </p:spPr>
        <p:txBody>
          <a:bodyPr/>
          <a:lstStyle/>
          <a:p>
            <a:pPr marL="457200" indent="-225425">
              <a:spcBef>
                <a:spcPts val="600"/>
              </a:spcBef>
              <a:spcAft>
                <a:spcPts val="600"/>
              </a:spcAft>
              <a:buFont typeface="Arial" panose="020B0604020202020204" pitchFamily="34" charset="0"/>
              <a:buChar char="•"/>
            </a:pPr>
            <a:r>
              <a:rPr lang="en-US" dirty="0"/>
              <a:t>Go to this </a:t>
            </a:r>
            <a:r>
              <a:rPr lang="en-US" dirty="0">
                <a:hlinkClick r:id="rId4"/>
              </a:rPr>
              <a:t>starter project</a:t>
            </a:r>
            <a:r>
              <a:rPr lang="en-US" dirty="0"/>
              <a:t>, read and run the script. </a:t>
            </a:r>
          </a:p>
          <a:p>
            <a:pPr marL="457200" indent="-225425">
              <a:spcBef>
                <a:spcPts val="600"/>
              </a:spcBef>
              <a:spcAft>
                <a:spcPts val="600"/>
              </a:spcAft>
              <a:buFont typeface="Arial" panose="020B0604020202020204" pitchFamily="34" charset="0"/>
              <a:buChar char="•"/>
            </a:pPr>
            <a:r>
              <a:rPr lang="en-US" dirty="0"/>
              <a:t>Once you understand how it works, modify the script so that the sprite says every letter in the word.</a:t>
            </a:r>
            <a:endParaRPr lang="en-US" sz="2400" dirty="0"/>
          </a:p>
        </p:txBody>
      </p:sp>
      <p:pic>
        <p:nvPicPr>
          <p:cNvPr id="3" name="Graphic 2" descr="Do Now">
            <a:extLst>
              <a:ext uri="{FF2B5EF4-FFF2-40B4-BE49-F238E27FC236}">
                <a16:creationId xmlns:a16="http://schemas.microsoft.com/office/drawing/2014/main" id="{1190D026-EB55-4D6C-851B-D63639963ED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972800" y="182880"/>
            <a:ext cx="914400" cy="914400"/>
          </a:xfrm>
          <a:prstGeom prst="rect">
            <a:avLst/>
          </a:prstGeom>
        </p:spPr>
      </p:pic>
    </p:spTree>
    <p:custDataLst>
      <p:tags r:id="rId1"/>
    </p:custData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Lecture</a:t>
            </a:r>
          </a:p>
        </p:txBody>
      </p:sp>
      <p:sp>
        <p:nvSpPr>
          <p:cNvPr id="6" name="Text Placeholder 5">
            <a:extLst>
              <a:ext uri="{FF2B5EF4-FFF2-40B4-BE49-F238E27FC236}">
                <a16:creationId xmlns:a16="http://schemas.microsoft.com/office/drawing/2014/main" id="{9ED2BF3A-ECDF-4D93-8AF8-28961181D170}"/>
              </a:ext>
            </a:extLst>
          </p:cNvPr>
          <p:cNvSpPr>
            <a:spLocks noGrp="1"/>
          </p:cNvSpPr>
          <p:nvPr>
            <p:ph type="body" sz="quarter" idx="4294967295"/>
          </p:nvPr>
        </p:nvSpPr>
        <p:spPr>
          <a:xfrm>
            <a:off x="584200" y="1435100"/>
            <a:ext cx="11018838" cy="1600438"/>
          </a:xfrm>
        </p:spPr>
        <p:txBody>
          <a:bodyPr/>
          <a:lstStyle/>
          <a:p>
            <a:pPr marL="0" indent="0">
              <a:spcBef>
                <a:spcPts val="600"/>
              </a:spcBef>
              <a:spcAft>
                <a:spcPts val="600"/>
              </a:spcAft>
              <a:buNone/>
            </a:pPr>
            <a:r>
              <a:rPr lang="en-US" dirty="0"/>
              <a:t>List Review</a:t>
            </a:r>
          </a:p>
          <a:p>
            <a:pPr marL="0" indent="0">
              <a:spcBef>
                <a:spcPts val="600"/>
              </a:spcBef>
              <a:spcAft>
                <a:spcPts val="600"/>
              </a:spcAft>
              <a:buNone/>
            </a:pPr>
            <a:r>
              <a:rPr lang="en-US" dirty="0"/>
              <a:t>Let’s brainstorm a list of ways lists could be useful</a:t>
            </a:r>
          </a:p>
          <a:p>
            <a:pPr marL="0" indent="0">
              <a:spcBef>
                <a:spcPts val="600"/>
              </a:spcBef>
              <a:spcAft>
                <a:spcPts val="600"/>
              </a:spcAft>
              <a:buNone/>
            </a:pPr>
            <a:endParaRPr lang="en-US" dirty="0"/>
          </a:p>
        </p:txBody>
      </p:sp>
      <p:pic>
        <p:nvPicPr>
          <p:cNvPr id="3" name="Graphic 2" descr="Lecture">
            <a:extLst>
              <a:ext uri="{FF2B5EF4-FFF2-40B4-BE49-F238E27FC236}">
                <a16:creationId xmlns:a16="http://schemas.microsoft.com/office/drawing/2014/main" id="{A8553DEC-FCA7-4F33-9797-BF0FDA95855D}"/>
              </a:ext>
              <a:ext uri="{C183D7F6-B498-43B3-948B-1728B52AA6E4}">
                <adec:decorative xmlns:adec="http://schemas.microsoft.com/office/drawing/2017/decorative" val="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72800" y="182880"/>
            <a:ext cx="914400" cy="914400"/>
          </a:xfrm>
          <a:prstGeom prst="rect">
            <a:avLst/>
          </a:prstGeom>
        </p:spPr>
      </p:pic>
    </p:spTree>
    <p:custDataLst>
      <p:tags r:id="rId1"/>
    </p:custDataLst>
    <p:extLst>
      <p:ext uri="{BB962C8B-B14F-4D97-AF65-F5344CB8AC3E}">
        <p14:creationId xmlns:p14="http://schemas.microsoft.com/office/powerpoint/2010/main" val="147041302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Demonstration</a:t>
            </a:r>
          </a:p>
        </p:txBody>
      </p:sp>
      <p:pic>
        <p:nvPicPr>
          <p:cNvPr id="4" name="Graphic 3" descr="Lecture">
            <a:extLst>
              <a:ext uri="{FF2B5EF4-FFF2-40B4-BE49-F238E27FC236}">
                <a16:creationId xmlns:a16="http://schemas.microsoft.com/office/drawing/2014/main" id="{1717CBD6-ECC3-40EB-83F1-76D38BACEF70}"/>
              </a:ext>
              <a:ext uri="{C183D7F6-B498-43B3-948B-1728B52AA6E4}">
                <adec:decorative xmlns:adec="http://schemas.microsoft.com/office/drawing/2017/decorative" val="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72800" y="182880"/>
            <a:ext cx="914400" cy="914400"/>
          </a:xfrm>
          <a:prstGeom prst="rect">
            <a:avLst/>
          </a:prstGeom>
        </p:spPr>
      </p:pic>
      <p:pic>
        <p:nvPicPr>
          <p:cNvPr id="5" name="Picture 4" descr="Picture explaining the different snap block components  to lists.">
            <a:extLst>
              <a:ext uri="{FF2B5EF4-FFF2-40B4-BE49-F238E27FC236}">
                <a16:creationId xmlns:a16="http://schemas.microsoft.com/office/drawing/2014/main" id="{10C73137-FF02-456A-B5CF-1673EF50C478}"/>
              </a:ext>
            </a:extLst>
          </p:cNvPr>
          <p:cNvPicPr>
            <a:picLocks noChangeAspect="1"/>
          </p:cNvPicPr>
          <p:nvPr/>
        </p:nvPicPr>
        <p:blipFill>
          <a:blip r:embed="rId6"/>
          <a:stretch>
            <a:fillRect/>
          </a:stretch>
        </p:blipFill>
        <p:spPr>
          <a:xfrm>
            <a:off x="1901279" y="1097280"/>
            <a:ext cx="8008830" cy="5678424"/>
          </a:xfrm>
          <a:prstGeom prst="rect">
            <a:avLst/>
          </a:prstGeom>
        </p:spPr>
      </p:pic>
    </p:spTree>
    <p:custDataLst>
      <p:tags r:id="rId1"/>
    </p:custDataLst>
    <p:extLst>
      <p:ext uri="{BB962C8B-B14F-4D97-AF65-F5344CB8AC3E}">
        <p14:creationId xmlns:p14="http://schemas.microsoft.com/office/powerpoint/2010/main" val="605864308"/>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17545-ACB5-4A06-A3AB-92BE2E780FBB}"/>
              </a:ext>
            </a:extLst>
          </p:cNvPr>
          <p:cNvSpPr>
            <a:spLocks noGrp="1"/>
          </p:cNvSpPr>
          <p:nvPr>
            <p:ph type="title"/>
          </p:nvPr>
        </p:nvSpPr>
        <p:spPr/>
        <p:txBody>
          <a:bodyPr/>
          <a:lstStyle/>
          <a:p>
            <a:r>
              <a:rPr lang="en-US" dirty="0"/>
              <a:t>Demonstration – Creating Lists</a:t>
            </a:r>
          </a:p>
        </p:txBody>
      </p:sp>
      <p:sp>
        <p:nvSpPr>
          <p:cNvPr id="3" name="Text Placeholder 2">
            <a:extLst>
              <a:ext uri="{FF2B5EF4-FFF2-40B4-BE49-F238E27FC236}">
                <a16:creationId xmlns:a16="http://schemas.microsoft.com/office/drawing/2014/main" id="{0BF5854C-9D69-40E2-8476-3CE265113C08}"/>
              </a:ext>
            </a:extLst>
          </p:cNvPr>
          <p:cNvSpPr>
            <a:spLocks noGrp="1"/>
          </p:cNvSpPr>
          <p:nvPr>
            <p:ph type="body" sz="quarter" idx="10"/>
          </p:nvPr>
        </p:nvSpPr>
        <p:spPr>
          <a:xfrm>
            <a:off x="586390" y="1434370"/>
            <a:ext cx="11018520" cy="430887"/>
          </a:xfrm>
        </p:spPr>
        <p:txBody>
          <a:bodyPr/>
          <a:lstStyle/>
          <a:p>
            <a:endParaRPr lang="en-US" dirty="0"/>
          </a:p>
        </p:txBody>
      </p:sp>
      <p:pic>
        <p:nvPicPr>
          <p:cNvPr id="4" name="Graphic 3" descr="Lecture">
            <a:extLst>
              <a:ext uri="{FF2B5EF4-FFF2-40B4-BE49-F238E27FC236}">
                <a16:creationId xmlns:a16="http://schemas.microsoft.com/office/drawing/2014/main" id="{9B7AD1B5-8D38-4DD9-B614-D0FF891428F1}"/>
              </a:ext>
              <a:ext uri="{C183D7F6-B498-43B3-948B-1728B52AA6E4}">
                <adec:decorative xmlns:adec="http://schemas.microsoft.com/office/drawing/2017/decorative" val="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72800" y="182880"/>
            <a:ext cx="914400" cy="914400"/>
          </a:xfrm>
          <a:prstGeom prst="rect">
            <a:avLst/>
          </a:prstGeom>
        </p:spPr>
      </p:pic>
    </p:spTree>
    <p:custDataLst>
      <p:tags r:id="rId1"/>
    </p:custDataLst>
    <p:extLst>
      <p:ext uri="{BB962C8B-B14F-4D97-AF65-F5344CB8AC3E}">
        <p14:creationId xmlns:p14="http://schemas.microsoft.com/office/powerpoint/2010/main" val="1806859812"/>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4.2 You </a:t>
            </a:r>
            <a:r>
              <a:rPr lang="en-US" dirty="0" err="1"/>
              <a:t>Talkin</a:t>
            </a:r>
            <a:r>
              <a:rPr lang="en-US" dirty="0"/>
              <a:t>’ to Me?</a:t>
            </a:r>
          </a:p>
        </p:txBody>
      </p:sp>
      <p:pic>
        <p:nvPicPr>
          <p:cNvPr id="5" name="Graphic 4" descr="Lab">
            <a:extLst>
              <a:ext uri="{FF2B5EF4-FFF2-40B4-BE49-F238E27FC236}">
                <a16:creationId xmlns:a16="http://schemas.microsoft.com/office/drawing/2014/main" id="{86B9D36F-00CD-44DE-B7D0-6DF2DE90297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72800" y="182880"/>
            <a:ext cx="914400" cy="914400"/>
          </a:xfrm>
          <a:prstGeom prst="rect">
            <a:avLst/>
          </a:prstGeom>
        </p:spPr>
      </p:pic>
      <p:sp>
        <p:nvSpPr>
          <p:cNvPr id="3" name="Content Placeholder 2"/>
          <p:cNvSpPr>
            <a:spLocks noGrp="1"/>
          </p:cNvSpPr>
          <p:nvPr>
            <p:ph type="body" sz="quarter" idx="4294967295"/>
          </p:nvPr>
        </p:nvSpPr>
        <p:spPr>
          <a:xfrm>
            <a:off x="585788" y="1435100"/>
            <a:ext cx="11018520" cy="4656138"/>
          </a:xfrm>
        </p:spPr>
        <p:txBody>
          <a:bodyPr>
            <a:noAutofit/>
          </a:bodyPr>
          <a:lstStyle/>
          <a:p>
            <a:pPr marL="0" indent="0">
              <a:buNone/>
            </a:pPr>
            <a:r>
              <a:rPr lang="en-US" sz="3200" dirty="0"/>
              <a:t>In this lab you will create a simple sentence generator using lists. </a:t>
            </a:r>
            <a:r>
              <a:rPr lang="en-US" sz="3200" b="1" dirty="0"/>
              <a:t>Let’s Talk,</a:t>
            </a:r>
          </a:p>
          <a:p>
            <a:r>
              <a:rPr lang="en-US" sz="3200" dirty="0"/>
              <a:t>Create a variable for each part of speech listed below and set each variable to hold a list of words that fit that part of speech. </a:t>
            </a:r>
          </a:p>
        </p:txBody>
      </p:sp>
      <p:graphicFrame>
        <p:nvGraphicFramePr>
          <p:cNvPr id="6" name="Table 5">
            <a:extLst>
              <a:ext uri="{FF2B5EF4-FFF2-40B4-BE49-F238E27FC236}">
                <a16:creationId xmlns:a16="http://schemas.microsoft.com/office/drawing/2014/main" id="{39F889E9-DDBA-4F12-A9B5-6E9B4F42B805}"/>
              </a:ext>
            </a:extLst>
          </p:cNvPr>
          <p:cNvGraphicFramePr>
            <a:graphicFrameLocks noGrp="1"/>
          </p:cNvGraphicFramePr>
          <p:nvPr>
            <p:extLst>
              <p:ext uri="{D42A27DB-BD31-4B8C-83A1-F6EECF244321}">
                <p14:modId xmlns:p14="http://schemas.microsoft.com/office/powerpoint/2010/main" val="3945254149"/>
              </p:ext>
            </p:extLst>
          </p:nvPr>
        </p:nvGraphicFramePr>
        <p:xfrm>
          <a:off x="2767584" y="3613339"/>
          <a:ext cx="9119616" cy="3040445"/>
        </p:xfrm>
        <a:graphic>
          <a:graphicData uri="http://schemas.openxmlformats.org/drawingml/2006/table">
            <a:tbl>
              <a:tblPr firstRow="1">
                <a:tableStyleId>{69012ECD-51FC-41F1-AA8D-1B2483CD663E}</a:tableStyleId>
              </a:tblPr>
              <a:tblGrid>
                <a:gridCol w="3084576">
                  <a:extLst>
                    <a:ext uri="{9D8B030D-6E8A-4147-A177-3AD203B41FA5}">
                      <a16:colId xmlns:a16="http://schemas.microsoft.com/office/drawing/2014/main" val="1385975114"/>
                    </a:ext>
                  </a:extLst>
                </a:gridCol>
                <a:gridCol w="6035040">
                  <a:extLst>
                    <a:ext uri="{9D8B030D-6E8A-4147-A177-3AD203B41FA5}">
                      <a16:colId xmlns:a16="http://schemas.microsoft.com/office/drawing/2014/main" val="402987573"/>
                    </a:ext>
                  </a:extLst>
                </a:gridCol>
              </a:tblGrid>
              <a:tr h="490601">
                <a:tc>
                  <a:txBody>
                    <a:bodyPr/>
                    <a:lstStyle/>
                    <a:p>
                      <a:pPr algn="l"/>
                      <a:r>
                        <a:rPr lang="en-US" sz="1800" dirty="0">
                          <a:effectLst/>
                        </a:rPr>
                        <a:t>Part of Speech</a:t>
                      </a:r>
                      <a:endParaRPr lang="en-US" sz="1800" dirty="0">
                        <a:solidFill>
                          <a:srgbClr val="FFFFFF"/>
                        </a:solidFill>
                        <a:effectLst/>
                      </a:endParaRPr>
                    </a:p>
                  </a:txBody>
                  <a:tcPr marL="87152" marR="87152" marT="46481" marB="46481" anchor="ctr"/>
                </a:tc>
                <a:tc>
                  <a:txBody>
                    <a:bodyPr/>
                    <a:lstStyle/>
                    <a:p>
                      <a:pPr algn="l"/>
                      <a:r>
                        <a:rPr lang="en-US" sz="1800" dirty="0">
                          <a:effectLst/>
                        </a:rPr>
                        <a:t>Example words</a:t>
                      </a:r>
                      <a:endParaRPr lang="en-US" sz="1800" dirty="0">
                        <a:solidFill>
                          <a:srgbClr val="FFFFFF"/>
                        </a:solidFill>
                        <a:effectLst/>
                      </a:endParaRPr>
                    </a:p>
                  </a:txBody>
                  <a:tcPr marL="87152" marR="87152" marT="46481" marB="46481" anchor="ctr"/>
                </a:tc>
                <a:extLst>
                  <a:ext uri="{0D108BD9-81ED-4DB2-BD59-A6C34878D82A}">
                    <a16:rowId xmlns:a16="http://schemas.microsoft.com/office/drawing/2014/main" val="668125965"/>
                  </a:ext>
                </a:extLst>
              </a:tr>
              <a:tr h="424974">
                <a:tc>
                  <a:txBody>
                    <a:bodyPr/>
                    <a:lstStyle/>
                    <a:p>
                      <a:pPr algn="l"/>
                      <a:r>
                        <a:rPr lang="en-US" sz="1800">
                          <a:effectLst/>
                        </a:rPr>
                        <a:t>noun</a:t>
                      </a:r>
                    </a:p>
                  </a:txBody>
                  <a:tcPr marL="87152" marR="87152" marT="29051" marB="29051" anchor="ctr"/>
                </a:tc>
                <a:tc>
                  <a:txBody>
                    <a:bodyPr/>
                    <a:lstStyle/>
                    <a:p>
                      <a:pPr algn="l"/>
                      <a:r>
                        <a:rPr lang="en-US" sz="1800">
                          <a:effectLst/>
                        </a:rPr>
                        <a:t>giraffe, monkey, boy, girl, elephant, ...</a:t>
                      </a:r>
                    </a:p>
                  </a:txBody>
                  <a:tcPr marL="87152" marR="87152" marT="29051" marB="29051" anchor="ctr"/>
                </a:tc>
                <a:extLst>
                  <a:ext uri="{0D108BD9-81ED-4DB2-BD59-A6C34878D82A}">
                    <a16:rowId xmlns:a16="http://schemas.microsoft.com/office/drawing/2014/main" val="2961385552"/>
                  </a:ext>
                </a:extLst>
              </a:tr>
              <a:tr h="424974">
                <a:tc>
                  <a:txBody>
                    <a:bodyPr/>
                    <a:lstStyle/>
                    <a:p>
                      <a:pPr algn="l"/>
                      <a:r>
                        <a:rPr lang="en-US" sz="1800">
                          <a:effectLst/>
                        </a:rPr>
                        <a:t>verb</a:t>
                      </a:r>
                    </a:p>
                  </a:txBody>
                  <a:tcPr marL="87152" marR="87152" marT="29051" marB="29051" anchor="ctr"/>
                </a:tc>
                <a:tc>
                  <a:txBody>
                    <a:bodyPr/>
                    <a:lstStyle/>
                    <a:p>
                      <a:pPr algn="l"/>
                      <a:r>
                        <a:rPr lang="en-US" sz="1800">
                          <a:effectLst/>
                        </a:rPr>
                        <a:t>jumps, runs, sleeps, sits, dances, ...</a:t>
                      </a:r>
                    </a:p>
                  </a:txBody>
                  <a:tcPr marL="87152" marR="87152" marT="29051" marB="29051" anchor="ctr"/>
                </a:tc>
                <a:extLst>
                  <a:ext uri="{0D108BD9-81ED-4DB2-BD59-A6C34878D82A}">
                    <a16:rowId xmlns:a16="http://schemas.microsoft.com/office/drawing/2014/main" val="3543588568"/>
                  </a:ext>
                </a:extLst>
              </a:tr>
              <a:tr h="424974">
                <a:tc>
                  <a:txBody>
                    <a:bodyPr/>
                    <a:lstStyle/>
                    <a:p>
                      <a:pPr algn="l"/>
                      <a:r>
                        <a:rPr lang="en-US" sz="1800">
                          <a:effectLst/>
                        </a:rPr>
                        <a:t>adjective</a:t>
                      </a:r>
                    </a:p>
                  </a:txBody>
                  <a:tcPr marL="87152" marR="87152" marT="29051" marB="29051" anchor="ctr"/>
                </a:tc>
                <a:tc>
                  <a:txBody>
                    <a:bodyPr/>
                    <a:lstStyle/>
                    <a:p>
                      <a:pPr algn="l"/>
                      <a:r>
                        <a:rPr lang="en-US" sz="1800">
                          <a:effectLst/>
                        </a:rPr>
                        <a:t>big, small, loud, silly, young, old, sleepy, ...</a:t>
                      </a:r>
                    </a:p>
                  </a:txBody>
                  <a:tcPr marL="87152" marR="87152" marT="29051" marB="29051" anchor="ctr"/>
                </a:tc>
                <a:extLst>
                  <a:ext uri="{0D108BD9-81ED-4DB2-BD59-A6C34878D82A}">
                    <a16:rowId xmlns:a16="http://schemas.microsoft.com/office/drawing/2014/main" val="3302014573"/>
                  </a:ext>
                </a:extLst>
              </a:tr>
              <a:tr h="424974">
                <a:tc>
                  <a:txBody>
                    <a:bodyPr/>
                    <a:lstStyle/>
                    <a:p>
                      <a:pPr algn="l"/>
                      <a:r>
                        <a:rPr lang="en-US" sz="1800">
                          <a:effectLst/>
                        </a:rPr>
                        <a:t>adverb</a:t>
                      </a:r>
                    </a:p>
                  </a:txBody>
                  <a:tcPr marL="87152" marR="87152" marT="29051" marB="29051" anchor="ctr"/>
                </a:tc>
                <a:tc>
                  <a:txBody>
                    <a:bodyPr/>
                    <a:lstStyle/>
                    <a:p>
                      <a:pPr algn="l"/>
                      <a:r>
                        <a:rPr lang="en-US" sz="1800">
                          <a:effectLst/>
                        </a:rPr>
                        <a:t>quickly, excitedly, angrily, happily, sadly, ...</a:t>
                      </a:r>
                    </a:p>
                  </a:txBody>
                  <a:tcPr marL="87152" marR="87152" marT="29051" marB="29051" anchor="ctr"/>
                </a:tc>
                <a:extLst>
                  <a:ext uri="{0D108BD9-81ED-4DB2-BD59-A6C34878D82A}">
                    <a16:rowId xmlns:a16="http://schemas.microsoft.com/office/drawing/2014/main" val="2237852584"/>
                  </a:ext>
                </a:extLst>
              </a:tr>
              <a:tr h="424974">
                <a:tc>
                  <a:txBody>
                    <a:bodyPr/>
                    <a:lstStyle/>
                    <a:p>
                      <a:pPr algn="l"/>
                      <a:r>
                        <a:rPr lang="en-US" sz="1800">
                          <a:effectLst/>
                        </a:rPr>
                        <a:t>article</a:t>
                      </a:r>
                    </a:p>
                  </a:txBody>
                  <a:tcPr marL="87152" marR="87152" marT="29051" marB="29051" anchor="ctr"/>
                </a:tc>
                <a:tc>
                  <a:txBody>
                    <a:bodyPr/>
                    <a:lstStyle/>
                    <a:p>
                      <a:pPr algn="l"/>
                      <a:r>
                        <a:rPr lang="en-US" sz="1800">
                          <a:effectLst/>
                        </a:rPr>
                        <a:t>a, the</a:t>
                      </a:r>
                    </a:p>
                  </a:txBody>
                  <a:tcPr marL="87152" marR="87152" marT="29051" marB="29051" anchor="ctr"/>
                </a:tc>
                <a:extLst>
                  <a:ext uri="{0D108BD9-81ED-4DB2-BD59-A6C34878D82A}">
                    <a16:rowId xmlns:a16="http://schemas.microsoft.com/office/drawing/2014/main" val="2518522598"/>
                  </a:ext>
                </a:extLst>
              </a:tr>
              <a:tr h="424974">
                <a:tc>
                  <a:txBody>
                    <a:bodyPr/>
                    <a:lstStyle/>
                    <a:p>
                      <a:pPr algn="l"/>
                      <a:r>
                        <a:rPr lang="en-US" sz="1800">
                          <a:effectLst/>
                        </a:rPr>
                        <a:t>preposition</a:t>
                      </a:r>
                    </a:p>
                  </a:txBody>
                  <a:tcPr marL="87152" marR="87152" marT="29051" marB="29051" anchor="ctr"/>
                </a:tc>
                <a:tc>
                  <a:txBody>
                    <a:bodyPr/>
                    <a:lstStyle/>
                    <a:p>
                      <a:pPr algn="l"/>
                      <a:r>
                        <a:rPr lang="en-US" sz="1800" dirty="0">
                          <a:effectLst/>
                        </a:rPr>
                        <a:t>under, over, around, near, beside, ...</a:t>
                      </a:r>
                    </a:p>
                  </a:txBody>
                  <a:tcPr marL="87152" marR="87152" marT="29051" marB="29051" anchor="ctr"/>
                </a:tc>
                <a:extLst>
                  <a:ext uri="{0D108BD9-81ED-4DB2-BD59-A6C34878D82A}">
                    <a16:rowId xmlns:a16="http://schemas.microsoft.com/office/drawing/2014/main" val="4221901664"/>
                  </a:ext>
                </a:extLst>
              </a:tr>
            </a:tbl>
          </a:graphicData>
        </a:graphic>
      </p:graphicFrame>
    </p:spTree>
    <p:custDataLst>
      <p:tags r:id="rId1"/>
    </p:custDataLst>
    <p:extLst>
      <p:ext uri="{BB962C8B-B14F-4D97-AF65-F5344CB8AC3E}">
        <p14:creationId xmlns:p14="http://schemas.microsoft.com/office/powerpoint/2010/main" val="179352523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586390" y="1434370"/>
            <a:ext cx="11300810" cy="4657148"/>
          </a:xfrm>
        </p:spPr>
        <p:txBody>
          <a:bodyPr>
            <a:noAutofit/>
          </a:bodyPr>
          <a:lstStyle/>
          <a:p>
            <a:r>
              <a:rPr lang="en-US" sz="3200" b="1" dirty="0"/>
              <a:t>Reporting Phrases</a:t>
            </a:r>
          </a:p>
          <a:p>
            <a:pPr marL="457200" indent="-457200">
              <a:buFont typeface="Arial" panose="020B0604020202020204" pitchFamily="34" charset="0"/>
              <a:buChar char="•"/>
            </a:pPr>
            <a:r>
              <a:rPr lang="en-US" dirty="0"/>
              <a:t>Write a custom reporter block called “noun phrase” that reports a noun phrase where each word is chosen randomly from the lists you created. </a:t>
            </a:r>
          </a:p>
          <a:p>
            <a:pPr marL="685800" lvl="1" indent="-457200">
              <a:buFont typeface="Arial" panose="020B0604020202020204" pitchFamily="34" charset="0"/>
              <a:buChar char="•"/>
            </a:pPr>
            <a:r>
              <a:rPr lang="en-US" sz="1800" dirty="0"/>
              <a:t>A noun phrase consists of an article, an adjective, and a noun in that order.</a:t>
            </a:r>
          </a:p>
          <a:p>
            <a:pPr marL="457200" indent="-457200">
              <a:buFont typeface="Arial" panose="020B0604020202020204" pitchFamily="34" charset="0"/>
              <a:buChar char="•"/>
            </a:pPr>
            <a:r>
              <a:rPr lang="en-US" dirty="0"/>
              <a:t>Write custom reporter blocks like “noun phrase” for each of the phrase types listed below.</a:t>
            </a:r>
          </a:p>
        </p:txBody>
      </p:sp>
      <p:pic>
        <p:nvPicPr>
          <p:cNvPr id="5" name="Graphic 4" descr="Lab">
            <a:extLst>
              <a:ext uri="{FF2B5EF4-FFF2-40B4-BE49-F238E27FC236}">
                <a16:creationId xmlns:a16="http://schemas.microsoft.com/office/drawing/2014/main" id="{3D7ECF6C-CBE4-4117-9742-088E163A74E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72800" y="182880"/>
            <a:ext cx="914400" cy="914400"/>
          </a:xfrm>
          <a:prstGeom prst="rect">
            <a:avLst/>
          </a:prstGeom>
        </p:spPr>
      </p:pic>
      <p:sp>
        <p:nvSpPr>
          <p:cNvPr id="8" name="Title 1">
            <a:extLst>
              <a:ext uri="{FF2B5EF4-FFF2-40B4-BE49-F238E27FC236}">
                <a16:creationId xmlns:a16="http://schemas.microsoft.com/office/drawing/2014/main" id="{BD28780E-60A5-44F2-B196-8A58ABCAE4C0}"/>
              </a:ext>
            </a:extLst>
          </p:cNvPr>
          <p:cNvSpPr>
            <a:spLocks noGrp="1"/>
          </p:cNvSpPr>
          <p:nvPr>
            <p:ph type="title"/>
          </p:nvPr>
        </p:nvSpPr>
        <p:spPr>
          <a:xfrm>
            <a:off x="588263" y="457200"/>
            <a:ext cx="11018520" cy="553998"/>
          </a:xfrm>
        </p:spPr>
        <p:txBody>
          <a:bodyPr/>
          <a:lstStyle/>
          <a:p>
            <a:r>
              <a:rPr lang="en-US" dirty="0"/>
              <a:t>Lab 4.2 You </a:t>
            </a:r>
            <a:r>
              <a:rPr lang="en-US" dirty="0" err="1"/>
              <a:t>Talkin</a:t>
            </a:r>
            <a:r>
              <a:rPr lang="en-US" dirty="0"/>
              <a:t>’ to Me? – Reporting Phrases</a:t>
            </a:r>
          </a:p>
        </p:txBody>
      </p:sp>
      <p:graphicFrame>
        <p:nvGraphicFramePr>
          <p:cNvPr id="9" name="Table 8">
            <a:extLst>
              <a:ext uri="{FF2B5EF4-FFF2-40B4-BE49-F238E27FC236}">
                <a16:creationId xmlns:a16="http://schemas.microsoft.com/office/drawing/2014/main" id="{A8073C3C-E063-4D80-94A9-05F46018F47B}"/>
              </a:ext>
            </a:extLst>
          </p:cNvPr>
          <p:cNvGraphicFramePr>
            <a:graphicFrameLocks noGrp="1"/>
          </p:cNvGraphicFramePr>
          <p:nvPr>
            <p:extLst>
              <p:ext uri="{D42A27DB-BD31-4B8C-83A1-F6EECF244321}">
                <p14:modId xmlns:p14="http://schemas.microsoft.com/office/powerpoint/2010/main" val="3729507285"/>
              </p:ext>
            </p:extLst>
          </p:nvPr>
        </p:nvGraphicFramePr>
        <p:xfrm>
          <a:off x="2226405" y="4746874"/>
          <a:ext cx="7739190" cy="1535430"/>
        </p:xfrm>
        <a:graphic>
          <a:graphicData uri="http://schemas.openxmlformats.org/drawingml/2006/table">
            <a:tbl>
              <a:tblPr firstRow="1">
                <a:tableStyleId>{69012ECD-51FC-41F1-AA8D-1B2483CD663E}</a:tableStyleId>
              </a:tblPr>
              <a:tblGrid>
                <a:gridCol w="3561080">
                  <a:extLst>
                    <a:ext uri="{9D8B030D-6E8A-4147-A177-3AD203B41FA5}">
                      <a16:colId xmlns:a16="http://schemas.microsoft.com/office/drawing/2014/main" val="1684698947"/>
                    </a:ext>
                  </a:extLst>
                </a:gridCol>
                <a:gridCol w="4178110">
                  <a:extLst>
                    <a:ext uri="{9D8B030D-6E8A-4147-A177-3AD203B41FA5}">
                      <a16:colId xmlns:a16="http://schemas.microsoft.com/office/drawing/2014/main" val="3133664138"/>
                    </a:ext>
                  </a:extLst>
                </a:gridCol>
              </a:tblGrid>
              <a:tr h="0">
                <a:tc>
                  <a:txBody>
                    <a:bodyPr/>
                    <a:lstStyle/>
                    <a:p>
                      <a:pPr algn="l"/>
                      <a:r>
                        <a:rPr lang="en-US">
                          <a:effectLst/>
                        </a:rPr>
                        <a:t>Phrase type</a:t>
                      </a:r>
                      <a:endParaRPr lang="en-US">
                        <a:solidFill>
                          <a:srgbClr val="FFFFFF"/>
                        </a:solidFill>
                        <a:effectLst/>
                      </a:endParaRPr>
                    </a:p>
                  </a:txBody>
                  <a:tcPr marL="142875" marR="142875" marT="76200" marB="76200" anchor="ctr"/>
                </a:tc>
                <a:tc>
                  <a:txBody>
                    <a:bodyPr/>
                    <a:lstStyle/>
                    <a:p>
                      <a:pPr algn="l"/>
                      <a:r>
                        <a:rPr lang="en-US">
                          <a:effectLst/>
                        </a:rPr>
                        <a:t>Construction</a:t>
                      </a:r>
                      <a:endParaRPr lang="en-US">
                        <a:solidFill>
                          <a:srgbClr val="FFFFFF"/>
                        </a:solidFill>
                        <a:effectLst/>
                      </a:endParaRPr>
                    </a:p>
                  </a:txBody>
                  <a:tcPr marL="142875" marR="142875" marT="76200" marB="76200" anchor="ctr"/>
                </a:tc>
                <a:extLst>
                  <a:ext uri="{0D108BD9-81ED-4DB2-BD59-A6C34878D82A}">
                    <a16:rowId xmlns:a16="http://schemas.microsoft.com/office/drawing/2014/main" val="2280823221"/>
                  </a:ext>
                </a:extLst>
              </a:tr>
              <a:tr h="0">
                <a:tc>
                  <a:txBody>
                    <a:bodyPr/>
                    <a:lstStyle/>
                    <a:p>
                      <a:pPr algn="l"/>
                      <a:r>
                        <a:rPr lang="en-US">
                          <a:effectLst/>
                        </a:rPr>
                        <a:t>prepositional phrase</a:t>
                      </a:r>
                    </a:p>
                  </a:txBody>
                  <a:tcPr marL="142875" marR="142875" marT="47625" marB="47625" anchor="ctr"/>
                </a:tc>
                <a:tc>
                  <a:txBody>
                    <a:bodyPr/>
                    <a:lstStyle/>
                    <a:p>
                      <a:pPr algn="l"/>
                      <a:r>
                        <a:rPr lang="en-US">
                          <a:effectLst/>
                        </a:rPr>
                        <a:t>preposition, noun phrase</a:t>
                      </a:r>
                    </a:p>
                  </a:txBody>
                  <a:tcPr marL="142875" marR="142875" marT="47625" marB="47625" anchor="ctr"/>
                </a:tc>
                <a:extLst>
                  <a:ext uri="{0D108BD9-81ED-4DB2-BD59-A6C34878D82A}">
                    <a16:rowId xmlns:a16="http://schemas.microsoft.com/office/drawing/2014/main" val="3622929858"/>
                  </a:ext>
                </a:extLst>
              </a:tr>
              <a:tr h="0">
                <a:tc>
                  <a:txBody>
                    <a:bodyPr/>
                    <a:lstStyle/>
                    <a:p>
                      <a:pPr algn="l"/>
                      <a:r>
                        <a:rPr lang="en-US">
                          <a:effectLst/>
                        </a:rPr>
                        <a:t>verb phrase</a:t>
                      </a:r>
                    </a:p>
                  </a:txBody>
                  <a:tcPr marL="142875" marR="142875" marT="47625" marB="47625" anchor="ctr"/>
                </a:tc>
                <a:tc>
                  <a:txBody>
                    <a:bodyPr/>
                    <a:lstStyle/>
                    <a:p>
                      <a:pPr algn="l"/>
                      <a:r>
                        <a:rPr lang="en-US">
                          <a:effectLst/>
                        </a:rPr>
                        <a:t>adverb, verb, preposition phrase</a:t>
                      </a:r>
                    </a:p>
                  </a:txBody>
                  <a:tcPr marL="142875" marR="142875" marT="47625" marB="47625" anchor="ctr"/>
                </a:tc>
                <a:extLst>
                  <a:ext uri="{0D108BD9-81ED-4DB2-BD59-A6C34878D82A}">
                    <a16:rowId xmlns:a16="http://schemas.microsoft.com/office/drawing/2014/main" val="3767898249"/>
                  </a:ext>
                </a:extLst>
              </a:tr>
              <a:tr h="0">
                <a:tc>
                  <a:txBody>
                    <a:bodyPr/>
                    <a:lstStyle/>
                    <a:p>
                      <a:pPr algn="l"/>
                      <a:r>
                        <a:rPr lang="en-US" dirty="0">
                          <a:effectLst/>
                        </a:rPr>
                        <a:t>sentence</a:t>
                      </a:r>
                    </a:p>
                  </a:txBody>
                  <a:tcPr marL="142875" marR="142875" marT="47625" marB="47625" anchor="ctr"/>
                </a:tc>
                <a:tc>
                  <a:txBody>
                    <a:bodyPr/>
                    <a:lstStyle/>
                    <a:p>
                      <a:pPr algn="l"/>
                      <a:r>
                        <a:rPr lang="en-US" dirty="0">
                          <a:effectLst/>
                        </a:rPr>
                        <a:t>noun phrase, verb phrase</a:t>
                      </a:r>
                    </a:p>
                  </a:txBody>
                  <a:tcPr marL="142875" marR="142875" marT="47625" marB="47625" anchor="ctr"/>
                </a:tc>
                <a:extLst>
                  <a:ext uri="{0D108BD9-81ED-4DB2-BD59-A6C34878D82A}">
                    <a16:rowId xmlns:a16="http://schemas.microsoft.com/office/drawing/2014/main" val="2743005032"/>
                  </a:ext>
                </a:extLst>
              </a:tr>
            </a:tbl>
          </a:graphicData>
        </a:graphic>
      </p:graphicFrame>
    </p:spTree>
    <p:custDataLst>
      <p:tags r:id="rId1"/>
    </p:custDataLst>
    <p:extLst>
      <p:ext uri="{BB962C8B-B14F-4D97-AF65-F5344CB8AC3E}">
        <p14:creationId xmlns:p14="http://schemas.microsoft.com/office/powerpoint/2010/main" val="2403182292"/>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14"/>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Microsoft Philanthropies TEAL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defTabSz="932472" fontAlgn="base">
          <a:spcBef>
            <a:spcPct val="0"/>
          </a:spcBef>
          <a:spcAft>
            <a:spcPct val="0"/>
          </a:spcAft>
          <a:defRPr sz="2000" dirty="0" smtClean="0">
            <a:solidFill>
              <a:schemeClr val="bg1"/>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6350">
          <a:solidFill>
            <a:schemeClr val="bg1">
              <a:lumMod val="75000"/>
            </a:schemeClr>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Philanthropies TEALS" id="{0A366765-A841-4501-B49B-34D79A46B932}" vid="{B2A326DC-2D5E-4212-A58A-09E40C421B8F}"/>
    </a:ext>
  </a:extLst>
</a:theme>
</file>

<file path=ppt/theme/theme2.xml><?xml version="1.0" encoding="utf-8"?>
<a:theme xmlns:a="http://schemas.openxmlformats.org/drawingml/2006/main" name="Black Template">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06.potx" id="{6293F79E-123F-431E-8ED9-ABC8E8B0846D}" vid="{9992CA35-2305-4ABE-9768-8B281BD0BCB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Microsoft Philanthropies TEALS</Template>
  <TotalTime>0</TotalTime>
  <Words>1216</Words>
  <Application>Microsoft Office PowerPoint</Application>
  <PresentationFormat>Widescreen</PresentationFormat>
  <Paragraphs>137</Paragraphs>
  <Slides>14</Slides>
  <Notes>14</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14</vt:i4>
      </vt:variant>
    </vt:vector>
  </HeadingPairs>
  <TitlesOfParts>
    <vt:vector size="22" baseType="lpstr">
      <vt:lpstr>Arial</vt:lpstr>
      <vt:lpstr>Calibri</vt:lpstr>
      <vt:lpstr>Consolas</vt:lpstr>
      <vt:lpstr>Segoe UI</vt:lpstr>
      <vt:lpstr>Segoe UI Semibold</vt:lpstr>
      <vt:lpstr>Wingdings</vt:lpstr>
      <vt:lpstr>Microsoft Philanthropies TEALS</vt:lpstr>
      <vt:lpstr>Black Template</vt:lpstr>
      <vt:lpstr>Lesson 4.2: Static Lists</vt:lpstr>
      <vt:lpstr>Static lists</vt:lpstr>
      <vt:lpstr>Today’s Plan</vt:lpstr>
      <vt:lpstr>Do Now 4.2: Letters of a word</vt:lpstr>
      <vt:lpstr>Lecture</vt:lpstr>
      <vt:lpstr>Demonstration</vt:lpstr>
      <vt:lpstr>Demonstration – Creating Lists</vt:lpstr>
      <vt:lpstr>Lab 4.2 You Talkin’ to Me?</vt:lpstr>
      <vt:lpstr>Lab 4.2 You Talkin’ to Me? – Reporting Phrases</vt:lpstr>
      <vt:lpstr>Lab 4.2 You Talkin’ to Me? – Making Sentences</vt:lpstr>
      <vt:lpstr>Lab 4.2 You Talkin’ to Me? – Changing our vocab</vt:lpstr>
      <vt:lpstr>Lab 4.2 You Talkin’ to Me? – Changing our vocab</vt:lpstr>
      <vt:lpstr>Debrief Discussion</vt:lpstr>
      <vt:lpstr>Exit Ticket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2020-08-24T18:17:14Z</dcterms:created>
  <dcterms:modified xsi:type="dcterms:W3CDTF">2021-11-24T17:24:46Z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DBB2F977-C7C7-4A40-A6E8-F2E9957263D7</vt:lpwstr>
  </property>
  <property fmtid="{D5CDD505-2E9C-101B-9397-08002B2CF9AE}" pid="3" name="ArticulatePath">
    <vt:lpwstr>TEALS SNAP 4.2</vt:lpwstr>
  </property>
</Properties>
</file>