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5" r:id="rId10"/>
    <p:sldId id="1684"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63FC4-5DB7-4096-9C58-C2103E4DA14E}" v="4" dt="2020-05-09T05:49:58.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60" autoAdjust="0"/>
  </p:normalViewPr>
  <p:slideViewPr>
    <p:cSldViewPr snapToGrid="0">
      <p:cViewPr varScale="1">
        <p:scale>
          <a:sx n="73" d="100"/>
          <a:sy n="73" d="100"/>
        </p:scale>
        <p:origin x="19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1/lesson_14/lab_14"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ealsk12.github.io/introduction-to-computer-science/lab_14.md.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1/25/2022 4:34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a:p>
            <a:r>
              <a:rPr lang="en-US" dirty="0"/>
              <a:t>Be sure to review how broadcasting works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Today’s lecture should be done with Snap! Open. </a:t>
            </a:r>
          </a:p>
          <a:p>
            <a:endParaRPr lang="en-US" b="1" dirty="0"/>
          </a:p>
          <a:p>
            <a:r>
              <a:rPr lang="en-US" b="1" dirty="0"/>
              <a:t>Introduce students to the "Costumes" tab and show them how to import costumes to a sprite.</a:t>
            </a:r>
          </a:p>
          <a:p>
            <a:r>
              <a:rPr lang="en-US" dirty="0"/>
              <a:t>Point out that, while a sprite's costumes can be anything, most often the different costumes of a single sprite will be somehow related.</a:t>
            </a:r>
          </a:p>
          <a:p>
            <a:r>
              <a:rPr lang="en-US" b="1" dirty="0"/>
              <a:t>Demonstrate how to use the "next costume" and "switch to costume" blocks to change the appearance of a sprite.</a:t>
            </a:r>
          </a:p>
          <a:p>
            <a:r>
              <a:rPr lang="en-US" dirty="0"/>
              <a:t>Emphasize that costumes will cycle and that switching to the costume a sprite is already "wearing" is OK.</a:t>
            </a:r>
          </a:p>
          <a:p>
            <a:r>
              <a:rPr lang="en-US" dirty="0"/>
              <a:t>Combine costume switching with movement and other actions to show that blocks of different categories can be combined in the same script.</a:t>
            </a:r>
          </a:p>
          <a:p>
            <a:r>
              <a:rPr lang="en-US" b="1" dirty="0"/>
              <a:t>Introduce the "broadcast" and "when I receive" blocks and show how they can be used to coordinate action between sprites</a:t>
            </a:r>
          </a:p>
          <a:p>
            <a:r>
              <a:rPr lang="en-US" dirty="0"/>
              <a:t>Point out that all sprites "hear" a broadcast and any sprite with a corresponding "when I receive" will react.</a:t>
            </a:r>
          </a:p>
          <a:p>
            <a:r>
              <a:rPr lang="en-US" dirty="0"/>
              <a:t>Discuss the difference between "broadcast" and "broadcast and wait" and ask students to produce ideas for when each would be useful.</a:t>
            </a:r>
          </a:p>
          <a:p>
            <a:r>
              <a:rPr lang="en-US" b="1" dirty="0"/>
              <a:t>It's worthwhile to introduce the rotate buttons located at the top left of the SNAP interface. These buttons allow you to snap your rotation, allowing you to lock rotation, allow free rotation, or allow only left/right rotation.</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complete the </a:t>
            </a:r>
            <a:r>
              <a:rPr lang="en-US" sz="1200" kern="1200" dirty="0">
                <a:solidFill>
                  <a:schemeClr val="tx1"/>
                </a:solidFill>
                <a:effectLst/>
                <a:latin typeface="+mn-lt"/>
                <a:ea typeface="+mn-ea"/>
                <a:cs typeface="+mn-cs"/>
                <a:hlinkClick r:id="rId3" action="ppaction://hlinkfile"/>
              </a:rPr>
              <a:t>"Sprites in Action"</a:t>
            </a:r>
            <a:r>
              <a:rPr lang="en-US" dirty="0"/>
              <a:t> lab individually.</a:t>
            </a:r>
          </a:p>
          <a:p>
            <a:r>
              <a:rPr lang="en-US">
                <a:hlinkClick r:id="rId4"/>
              </a:rPr>
              <a:t>https://tealsk12.github.io/introduction-to-computer-science/lab_14.md.html</a:t>
            </a:r>
            <a:endParaRPr lang="en-US"/>
          </a:p>
          <a:p>
            <a:endParaRPr lang="en-US" dirty="0"/>
          </a:p>
          <a:p>
            <a:r>
              <a:rPr lang="en-US" dirty="0"/>
              <a:t>Ensure that students create two different sprites for parts 1 and 2 so they do not get the costumes mixed up.</a:t>
            </a:r>
          </a:p>
          <a:p>
            <a:r>
              <a:rPr lang="en-US" dirty="0"/>
              <a:t>Students can submit the assignment using your turn-in procedures or you can check off the work as students complete it.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that finish quickly can be encouraged to add more detail to their animations, such as sounds, "say" blocks, and/or more costumes.</a:t>
            </a:r>
          </a:p>
          <a:p>
            <a:r>
              <a:rPr lang="en-US" dirty="0"/>
              <a:t>Especially advanced students can be encouraged to create their own costumes for a new animation that does not use any built-in sprites.</a:t>
            </a:r>
          </a:p>
          <a:p>
            <a:r>
              <a:rPr lang="en-US" dirty="0"/>
              <a:t>With struggling students, re-emphasize the fact that each sprite can have different costumes and that changing costumes is very much like changing position by moving. Get students to be able to change costumes on a key press before moving on to the animation aspect.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80938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http://aka.ms/DoNow1.4"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1.4 : Animation</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E044-4F4E-464E-B59A-8AC367670A96}"/>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87DE2FF4-877D-49A0-BE54-F69AAA1420E0}"/>
              </a:ext>
            </a:extLst>
          </p:cNvPr>
          <p:cNvSpPr txBox="1">
            <a:spLocks/>
          </p:cNvSpPr>
          <p:nvPr/>
        </p:nvSpPr>
        <p:spPr>
          <a:xfrm>
            <a:off x="590550" y="1436688"/>
            <a:ext cx="11018838" cy="8925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Animate Snap! sprites using costumes and movement.</a:t>
            </a:r>
          </a:p>
          <a:p>
            <a:pPr marL="457200" indent="-344488">
              <a:spcBef>
                <a:spcPts val="600"/>
              </a:spcBef>
              <a:spcAft>
                <a:spcPts val="600"/>
              </a:spcAft>
              <a:buFont typeface="Arial" panose="020B0604020202020204" pitchFamily="34" charset="0"/>
              <a:buChar char="•"/>
            </a:pPr>
            <a:r>
              <a:rPr lang="en-US" sz="2400" dirty="0"/>
              <a:t>Trigger action in other sprites using broadcasts.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1.4</a:t>
            </a:r>
          </a:p>
        </p:txBody>
      </p:sp>
      <p:pic>
        <p:nvPicPr>
          <p:cNvPr id="5" name="Graphic 4" descr="Head with gears">
            <a:extLst>
              <a:ext uri="{FF2B5EF4-FFF2-40B4-BE49-F238E27FC236}">
                <a16:creationId xmlns:a16="http://schemas.microsoft.com/office/drawing/2014/main" id="{074F3A21-FB8C-425B-9DB3-C5CFFB95DC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6532"/>
            <a:ext cx="10756174" cy="3508653"/>
          </a:xfrm>
          <a:prstGeom prst="rect">
            <a:avLst/>
          </a:prstGeom>
        </p:spPr>
        <p:txBody>
          <a:bodyPr wrap="square">
            <a:spAutoFit/>
          </a:bodyPr>
          <a:lstStyle/>
          <a:p>
            <a:pPr marL="457200" indent="-344488">
              <a:spcBef>
                <a:spcPts val="600"/>
              </a:spcBef>
              <a:spcAft>
                <a:spcPts val="600"/>
              </a:spcAft>
              <a:buFont typeface="+mj-lt"/>
              <a:buAutoNum type="arabicPeriod"/>
              <a:tabLst>
                <a:tab pos="403225" algn="l"/>
              </a:tabLst>
            </a:pPr>
            <a:r>
              <a:rPr lang="en-US" sz="2400" dirty="0"/>
              <a:t>Open the starter project at </a:t>
            </a:r>
            <a:r>
              <a:rPr lang="en-US" sz="2400" dirty="0">
                <a:hlinkClick r:id="rId6"/>
              </a:rPr>
              <a:t>http://aka.ms/DoNow1.4</a:t>
            </a:r>
            <a:r>
              <a:rPr lang="en-US" sz="2400" dirty="0"/>
              <a:t> and save it as Donow1.4</a:t>
            </a:r>
          </a:p>
          <a:p>
            <a:pPr marL="457200" indent="-344488">
              <a:spcBef>
                <a:spcPts val="600"/>
              </a:spcBef>
              <a:spcAft>
                <a:spcPts val="600"/>
              </a:spcAft>
              <a:buFont typeface="+mj-lt"/>
              <a:buAutoNum type="arabicPeriod"/>
              <a:tabLst>
                <a:tab pos="403225" algn="l"/>
              </a:tabLst>
            </a:pPr>
            <a:r>
              <a:rPr lang="en-US" sz="2400" dirty="0"/>
              <a:t>Press the space bar on your keyboard several times in a row. Notice what happens to the two bats on the screen.</a:t>
            </a:r>
          </a:p>
          <a:p>
            <a:pPr marL="457200" indent="-344488">
              <a:spcBef>
                <a:spcPts val="600"/>
              </a:spcBef>
              <a:spcAft>
                <a:spcPts val="600"/>
              </a:spcAft>
              <a:buFont typeface="+mj-lt"/>
              <a:buAutoNum type="arabicPeriod"/>
              <a:tabLst>
                <a:tab pos="403225" algn="l"/>
              </a:tabLst>
            </a:pPr>
            <a:r>
              <a:rPr lang="en-US" sz="2400" dirty="0"/>
              <a:t>Click the bat several times. What happens to the two bats on the screen?</a:t>
            </a:r>
          </a:p>
          <a:p>
            <a:pPr marL="457200" indent="-344488">
              <a:spcBef>
                <a:spcPts val="600"/>
              </a:spcBef>
              <a:spcAft>
                <a:spcPts val="600"/>
              </a:spcAft>
              <a:buFont typeface="+mj-lt"/>
              <a:buAutoNum type="arabicPeriod"/>
              <a:tabLst>
                <a:tab pos="403225" algn="l"/>
              </a:tabLst>
            </a:pPr>
            <a:r>
              <a:rPr lang="en-US" sz="2400" dirty="0"/>
              <a:t>Look at all the parts of the Snap! window. How do you think this project works? Be sure to explore the tabs at the top of the scripting area and the icons in the sprite corral.</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1.4 Demonstration</a:t>
            </a:r>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Tree>
    <p:custDataLst>
      <p:tags r:id="rId1"/>
    </p:custDataLst>
    <p:extLst>
      <p:ext uri="{BB962C8B-B14F-4D97-AF65-F5344CB8AC3E}">
        <p14:creationId xmlns:p14="http://schemas.microsoft.com/office/powerpoint/2010/main" val="3762358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wrap="square" anchor="t">
            <a:normAutofit/>
          </a:bodyPr>
          <a:lstStyle/>
          <a:p>
            <a:r>
              <a:rPr lang="en-US" dirty="0"/>
              <a:t>Lab 1.4: Sprites in action</a:t>
            </a:r>
          </a:p>
        </p:txBody>
      </p:sp>
      <p:pic>
        <p:nvPicPr>
          <p:cNvPr id="4" name="Graphic 3" descr="Programmer">
            <a:extLst>
              <a:ext uri="{FF2B5EF4-FFF2-40B4-BE49-F238E27FC236}">
                <a16:creationId xmlns:a16="http://schemas.microsoft.com/office/drawing/2014/main" id="{3D9D6F33-E4D5-43FE-9686-088B13521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4294967295"/>
          </p:nvPr>
        </p:nvSpPr>
        <p:spPr>
          <a:xfrm>
            <a:off x="590869" y="1436688"/>
            <a:ext cx="11018519" cy="807748"/>
          </a:xfrm>
        </p:spPr>
        <p:txBody>
          <a:bodyPr wrap="square">
            <a:normAutofit/>
          </a:bodyPr>
          <a:lstStyle/>
          <a:p>
            <a:pPr marL="0" indent="0">
              <a:spcBef>
                <a:spcPts val="600"/>
              </a:spcBef>
              <a:buNone/>
            </a:pPr>
            <a:r>
              <a:rPr lang="en-US" sz="2400" dirty="0"/>
              <a:t>In this lab, you will use costumes and movement to create simple Snap! animations.</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A514A68A-0CBB-41D8-91E6-CACCEC16C2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CA7634-F1EA-4038-9E53-0C0AE435C1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648</Words>
  <Application>Microsoft Office PowerPoint</Application>
  <PresentationFormat>Widescreen</PresentationFormat>
  <Paragraphs>52</Paragraphs>
  <Slides>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1.4 : Animation</vt:lpstr>
      <vt:lpstr>After this lesson, you will be able to</vt:lpstr>
      <vt:lpstr>Today’s Plan</vt:lpstr>
      <vt:lpstr>Do Now 1.4</vt:lpstr>
      <vt:lpstr>1.4 Demonstration</vt:lpstr>
      <vt:lpstr>Lab 1.4: Sprites in action</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2022-01-25T21:38:29Z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5DEE5369-BC39-4F03-9FFC-296DAA7B5EFE</vt:lpwstr>
  </property>
  <property fmtid="{D5CDD505-2E9C-101B-9397-08002B2CF9AE}" pid="3" name="ArticulatePath">
    <vt:lpwstr>https://teals.sharepoint.com/sites/WorkingGroups/Shared Documents/Intro to Computer Science/Snap PPT Decks/Unit 1/Intro SNAP 1.04 TEALS</vt:lpwstr>
  </property>
  <property fmtid="{D5CDD505-2E9C-101B-9397-08002B2CF9AE}" pid="4" name="ContentTypeId">
    <vt:lpwstr>0x010100BC63412C2069E54F8A04E79B55E6097A</vt:lpwstr>
  </property>
</Properties>
</file>