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9" r:id="rId1"/>
    <p:sldMasterId id="2147483750" r:id="rId2"/>
    <p:sldMasterId id="2147483751" r:id="rId3"/>
  </p:sldMasterIdLst>
  <p:notesMasterIdLst>
    <p:notesMasterId r:id="rId15"/>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Consolas" panose="020B0609020204030204" pitchFamily="49" charset="0"/>
      <p:regular r:id="rId20"/>
      <p:bold r:id="rId21"/>
      <p:italic r:id="rId22"/>
      <p:boldItalic r:id="rId23"/>
    </p:embeddedFont>
    <p:embeddedFont>
      <p:font typeface="Quattrocento Sans" panose="020B0604020202020204" charset="0"/>
      <p:regular r:id="rId24"/>
      <p:bold r:id="rId25"/>
      <p:italic r:id="rId26"/>
      <p:boldItalic r:id="rId27"/>
    </p:embeddedFont>
    <p:embeddedFont>
      <p:font typeface="Segoe UI" panose="020B0502040204020203" pitchFamily="34" charset="0"/>
      <p:regular r:id="rId28"/>
      <p:bold r:id="rId29"/>
      <p:italic r:id="rId30"/>
      <p:boldItalic r:id="rId31"/>
    </p:embeddedFont>
  </p:embeddedFontLst>
  <p:custDataLst>
    <p:tags r:id="rId3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01" autoAdjust="0"/>
    <p:restoredTop sz="70264" autoAdjust="0"/>
  </p:normalViewPr>
  <p:slideViewPr>
    <p:cSldViewPr snapToGrid="0">
      <p:cViewPr varScale="1">
        <p:scale>
          <a:sx n="75" d="100"/>
          <a:sy n="75" d="100"/>
        </p:scale>
        <p:origin x="1596"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Master" Target="slideMasters/slideMaster3.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9.fntdata"/><Relationship Id="rId32"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ka.ms/intro-lab2-6"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9" name="Google Shape;76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0" name="Google Shape;77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1" name="Google Shape;84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842" name="Google Shape;842;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9" name="Google Shape;84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0" name="Google Shape;85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7" name="Google Shape;77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8" name="Google Shape;77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4" name="Google Shape;78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latin typeface="Segoe UI" panose="020B0502040204020203" pitchFamily="34" charset="0"/>
                <a:cs typeface="Segoe UI" panose="020B0502040204020203" pitchFamily="34" charset="0"/>
              </a:rPr>
              <a:t>Duration Description</a:t>
            </a:r>
            <a:endParaRPr dirty="0">
              <a:latin typeface="Segoe UI" panose="020B0502040204020203" pitchFamily="34" charset="0"/>
              <a:cs typeface="Segoe UI" panose="020B0502040204020203" pitchFamily="34" charset="0"/>
            </a:endParaRPr>
          </a:p>
          <a:p>
            <a:pPr marL="0" lvl="0" indent="0" algn="l" rtl="0">
              <a:spcBef>
                <a:spcPts val="0"/>
              </a:spcBef>
              <a:spcAft>
                <a:spcPts val="0"/>
              </a:spcAft>
              <a:buNone/>
            </a:pPr>
            <a:r>
              <a:rPr lang="en-US" dirty="0">
                <a:latin typeface="Segoe UI" panose="020B0502040204020203" pitchFamily="34" charset="0"/>
                <a:cs typeface="Segoe UI" panose="020B0502040204020203" pitchFamily="34" charset="0"/>
              </a:rPr>
              <a:t>5 minutes | Welcome, attendance, bell work, announcements</a:t>
            </a:r>
            <a:endParaRPr dirty="0">
              <a:latin typeface="Segoe UI" panose="020B0502040204020203" pitchFamily="34" charset="0"/>
              <a:cs typeface="Segoe UI" panose="020B0502040204020203" pitchFamily="34" charset="0"/>
            </a:endParaRPr>
          </a:p>
          <a:p>
            <a:pPr marL="0" lvl="0" indent="0" algn="l" rtl="0">
              <a:spcBef>
                <a:spcPts val="0"/>
              </a:spcBef>
              <a:spcAft>
                <a:spcPts val="0"/>
              </a:spcAft>
              <a:buNone/>
            </a:pPr>
            <a:r>
              <a:rPr lang="en-US" dirty="0">
                <a:latin typeface="Segoe UI" panose="020B0502040204020203" pitchFamily="34" charset="0"/>
                <a:cs typeface="Segoe UI" panose="020B0502040204020203" pitchFamily="34" charset="0"/>
              </a:rPr>
              <a:t>10 minutes | Review, lecture and introduce activity</a:t>
            </a:r>
            <a:endParaRPr dirty="0">
              <a:latin typeface="Segoe UI" panose="020B0502040204020203" pitchFamily="34" charset="0"/>
              <a:cs typeface="Segoe UI" panose="020B0502040204020203" pitchFamily="34" charset="0"/>
            </a:endParaRPr>
          </a:p>
          <a:p>
            <a:pPr marL="0" lvl="0" indent="0" algn="l" rtl="0">
              <a:spcBef>
                <a:spcPts val="0"/>
              </a:spcBef>
              <a:spcAft>
                <a:spcPts val="0"/>
              </a:spcAft>
              <a:buNone/>
            </a:pPr>
            <a:r>
              <a:rPr lang="en-US" dirty="0">
                <a:latin typeface="Segoe UI" panose="020B0502040204020203" pitchFamily="34" charset="0"/>
                <a:cs typeface="Segoe UI" panose="020B0502040204020203" pitchFamily="34" charset="0"/>
              </a:rPr>
              <a:t>30 minutes | Gravity activity</a:t>
            </a:r>
            <a:endParaRPr dirty="0">
              <a:latin typeface="Segoe UI" panose="020B0502040204020203" pitchFamily="34" charset="0"/>
              <a:cs typeface="Segoe UI" panose="020B0502040204020203" pitchFamily="34" charset="0"/>
            </a:endParaRPr>
          </a:p>
          <a:p>
            <a:pPr marL="0" lvl="0" indent="0" algn="l" rtl="0">
              <a:spcBef>
                <a:spcPts val="0"/>
              </a:spcBef>
              <a:spcAft>
                <a:spcPts val="0"/>
              </a:spcAft>
              <a:buNone/>
            </a:pPr>
            <a:r>
              <a:rPr lang="en-US" dirty="0">
                <a:latin typeface="Segoe UI" panose="020B0502040204020203" pitchFamily="34" charset="0"/>
                <a:cs typeface="Segoe UI" panose="020B0502040204020203" pitchFamily="34" charset="0"/>
              </a:rPr>
              <a:t>10 minutes | Debrief and wrap-up</a:t>
            </a:r>
            <a:endParaRPr dirty="0">
              <a:latin typeface="Segoe UI" panose="020B0502040204020203" pitchFamily="34" charset="0"/>
              <a:cs typeface="Segoe UI" panose="020B0502040204020203" pitchFamily="34" charset="0"/>
            </a:endParaRPr>
          </a:p>
          <a:p>
            <a:pPr marL="0" lvl="0" indent="0" algn="l" rtl="0">
              <a:spcBef>
                <a:spcPts val="0"/>
              </a:spcBef>
              <a:spcAft>
                <a:spcPts val="0"/>
              </a:spcAft>
              <a:buNone/>
            </a:pPr>
            <a:endParaRPr dirty="0"/>
          </a:p>
        </p:txBody>
      </p:sp>
      <p:sp>
        <p:nvSpPr>
          <p:cNvPr id="785" name="Google Shape;78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1" name="Google Shape;79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dirty="0">
                <a:solidFill>
                  <a:schemeClr val="dk1"/>
                </a:solidFill>
                <a:latin typeface="Segoe UI" panose="020B0502040204020203" pitchFamily="34" charset="0"/>
                <a:ea typeface="Calibri"/>
                <a:cs typeface="Segoe UI" panose="020B0502040204020203" pitchFamily="34" charset="0"/>
                <a:sym typeface="Calibri"/>
              </a:rPr>
              <a:t>Starter Code - </a:t>
            </a:r>
            <a:r>
              <a:rPr lang="en-US" sz="1200" b="0" u="sng" dirty="0">
                <a:solidFill>
                  <a:schemeClr val="dk1"/>
                </a:solidFill>
                <a:latin typeface="Segoe UI" panose="020B0502040204020203" pitchFamily="34" charset="0"/>
                <a:ea typeface="Calibri"/>
                <a:cs typeface="Segoe UI" panose="020B0502040204020203" pitchFamily="34" charset="0"/>
                <a:sym typeface="Calibri"/>
              </a:rPr>
              <a:t>https://snap.berkeley.edu/snap/snap.html#present:Username=andrewspiece&amp;ProjectName=Do_Now%203.2_Starter</a:t>
            </a:r>
            <a:endParaRPr sz="1200" b="0" dirty="0">
              <a:solidFill>
                <a:schemeClr val="dk1"/>
              </a:solidFill>
              <a:latin typeface="Segoe UI" panose="020B0502040204020203" pitchFamily="34" charset="0"/>
              <a:ea typeface="Calibri"/>
              <a:cs typeface="Segoe UI" panose="020B0502040204020203" pitchFamily="34" charset="0"/>
              <a:sym typeface="Calibri"/>
            </a:endParaRPr>
          </a:p>
          <a:p>
            <a:pPr marL="0" marR="0" lvl="0" indent="0" algn="l" rtl="0">
              <a:lnSpc>
                <a:spcPct val="100000"/>
              </a:lnSpc>
              <a:spcBef>
                <a:spcPts val="0"/>
              </a:spcBef>
              <a:spcAft>
                <a:spcPts val="0"/>
              </a:spcAft>
              <a:buClr>
                <a:schemeClr val="dk1"/>
              </a:buClr>
              <a:buSzPts val="1200"/>
              <a:buFont typeface="Calibri"/>
              <a:buNone/>
            </a:pPr>
            <a:endParaRPr sz="12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br>
              <a:rPr lang="en-US" sz="1200" dirty="0">
                <a:solidFill>
                  <a:schemeClr val="dk1"/>
                </a:solidFill>
                <a:latin typeface="Calibri"/>
                <a:ea typeface="Calibri"/>
                <a:cs typeface="Calibri"/>
                <a:sym typeface="Calibri"/>
              </a:rPr>
            </a:br>
            <a:endParaRPr dirty="0"/>
          </a:p>
          <a:p>
            <a:pPr marL="0" lvl="0" indent="0" algn="l" rtl="0">
              <a:spcBef>
                <a:spcPts val="0"/>
              </a:spcBef>
              <a:spcAft>
                <a:spcPts val="0"/>
              </a:spcAft>
              <a:buNone/>
            </a:pPr>
            <a:endParaRPr dirty="0"/>
          </a:p>
        </p:txBody>
      </p:sp>
      <p:sp>
        <p:nvSpPr>
          <p:cNvPr id="792" name="Google Shape;79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0" name="Google Shape;80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dirty="0">
              <a:solidFill>
                <a:schemeClr val="dk1"/>
              </a:solidFill>
              <a:latin typeface="Segoe UI" panose="020B0502040204020203" pitchFamily="34" charset="0"/>
              <a:ea typeface="Calibri"/>
              <a:cs typeface="Segoe UI" panose="020B0502040204020203" pitchFamily="34" charset="0"/>
              <a:sym typeface="Calibri"/>
            </a:endParaRPr>
          </a:p>
          <a:p>
            <a:pPr marL="0" lvl="0" indent="0" algn="l" rtl="0">
              <a:spcBef>
                <a:spcPts val="0"/>
              </a:spcBef>
              <a:spcAft>
                <a:spcPts val="0"/>
              </a:spcAft>
              <a:buNone/>
            </a:pPr>
            <a:r>
              <a:rPr lang="en-US" dirty="0">
                <a:latin typeface="Segoe UI" panose="020B0502040204020203" pitchFamily="34" charset="0"/>
                <a:cs typeface="Segoe UI" panose="020B0502040204020203" pitchFamily="34" charset="0"/>
              </a:rPr>
              <a:t>Loops:</a:t>
            </a:r>
            <a:endParaRPr dirty="0">
              <a:latin typeface="Segoe UI" panose="020B0502040204020203" pitchFamily="34" charset="0"/>
              <a:cs typeface="Segoe UI" panose="020B0502040204020203" pitchFamily="34" charset="0"/>
            </a:endParaRPr>
          </a:p>
          <a:p>
            <a:pPr marL="0" lvl="0" indent="-76200" algn="l" rtl="0">
              <a:spcBef>
                <a:spcPts val="0"/>
              </a:spcBef>
              <a:spcAft>
                <a:spcPts val="0"/>
              </a:spcAft>
              <a:buClr>
                <a:schemeClr val="dk1"/>
              </a:buClr>
              <a:buSzPts val="1200"/>
              <a:buFont typeface="Arial"/>
              <a:buChar char="•"/>
            </a:pPr>
            <a:r>
              <a:rPr lang="en-US" dirty="0">
                <a:latin typeface="Segoe UI" panose="020B0502040204020203" pitchFamily="34" charset="0"/>
                <a:cs typeface="Segoe UI" panose="020B0502040204020203" pitchFamily="34" charset="0"/>
              </a:rPr>
              <a:t>loops cause code to execute multiple times</a:t>
            </a:r>
            <a:endParaRPr dirty="0">
              <a:latin typeface="Segoe UI" panose="020B0502040204020203" pitchFamily="34" charset="0"/>
              <a:cs typeface="Segoe UI" panose="020B0502040204020203" pitchFamily="34" charset="0"/>
            </a:endParaRPr>
          </a:p>
          <a:p>
            <a:pPr marL="0" lvl="0" indent="-76200" algn="l" rtl="0">
              <a:spcBef>
                <a:spcPts val="0"/>
              </a:spcBef>
              <a:spcAft>
                <a:spcPts val="0"/>
              </a:spcAft>
              <a:buClr>
                <a:schemeClr val="dk1"/>
              </a:buClr>
              <a:buSzPts val="1200"/>
              <a:buFont typeface="Arial"/>
              <a:buChar char="•"/>
            </a:pPr>
            <a:r>
              <a:rPr lang="en-US" dirty="0">
                <a:latin typeface="Segoe UI" panose="020B0502040204020203" pitchFamily="34" charset="0"/>
                <a:cs typeface="Segoe UI" panose="020B0502040204020203" pitchFamily="34" charset="0"/>
              </a:rPr>
              <a:t>loops can help reduce redundancy and increase readability</a:t>
            </a:r>
            <a:endParaRPr dirty="0">
              <a:latin typeface="Segoe UI" panose="020B0502040204020203" pitchFamily="34" charset="0"/>
              <a:cs typeface="Segoe UI" panose="020B0502040204020203" pitchFamily="34" charset="0"/>
            </a:endParaRPr>
          </a:p>
          <a:p>
            <a:pPr marL="0" lvl="0" indent="-76200" algn="l" rtl="0">
              <a:spcBef>
                <a:spcPts val="0"/>
              </a:spcBef>
              <a:spcAft>
                <a:spcPts val="0"/>
              </a:spcAft>
              <a:buClr>
                <a:schemeClr val="dk1"/>
              </a:buClr>
              <a:buSzPts val="1200"/>
              <a:buFont typeface="Arial"/>
              <a:buChar char="•"/>
            </a:pPr>
            <a:r>
              <a:rPr lang="en-US" dirty="0">
                <a:latin typeface="Segoe UI" panose="020B0502040204020203" pitchFamily="34" charset="0"/>
                <a:cs typeface="Segoe UI" panose="020B0502040204020203" pitchFamily="34" charset="0"/>
              </a:rPr>
              <a:t>Snap! contains three loops: repeat, forever, and repeat until</a:t>
            </a:r>
            <a:endParaRPr dirty="0">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200"/>
              <a:buFont typeface="Arial"/>
              <a:buNone/>
            </a:pPr>
            <a:endParaRPr dirty="0">
              <a:latin typeface="Segoe UI" panose="020B0502040204020203" pitchFamily="34" charset="0"/>
              <a:cs typeface="Segoe UI" panose="020B0502040204020203" pitchFamily="34" charset="0"/>
            </a:endParaRPr>
          </a:p>
          <a:p>
            <a:pPr marL="0" lvl="0" indent="0" algn="l" rtl="0">
              <a:spcBef>
                <a:spcPts val="0"/>
              </a:spcBef>
              <a:spcAft>
                <a:spcPts val="0"/>
              </a:spcAft>
              <a:buNone/>
            </a:pPr>
            <a:r>
              <a:rPr lang="en-US" dirty="0">
                <a:latin typeface="Segoe UI" panose="020B0502040204020203" pitchFamily="34" charset="0"/>
                <a:cs typeface="Segoe UI" panose="020B0502040204020203" pitchFamily="34" charset="0"/>
              </a:rPr>
              <a:t>Conditionals:</a:t>
            </a:r>
            <a:endParaRPr dirty="0">
              <a:latin typeface="Segoe UI" panose="020B0502040204020203" pitchFamily="34" charset="0"/>
              <a:cs typeface="Segoe UI" panose="020B0502040204020203" pitchFamily="34" charset="0"/>
            </a:endParaRPr>
          </a:p>
          <a:p>
            <a:pPr marL="0" lvl="0" indent="-76200" algn="l" rtl="0">
              <a:spcBef>
                <a:spcPts val="0"/>
              </a:spcBef>
              <a:spcAft>
                <a:spcPts val="0"/>
              </a:spcAft>
              <a:buClr>
                <a:schemeClr val="dk1"/>
              </a:buClr>
              <a:buSzPts val="1200"/>
              <a:buFont typeface="Arial"/>
              <a:buChar char="•"/>
            </a:pPr>
            <a:r>
              <a:rPr lang="en-US" dirty="0">
                <a:latin typeface="Segoe UI" panose="020B0502040204020203" pitchFamily="34" charset="0"/>
                <a:cs typeface="Segoe UI" panose="020B0502040204020203" pitchFamily="34" charset="0"/>
              </a:rPr>
              <a:t>conditionals are used to execute a block of code only under certain circumstances</a:t>
            </a:r>
            <a:endParaRPr dirty="0">
              <a:latin typeface="Segoe UI" panose="020B0502040204020203" pitchFamily="34" charset="0"/>
              <a:cs typeface="Segoe UI" panose="020B0502040204020203" pitchFamily="34" charset="0"/>
            </a:endParaRPr>
          </a:p>
          <a:p>
            <a:pPr marL="0" lvl="0" indent="-76200" algn="l" rtl="0">
              <a:spcBef>
                <a:spcPts val="0"/>
              </a:spcBef>
              <a:spcAft>
                <a:spcPts val="0"/>
              </a:spcAft>
              <a:buClr>
                <a:schemeClr val="dk1"/>
              </a:buClr>
              <a:buSzPts val="1200"/>
              <a:buFont typeface="Arial"/>
              <a:buChar char="•"/>
            </a:pPr>
            <a:r>
              <a:rPr lang="en-US" dirty="0">
                <a:latin typeface="Segoe UI" panose="020B0502040204020203" pitchFamily="34" charset="0"/>
                <a:cs typeface="Segoe UI" panose="020B0502040204020203" pitchFamily="34" charset="0"/>
              </a:rPr>
              <a:t>Encourage discussion about previous activities</a:t>
            </a:r>
            <a:endParaRPr dirty="0">
              <a:latin typeface="Segoe UI" panose="020B0502040204020203" pitchFamily="34" charset="0"/>
              <a:cs typeface="Segoe UI" panose="020B0502040204020203" pitchFamily="34" charset="0"/>
            </a:endParaRPr>
          </a:p>
          <a:p>
            <a:pPr marL="0" lvl="0" indent="-76200" algn="l" rtl="0">
              <a:spcBef>
                <a:spcPts val="0"/>
              </a:spcBef>
              <a:spcAft>
                <a:spcPts val="0"/>
              </a:spcAft>
              <a:buClr>
                <a:schemeClr val="dk1"/>
              </a:buClr>
              <a:buSzPts val="1200"/>
              <a:buFont typeface="Arial"/>
              <a:buChar char="•"/>
            </a:pPr>
            <a:r>
              <a:rPr lang="en-US" dirty="0">
                <a:latin typeface="Segoe UI" panose="020B0502040204020203" pitchFamily="34" charset="0"/>
                <a:cs typeface="Segoe UI" panose="020B0502040204020203" pitchFamily="34" charset="0"/>
              </a:rPr>
              <a:t>Fill in understanding gaps when necessary</a:t>
            </a:r>
            <a:endParaRPr dirty="0">
              <a:latin typeface="Segoe UI" panose="020B0502040204020203" pitchFamily="34" charset="0"/>
              <a:cs typeface="Segoe UI" panose="020B0502040204020203" pitchFamily="34" charset="0"/>
            </a:endParaRPr>
          </a:p>
          <a:p>
            <a:pPr marL="0" marR="0" lvl="0" indent="0" algn="l" rtl="0">
              <a:lnSpc>
                <a:spcPct val="100000"/>
              </a:lnSpc>
              <a:spcBef>
                <a:spcPts val="0"/>
              </a:spcBef>
              <a:spcAft>
                <a:spcPts val="0"/>
              </a:spcAft>
              <a:buClr>
                <a:schemeClr val="dk1"/>
              </a:buClr>
              <a:buSzPts val="1200"/>
              <a:buFont typeface="Calibri"/>
              <a:buNone/>
            </a:pPr>
            <a:br>
              <a:rPr lang="en-US" sz="1200" dirty="0">
                <a:solidFill>
                  <a:schemeClr val="dk1"/>
                </a:solidFill>
                <a:latin typeface="Segoe UI" panose="020B0502040204020203" pitchFamily="34" charset="0"/>
                <a:ea typeface="Calibri"/>
                <a:cs typeface="Segoe UI" panose="020B0502040204020203" pitchFamily="34" charset="0"/>
                <a:sym typeface="Calibri"/>
              </a:rPr>
            </a:br>
            <a:endParaRPr dirty="0">
              <a:latin typeface="Segoe UI" panose="020B0502040204020203" pitchFamily="34" charset="0"/>
              <a:cs typeface="Segoe UI" panose="020B0502040204020203" pitchFamily="34" charset="0"/>
            </a:endParaRPr>
          </a:p>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801" name="Google Shape;80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8" name="Google Shape;80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76200" algn="l" rtl="0">
              <a:spcBef>
                <a:spcPts val="0"/>
              </a:spcBef>
              <a:spcAft>
                <a:spcPts val="0"/>
              </a:spcAft>
              <a:buClr>
                <a:schemeClr val="dk1"/>
              </a:buClr>
              <a:buSzPts val="1200"/>
              <a:buFont typeface="Arial"/>
              <a:buChar char="•"/>
            </a:pPr>
            <a:r>
              <a:rPr lang="en-US" dirty="0">
                <a:latin typeface="Segoe UI" panose="020B0502040204020203" pitchFamily="34" charset="0"/>
                <a:cs typeface="Segoe UI" panose="020B0502040204020203" pitchFamily="34" charset="0"/>
              </a:rPr>
              <a:t>"repeat until" is useful when a loop needs to run not for a set number of iterations, but until some situation occurs</a:t>
            </a:r>
            <a:endParaRPr dirty="0">
              <a:latin typeface="Segoe UI" panose="020B0502040204020203" pitchFamily="34" charset="0"/>
              <a:cs typeface="Segoe UI" panose="020B0502040204020203" pitchFamily="34" charset="0"/>
            </a:endParaRPr>
          </a:p>
          <a:p>
            <a:pPr marL="0" lvl="0" indent="-76200" algn="l" rtl="0">
              <a:spcBef>
                <a:spcPts val="0"/>
              </a:spcBef>
              <a:spcAft>
                <a:spcPts val="0"/>
              </a:spcAft>
              <a:buClr>
                <a:schemeClr val="dk1"/>
              </a:buClr>
              <a:buSzPts val="1200"/>
              <a:buFont typeface="Arial"/>
              <a:buChar char="•"/>
            </a:pPr>
            <a:r>
              <a:rPr lang="en-US" dirty="0">
                <a:latin typeface="Segoe UI" panose="020B0502040204020203" pitchFamily="34" charset="0"/>
                <a:cs typeface="Segoe UI" panose="020B0502040204020203" pitchFamily="34" charset="0"/>
              </a:rPr>
              <a:t>"forever if" is useful when code should execute </a:t>
            </a:r>
            <a:r>
              <a:rPr lang="en-US" i="1" dirty="0">
                <a:latin typeface="Segoe UI" panose="020B0502040204020203" pitchFamily="34" charset="0"/>
                <a:cs typeface="Segoe UI" panose="020B0502040204020203" pitchFamily="34" charset="0"/>
              </a:rPr>
              <a:t>any time</a:t>
            </a:r>
            <a:r>
              <a:rPr lang="en-US" dirty="0">
                <a:latin typeface="Segoe UI" panose="020B0502040204020203" pitchFamily="34" charset="0"/>
                <a:cs typeface="Segoe UI" panose="020B0502040204020203" pitchFamily="34" charset="0"/>
              </a:rPr>
              <a:t> a condition is true, for the duration of the program</a:t>
            </a:r>
            <a:endParaRPr dirty="0">
              <a:latin typeface="Segoe UI" panose="020B0502040204020203" pitchFamily="34" charset="0"/>
              <a:cs typeface="Segoe UI" panose="020B0502040204020203" pitchFamily="34" charset="0"/>
            </a:endParaRPr>
          </a:p>
          <a:p>
            <a:pPr marL="0" lvl="0" indent="-76200" algn="l" rtl="0">
              <a:spcBef>
                <a:spcPts val="0"/>
              </a:spcBef>
              <a:spcAft>
                <a:spcPts val="0"/>
              </a:spcAft>
              <a:buClr>
                <a:schemeClr val="dk1"/>
              </a:buClr>
              <a:buSzPts val="1200"/>
              <a:buFont typeface="Arial"/>
              <a:buChar char="•"/>
            </a:pPr>
            <a:r>
              <a:rPr lang="en-US" dirty="0">
                <a:latin typeface="Segoe UI" panose="020B0502040204020203" pitchFamily="34" charset="0"/>
                <a:cs typeface="Segoe UI" panose="020B0502040204020203" pitchFamily="34" charset="0"/>
              </a:rPr>
              <a:t>Point out that the condition in "repeat until" is a termination condition, while in "forever-if" it is a continuation condition</a:t>
            </a:r>
            <a:endParaRPr dirty="0">
              <a:latin typeface="Segoe UI" panose="020B0502040204020203" pitchFamily="34" charset="0"/>
              <a:cs typeface="Segoe UI" panose="020B0502040204020203" pitchFamily="34" charset="0"/>
            </a:endParaRPr>
          </a:p>
        </p:txBody>
      </p:sp>
      <p:sp>
        <p:nvSpPr>
          <p:cNvPr id="809" name="Google Shape;80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9" name="Google Shape;81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latin typeface="Segoe UI" panose="020B0502040204020203" pitchFamily="34" charset="0"/>
                <a:cs typeface="Segoe UI" panose="020B0502040204020203" pitchFamily="34" charset="0"/>
              </a:rPr>
              <a:t>Link to starter project: </a:t>
            </a:r>
            <a:r>
              <a:rPr lang="en-US" sz="1200" u="sng" dirty="0">
                <a:solidFill>
                  <a:schemeClr val="hlink"/>
                </a:solidFill>
                <a:latin typeface="Segoe UI" panose="020B0502040204020203" pitchFamily="34" charset="0"/>
                <a:cs typeface="Segoe UI" panose="020B0502040204020203" pitchFamily="34" charset="0"/>
                <a:hlinkClick r:id="rId3"/>
              </a:rPr>
              <a:t>https://aka.ms/intro-lab2-6</a:t>
            </a:r>
            <a:endParaRPr dirty="0">
              <a:latin typeface="Segoe UI" panose="020B0502040204020203" pitchFamily="34" charset="0"/>
              <a:cs typeface="Segoe UI" panose="020B0502040204020203" pitchFamily="34" charset="0"/>
            </a:endParaRPr>
          </a:p>
        </p:txBody>
      </p:sp>
      <p:sp>
        <p:nvSpPr>
          <p:cNvPr id="820" name="Google Shape;82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f8b76cf544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f8b76cf544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8" name="Google Shape;828;gf8b76cf544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f8b76cf544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f8b76cf544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5" name="Google Shape;835;gf8b76cf544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3.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13"/>
        <p:cNvGrpSpPr/>
        <p:nvPr/>
      </p:nvGrpSpPr>
      <p:grpSpPr>
        <a:xfrm>
          <a:off x="0" y="0"/>
          <a:ext cx="0" cy="0"/>
          <a:chOff x="0" y="0"/>
          <a:chExt cx="0" cy="0"/>
        </a:xfrm>
      </p:grpSpPr>
      <p:pic>
        <p:nvPicPr>
          <p:cNvPr id="14" name="Google Shape;14;p2"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15" name="Google Shape;15;p2"/>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body" idx="1"/>
          </p:nvPr>
        </p:nvSpPr>
        <p:spPr>
          <a:xfrm>
            <a:off x="584200" y="1435100"/>
            <a:ext cx="5211763"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 name="Google Shape;55;p12"/>
          <p:cNvSpPr txBox="1">
            <a:spLocks noGrp="1"/>
          </p:cNvSpPr>
          <p:nvPr>
            <p:ph type="body" idx="2"/>
          </p:nvPr>
        </p:nvSpPr>
        <p:spPr>
          <a:xfrm>
            <a:off x="6389688" y="1435100"/>
            <a:ext cx="5219700"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2"/>
        </a:solidFill>
        <a:effectLst/>
      </p:bgPr>
    </p:bg>
    <p:spTree>
      <p:nvGrpSpPr>
        <p:cNvPr id="1" name="Shape 760"/>
        <p:cNvGrpSpPr/>
        <p:nvPr/>
      </p:nvGrpSpPr>
      <p:grpSpPr>
        <a:xfrm>
          <a:off x="0" y="0"/>
          <a:ext cx="0" cy="0"/>
          <a:chOff x="0" y="0"/>
          <a:chExt cx="0" cy="0"/>
        </a:xfrm>
      </p:grpSpPr>
      <p:pic>
        <p:nvPicPr>
          <p:cNvPr id="761" name="Google Shape;761;p103"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762" name="Google Shape;762;p103" descr="This is a copyright notice that should be included on the final slide."/>
          <p:cNvSpPr txBox="1"/>
          <p:nvPr/>
        </p:nvSpPr>
        <p:spPr>
          <a:xfrm>
            <a:off x="584200" y="6161316"/>
            <a:ext cx="4482124" cy="107722"/>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a:solidFill>
                  <a:schemeClr val="lt1"/>
                </a:solidFill>
                <a:latin typeface="Quattrocento Sans"/>
                <a:ea typeface="Quattrocento Sans"/>
                <a:cs typeface="Quattrocento Sans"/>
                <a:sym typeface="Quattrocento Sans"/>
              </a:rPr>
              <a:t>© Copyright Microsoft Corporation. All rights reserved. </a:t>
            </a:r>
            <a:endParaRPr/>
          </a:p>
        </p:txBody>
      </p:sp>
    </p:spTree>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chemeClr val="dk1"/>
        </a:solidFill>
        <a:effectLst/>
      </p:bgPr>
    </p:bg>
    <p:spTree>
      <p:nvGrpSpPr>
        <p:cNvPr id="1" name="Shape 763"/>
        <p:cNvGrpSpPr/>
        <p:nvPr/>
      </p:nvGrpSpPr>
      <p:grpSpPr>
        <a:xfrm>
          <a:off x="0" y="0"/>
          <a:ext cx="0" cy="0"/>
          <a:chOff x="0" y="0"/>
          <a:chExt cx="0" cy="0"/>
        </a:xfrm>
      </p:grpSpPr>
      <p:sp>
        <p:nvSpPr>
          <p:cNvPr id="764" name="Google Shape;764;p10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5" name="Google Shape;765;p104"/>
          <p:cNvSpPr txBox="1">
            <a:spLocks noGrp="1"/>
          </p:cNvSpPr>
          <p:nvPr>
            <p:ph type="body" idx="1"/>
          </p:nvPr>
        </p:nvSpPr>
        <p:spPr>
          <a:xfrm>
            <a:off x="584200" y="1436688"/>
            <a:ext cx="11018838" cy="2215991"/>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66" name="Google Shape;766;p104"/>
          <p:cNvSpPr txBox="1">
            <a:spLocks noGrp="1"/>
          </p:cNvSpPr>
          <p:nvPr>
            <p:ph type="body" idx="2"/>
          </p:nvPr>
        </p:nvSpPr>
        <p:spPr>
          <a:xfrm>
            <a:off x="1" y="6269038"/>
            <a:ext cx="12192000" cy="588963"/>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3"/>
          <p:cNvSpPr txBox="1">
            <a:spLocks noGrp="1"/>
          </p:cNvSpPr>
          <p:nvPr>
            <p:ph type="body" idx="1"/>
          </p:nvPr>
        </p:nvSpPr>
        <p:spPr>
          <a:xfrm>
            <a:off x="584200"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13"/>
          <p:cNvSpPr txBox="1">
            <a:spLocks noGrp="1"/>
          </p:cNvSpPr>
          <p:nvPr>
            <p:ph type="body" idx="2"/>
          </p:nvPr>
        </p:nvSpPr>
        <p:spPr>
          <a:xfrm>
            <a:off x="6397171"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_1">
  <p:cSld name="Agenda_1">
    <p:spTree>
      <p:nvGrpSpPr>
        <p:cNvPr id="1" name="Shape 60"/>
        <p:cNvGrpSpPr/>
        <p:nvPr/>
      </p:nvGrpSpPr>
      <p:grpSpPr>
        <a:xfrm>
          <a:off x="0" y="0"/>
          <a:ext cx="0" cy="0"/>
          <a:chOff x="0" y="0"/>
          <a:chExt cx="0" cy="0"/>
        </a:xfrm>
      </p:grpSpPr>
      <p:sp>
        <p:nvSpPr>
          <p:cNvPr id="61" name="Google Shape;61;p14"/>
          <p:cNvSpPr/>
          <p:nvPr/>
        </p:nvSpPr>
        <p:spPr>
          <a:xfrm>
            <a:off x="7407275" y="0"/>
            <a:ext cx="478472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62" name="Google Shape;62;p14"/>
          <p:cNvSpPr txBox="1">
            <a:spLocks noGrp="1"/>
          </p:cNvSpPr>
          <p:nvPr>
            <p:ph type="title"/>
          </p:nvPr>
        </p:nvSpPr>
        <p:spPr>
          <a:xfrm>
            <a:off x="3749039" y="457200"/>
            <a:ext cx="3413761" cy="7010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63" name="Google Shape;63;p14"/>
          <p:cNvCxnSpPr/>
          <p:nvPr/>
        </p:nvCxnSpPr>
        <p:spPr>
          <a:xfrm rot="10800000">
            <a:off x="3596639" y="6035040"/>
            <a:ext cx="0" cy="822960"/>
          </a:xfrm>
          <a:prstGeom prst="straightConnector1">
            <a:avLst/>
          </a:prstGeom>
          <a:noFill/>
          <a:ln w="28575" cap="flat" cmpd="sng">
            <a:solidFill>
              <a:schemeClr val="accent1"/>
            </a:solidFill>
            <a:prstDash val="solid"/>
            <a:round/>
            <a:headEnd type="none" w="sm" len="sm"/>
            <a:tailEnd type="none" w="sm" len="sm"/>
          </a:ln>
        </p:spPr>
      </p:cxnSp>
      <p:cxnSp>
        <p:nvCxnSpPr>
          <p:cNvPr id="64" name="Google Shape;64;p14"/>
          <p:cNvCxnSpPr/>
          <p:nvPr/>
        </p:nvCxnSpPr>
        <p:spPr>
          <a:xfrm rot="10800000">
            <a:off x="7254240" y="0"/>
            <a:ext cx="0" cy="1463040"/>
          </a:xfrm>
          <a:prstGeom prst="straightConnector1">
            <a:avLst/>
          </a:prstGeom>
          <a:noFill/>
          <a:ln w="28575" cap="flat" cmpd="sng">
            <a:solidFill>
              <a:schemeClr val="accent1"/>
            </a:solidFill>
            <a:prstDash val="solid"/>
            <a:round/>
            <a:headEnd type="none" w="sm" len="sm"/>
            <a:tailEnd type="none" w="sm" len="sm"/>
          </a:ln>
        </p:spPr>
      </p:cxnSp>
      <p:sp>
        <p:nvSpPr>
          <p:cNvPr id="65" name="Google Shape;65;p14"/>
          <p:cNvSpPr txBox="1">
            <a:spLocks noGrp="1"/>
          </p:cNvSpPr>
          <p:nvPr>
            <p:ph type="body" idx="1"/>
          </p:nvPr>
        </p:nvSpPr>
        <p:spPr>
          <a:xfrm>
            <a:off x="7475218" y="63976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6" name="Google Shape;66;p14"/>
          <p:cNvSpPr txBox="1">
            <a:spLocks noGrp="1"/>
          </p:cNvSpPr>
          <p:nvPr>
            <p:ph type="body" idx="2"/>
          </p:nvPr>
        </p:nvSpPr>
        <p:spPr>
          <a:xfrm>
            <a:off x="7475218" y="2207306"/>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 name="Google Shape;67;p14"/>
          <p:cNvSpPr txBox="1">
            <a:spLocks noGrp="1"/>
          </p:cNvSpPr>
          <p:nvPr>
            <p:ph type="body" idx="3"/>
          </p:nvPr>
        </p:nvSpPr>
        <p:spPr>
          <a:xfrm>
            <a:off x="7475218" y="381504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8" name="Google Shape;68;p14"/>
          <p:cNvSpPr txBox="1">
            <a:spLocks noGrp="1"/>
          </p:cNvSpPr>
          <p:nvPr>
            <p:ph type="body" idx="4"/>
          </p:nvPr>
        </p:nvSpPr>
        <p:spPr>
          <a:xfrm>
            <a:off x="7475218" y="5352441"/>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 name="Google Shape;69;p14"/>
          <p:cNvSpPr txBox="1">
            <a:spLocks noGrp="1"/>
          </p:cNvSpPr>
          <p:nvPr>
            <p:ph type="body" idx="5"/>
          </p:nvPr>
        </p:nvSpPr>
        <p:spPr>
          <a:xfrm>
            <a:off x="3749675" y="1401762"/>
            <a:ext cx="3413125" cy="5080057"/>
          </a:xfrm>
          <a:prstGeom prst="rect">
            <a:avLst/>
          </a:prstGeom>
          <a:noFill/>
          <a:ln>
            <a:noFill/>
          </a:ln>
        </p:spPr>
        <p:txBody>
          <a:bodyPr spcFirstLastPara="1" wrap="square" lIns="0" tIns="0" rIns="0" bIns="0" anchor="t" anchorCtr="0">
            <a:spAutoFit/>
          </a:bodyPr>
          <a:lstStyle>
            <a:lvl1pPr marL="457200" marR="0" lvl="0" indent="-228600" algn="l">
              <a:lnSpc>
                <a:spcPct val="100000"/>
              </a:lnSpc>
              <a:spcBef>
                <a:spcPts val="1800"/>
              </a:spcBef>
              <a:spcAft>
                <a:spcPts val="0"/>
              </a:spcAft>
              <a:buClr>
                <a:schemeClr val="dk1"/>
              </a:buClr>
              <a:buSzPts val="2000"/>
              <a:buFont typeface="Quattrocento Sans"/>
              <a:buNone/>
              <a:defRPr sz="2000"/>
            </a:lvl1pPr>
            <a:lvl2pPr marL="914400" lvl="1" indent="-342900" algn="l">
              <a:lnSpc>
                <a:spcPct val="100000"/>
              </a:lnSpc>
              <a:spcBef>
                <a:spcPts val="400"/>
              </a:spcBef>
              <a:spcAft>
                <a:spcPts val="0"/>
              </a:spcAft>
              <a:buClr>
                <a:schemeClr val="dk1"/>
              </a:buClr>
              <a:buSzPts val="1800"/>
              <a:buChar char="·"/>
              <a:defRPr sz="2000"/>
            </a:lvl2pPr>
            <a:lvl3pPr marL="1371600" lvl="2" indent="-342900" algn="l">
              <a:lnSpc>
                <a:spcPct val="100000"/>
              </a:lnSpc>
              <a:spcBef>
                <a:spcPts val="400"/>
              </a:spcBef>
              <a:spcAft>
                <a:spcPts val="0"/>
              </a:spcAft>
              <a:buClr>
                <a:schemeClr val="dk1"/>
              </a:buClr>
              <a:buSzPts val="1800"/>
              <a:buChar char="·"/>
              <a:defRPr sz="2000"/>
            </a:lvl3pPr>
            <a:lvl4pPr marL="1828800" lvl="3" indent="-342900" algn="l">
              <a:lnSpc>
                <a:spcPct val="100000"/>
              </a:lnSpc>
              <a:spcBef>
                <a:spcPts val="400"/>
              </a:spcBef>
              <a:spcAft>
                <a:spcPts val="0"/>
              </a:spcAft>
              <a:buClr>
                <a:schemeClr val="dk1"/>
              </a:buClr>
              <a:buSzPts val="1800"/>
              <a:buChar char="·"/>
              <a:defRPr sz="2000"/>
            </a:lvl4pPr>
            <a:lvl5pPr marL="2286000" lvl="4" indent="-342900" algn="l">
              <a:lnSpc>
                <a:spcPct val="100000"/>
              </a:lnSpc>
              <a:spcBef>
                <a:spcPts val="400"/>
              </a:spcBef>
              <a:spcAft>
                <a:spcPts val="0"/>
              </a:spcAft>
              <a:buClr>
                <a:schemeClr val="dk1"/>
              </a:buClr>
              <a:buSzPts val="1800"/>
              <a:buChar char="·"/>
              <a:defRPr sz="20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70" name="Google Shape;70;p14"/>
          <p:cNvGrpSpPr/>
          <p:nvPr/>
        </p:nvGrpSpPr>
        <p:grpSpPr>
          <a:xfrm>
            <a:off x="7407275" y="1447800"/>
            <a:ext cx="599440" cy="4724400"/>
            <a:chOff x="7406640" y="1447800"/>
            <a:chExt cx="599440" cy="4724400"/>
          </a:xfrm>
        </p:grpSpPr>
        <p:cxnSp>
          <p:nvCxnSpPr>
            <p:cNvPr id="71" name="Google Shape;71;p14"/>
            <p:cNvCxnSpPr/>
            <p:nvPr/>
          </p:nvCxnSpPr>
          <p:spPr>
            <a:xfrm>
              <a:off x="7406640" y="1447800"/>
              <a:ext cx="599440" cy="0"/>
            </a:xfrm>
            <a:prstGeom prst="straightConnector1">
              <a:avLst/>
            </a:prstGeom>
            <a:noFill/>
            <a:ln w="28575" cap="flat" cmpd="sng">
              <a:solidFill>
                <a:schemeClr val="lt1"/>
              </a:solidFill>
              <a:prstDash val="solid"/>
              <a:round/>
              <a:headEnd type="none" w="sm" len="sm"/>
              <a:tailEnd type="none" w="sm" len="sm"/>
            </a:ln>
          </p:spPr>
        </p:cxnSp>
        <p:cxnSp>
          <p:nvCxnSpPr>
            <p:cNvPr id="72" name="Google Shape;72;p14"/>
            <p:cNvCxnSpPr/>
            <p:nvPr/>
          </p:nvCxnSpPr>
          <p:spPr>
            <a:xfrm>
              <a:off x="7406640" y="3022600"/>
              <a:ext cx="599440" cy="0"/>
            </a:xfrm>
            <a:prstGeom prst="straightConnector1">
              <a:avLst/>
            </a:prstGeom>
            <a:noFill/>
            <a:ln w="28575" cap="flat" cmpd="sng">
              <a:solidFill>
                <a:schemeClr val="lt1"/>
              </a:solidFill>
              <a:prstDash val="solid"/>
              <a:round/>
              <a:headEnd type="none" w="sm" len="sm"/>
              <a:tailEnd type="none" w="sm" len="sm"/>
            </a:ln>
          </p:spPr>
        </p:cxnSp>
        <p:cxnSp>
          <p:nvCxnSpPr>
            <p:cNvPr id="73" name="Google Shape;73;p14"/>
            <p:cNvCxnSpPr/>
            <p:nvPr/>
          </p:nvCxnSpPr>
          <p:spPr>
            <a:xfrm>
              <a:off x="7406640" y="4627880"/>
              <a:ext cx="599440" cy="0"/>
            </a:xfrm>
            <a:prstGeom prst="straightConnector1">
              <a:avLst/>
            </a:prstGeom>
            <a:noFill/>
            <a:ln w="28575" cap="flat" cmpd="sng">
              <a:solidFill>
                <a:schemeClr val="lt1"/>
              </a:solidFill>
              <a:prstDash val="solid"/>
              <a:round/>
              <a:headEnd type="none" w="sm" len="sm"/>
              <a:tailEnd type="none" w="sm" len="sm"/>
            </a:ln>
          </p:spPr>
        </p:cxnSp>
        <p:cxnSp>
          <p:nvCxnSpPr>
            <p:cNvPr id="74" name="Google Shape;74;p14"/>
            <p:cNvCxnSpPr/>
            <p:nvPr/>
          </p:nvCxnSpPr>
          <p:spPr>
            <a:xfrm>
              <a:off x="7406640" y="6172200"/>
              <a:ext cx="599440" cy="0"/>
            </a:xfrm>
            <a:prstGeom prst="straightConnector1">
              <a:avLst/>
            </a:prstGeom>
            <a:noFill/>
            <a:ln w="28575" cap="flat" cmpd="sng">
              <a:solidFill>
                <a:schemeClr val="lt1"/>
              </a:solidFill>
              <a:prstDash val="solid"/>
              <a:round/>
              <a:headEnd type="none" w="sm" len="sm"/>
              <a:tailEnd type="none" w="sm" len="sm"/>
            </a:ln>
          </p:spPr>
        </p:cxnSp>
      </p:grpSp>
      <p:pic>
        <p:nvPicPr>
          <p:cNvPr id="75" name="Google Shape;75;p14"/>
          <p:cNvPicPr preferRelativeResize="0">
            <a:picLocks noGrp="1"/>
          </p:cNvPicPr>
          <p:nvPr>
            <p:ph type="pic" idx="6"/>
          </p:nvPr>
        </p:nvPicPr>
        <p:blipFill/>
        <p:spPr>
          <a:xfrm>
            <a:off x="0" y="0"/>
            <a:ext cx="3413125" cy="6858000"/>
          </a:xfrm>
          <a:prstGeom prst="rect">
            <a:avLst/>
          </a:prstGeom>
          <a:blipFill rotWithShape="1">
            <a:blip r:embed="rId2">
              <a:alphaModFix/>
            </a:blip>
            <a:stretch>
              <a:fillRect/>
            </a:stretch>
          </a:blipFill>
          <a:ln>
            <a:noFill/>
          </a:ln>
        </p:spPr>
      </p:pic>
      <p:sp>
        <p:nvSpPr>
          <p:cNvPr id="76" name="Google Shape;76;p14"/>
          <p:cNvSpPr txBox="1">
            <a:spLocks noGrp="1"/>
          </p:cNvSpPr>
          <p:nvPr>
            <p:ph type="body" idx="7"/>
          </p:nvPr>
        </p:nvSpPr>
        <p:spPr>
          <a:xfrm>
            <a:off x="8169697" y="29348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4"/>
          <p:cNvSpPr txBox="1">
            <a:spLocks noGrp="1"/>
          </p:cNvSpPr>
          <p:nvPr>
            <p:ph type="body" idx="8"/>
          </p:nvPr>
        </p:nvSpPr>
        <p:spPr>
          <a:xfrm>
            <a:off x="8169697" y="188307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14"/>
          <p:cNvSpPr txBox="1">
            <a:spLocks noGrp="1"/>
          </p:cNvSpPr>
          <p:nvPr>
            <p:ph type="body" idx="9"/>
          </p:nvPr>
        </p:nvSpPr>
        <p:spPr>
          <a:xfrm>
            <a:off x="8169697" y="347266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14"/>
          <p:cNvSpPr txBox="1">
            <a:spLocks noGrp="1"/>
          </p:cNvSpPr>
          <p:nvPr>
            <p:ph type="body" idx="13"/>
          </p:nvPr>
        </p:nvSpPr>
        <p:spPr>
          <a:xfrm>
            <a:off x="8169697" y="5062254"/>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_2">
  <p:cSld name="Agenda_2">
    <p:spTree>
      <p:nvGrpSpPr>
        <p:cNvPr id="1" name="Shape 80"/>
        <p:cNvGrpSpPr/>
        <p:nvPr/>
      </p:nvGrpSpPr>
      <p:grpSpPr>
        <a:xfrm>
          <a:off x="0" y="0"/>
          <a:ext cx="0" cy="0"/>
          <a:chOff x="0" y="0"/>
          <a:chExt cx="0" cy="0"/>
        </a:xfrm>
      </p:grpSpPr>
      <p:sp>
        <p:nvSpPr>
          <p:cNvPr id="81" name="Google Shape;81;p15"/>
          <p:cNvSpPr/>
          <p:nvPr/>
        </p:nvSpPr>
        <p:spPr>
          <a:xfrm>
            <a:off x="6699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2" name="Google Shape;82;p15"/>
          <p:cNvSpPr/>
          <p:nvPr/>
        </p:nvSpPr>
        <p:spPr>
          <a:xfrm>
            <a:off x="3472392"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3" name="Google Shape;83;p15"/>
          <p:cNvSpPr/>
          <p:nvPr/>
        </p:nvSpPr>
        <p:spPr>
          <a:xfrm>
            <a:off x="6274859"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4" name="Google Shape;84;p15"/>
          <p:cNvSpPr/>
          <p:nvPr/>
        </p:nvSpPr>
        <p:spPr>
          <a:xfrm>
            <a:off x="90773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5" name="Google Shape;85;p15"/>
          <p:cNvSpPr txBox="1">
            <a:spLocks noGrp="1"/>
          </p:cNvSpPr>
          <p:nvPr>
            <p:ph type="title"/>
          </p:nvPr>
        </p:nvSpPr>
        <p:spPr>
          <a:xfrm>
            <a:off x="670559" y="457200"/>
            <a:ext cx="10938829" cy="6705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86" name="Google Shape;86;p15"/>
          <p:cNvCxnSpPr/>
          <p:nvPr/>
        </p:nvCxnSpPr>
        <p:spPr>
          <a:xfrm>
            <a:off x="584199"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7" name="Google Shape;87;p15"/>
          <p:cNvCxnSpPr/>
          <p:nvPr/>
        </p:nvCxnSpPr>
        <p:spPr>
          <a:xfrm>
            <a:off x="3382152"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8" name="Google Shape;88;p15"/>
          <p:cNvCxnSpPr/>
          <p:nvPr/>
        </p:nvCxnSpPr>
        <p:spPr>
          <a:xfrm>
            <a:off x="6180104"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9" name="Google Shape;89;p15"/>
          <p:cNvCxnSpPr/>
          <p:nvPr/>
        </p:nvCxnSpPr>
        <p:spPr>
          <a:xfrm>
            <a:off x="8978057" y="4175761"/>
            <a:ext cx="0" cy="838198"/>
          </a:xfrm>
          <a:prstGeom prst="straightConnector1">
            <a:avLst/>
          </a:prstGeom>
          <a:noFill/>
          <a:ln w="28575" cap="flat" cmpd="sng">
            <a:solidFill>
              <a:schemeClr val="accent1"/>
            </a:solidFill>
            <a:prstDash val="solid"/>
            <a:round/>
            <a:headEnd type="none" w="sm" len="sm"/>
            <a:tailEnd type="none" w="sm" len="sm"/>
          </a:ln>
        </p:spPr>
      </p:cxnSp>
      <p:pic>
        <p:nvPicPr>
          <p:cNvPr id="90" name="Google Shape;90;p15"/>
          <p:cNvPicPr preferRelativeResize="0">
            <a:picLocks noGrp="1"/>
          </p:cNvPicPr>
          <p:nvPr>
            <p:ph type="pic" idx="2"/>
          </p:nvPr>
        </p:nvPicPr>
        <p:blipFill/>
        <p:spPr>
          <a:xfrm>
            <a:off x="0" y="1436687"/>
            <a:ext cx="12192000" cy="2567939"/>
          </a:xfrm>
          <a:prstGeom prst="rect">
            <a:avLst/>
          </a:prstGeom>
          <a:blipFill rotWithShape="1">
            <a:blip r:embed="rId2">
              <a:alphaModFix/>
            </a:blip>
            <a:stretch>
              <a:fillRect/>
            </a:stretch>
          </a:blipFill>
          <a:ln>
            <a:noFill/>
          </a:ln>
        </p:spPr>
      </p:pic>
      <p:sp>
        <p:nvSpPr>
          <p:cNvPr id="91" name="Google Shape;91;p15"/>
          <p:cNvSpPr txBox="1">
            <a:spLocks noGrp="1"/>
          </p:cNvSpPr>
          <p:nvPr>
            <p:ph type="body" idx="1"/>
          </p:nvPr>
        </p:nvSpPr>
        <p:spPr>
          <a:xfrm>
            <a:off x="582613"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2" name="Google Shape;92;p15"/>
          <p:cNvSpPr txBox="1">
            <a:spLocks noGrp="1"/>
          </p:cNvSpPr>
          <p:nvPr>
            <p:ph type="body" idx="3"/>
          </p:nvPr>
        </p:nvSpPr>
        <p:spPr>
          <a:xfrm>
            <a:off x="3381094"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15"/>
          <p:cNvSpPr txBox="1">
            <a:spLocks noGrp="1"/>
          </p:cNvSpPr>
          <p:nvPr>
            <p:ph type="body" idx="4"/>
          </p:nvPr>
        </p:nvSpPr>
        <p:spPr>
          <a:xfrm>
            <a:off x="6179575"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 name="Google Shape;94;p15"/>
          <p:cNvSpPr txBox="1">
            <a:spLocks noGrp="1"/>
          </p:cNvSpPr>
          <p:nvPr>
            <p:ph type="body" idx="5"/>
          </p:nvPr>
        </p:nvSpPr>
        <p:spPr>
          <a:xfrm>
            <a:off x="8978057"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ayout_1">
  <p:cSld name="Layout_1">
    <p:spTree>
      <p:nvGrpSpPr>
        <p:cNvPr id="1" name="Shape 95"/>
        <p:cNvGrpSpPr/>
        <p:nvPr/>
      </p:nvGrpSpPr>
      <p:grpSpPr>
        <a:xfrm>
          <a:off x="0" y="0"/>
          <a:ext cx="0" cy="0"/>
          <a:chOff x="0" y="0"/>
          <a:chExt cx="0" cy="0"/>
        </a:xfrm>
      </p:grpSpPr>
      <p:sp>
        <p:nvSpPr>
          <p:cNvPr id="96" name="Google Shape;96;p16"/>
          <p:cNvSpPr/>
          <p:nvPr/>
        </p:nvSpPr>
        <p:spPr>
          <a:xfrm>
            <a:off x="5165563" y="2158211"/>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7" name="Google Shape;97;p16"/>
          <p:cNvSpPr/>
          <p:nvPr/>
        </p:nvSpPr>
        <p:spPr>
          <a:xfrm>
            <a:off x="5165563" y="4378762"/>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8" name="Google Shape;98;p16"/>
          <p:cNvSpPr/>
          <p:nvPr/>
        </p:nvSpPr>
        <p:spPr>
          <a:xfrm rot="-5400000">
            <a:off x="6269622"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9" name="Google Shape;99;p16"/>
          <p:cNvSpPr/>
          <p:nvPr/>
        </p:nvSpPr>
        <p:spPr>
          <a:xfrm rot="-5400000">
            <a:off x="4076244"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100" name="Google Shape;100;p1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01" name="Google Shape;101;p16"/>
          <p:cNvGrpSpPr/>
          <p:nvPr/>
        </p:nvGrpSpPr>
        <p:grpSpPr>
          <a:xfrm>
            <a:off x="1" y="3228301"/>
            <a:ext cx="3962400" cy="2367280"/>
            <a:chOff x="3444239" y="3274021"/>
            <a:chExt cx="518161" cy="2367280"/>
          </a:xfrm>
        </p:grpSpPr>
        <p:cxnSp>
          <p:nvCxnSpPr>
            <p:cNvPr id="102" name="Google Shape;102;p16"/>
            <p:cNvCxnSpPr/>
            <p:nvPr/>
          </p:nvCxnSpPr>
          <p:spPr>
            <a:xfrm rot="10800000">
              <a:off x="344423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3" name="Google Shape;103;p16"/>
            <p:cNvCxnSpPr/>
            <p:nvPr/>
          </p:nvCxnSpPr>
          <p:spPr>
            <a:xfrm rot="10800000">
              <a:off x="3444239" y="5641301"/>
              <a:ext cx="518161" cy="0"/>
            </a:xfrm>
            <a:prstGeom prst="straightConnector1">
              <a:avLst/>
            </a:prstGeom>
            <a:noFill/>
            <a:ln w="9525" cap="flat" cmpd="sng">
              <a:solidFill>
                <a:srgbClr val="BFBFBF"/>
              </a:solidFill>
              <a:prstDash val="solid"/>
              <a:round/>
              <a:headEnd type="none" w="sm" len="sm"/>
              <a:tailEnd type="none" w="sm" len="sm"/>
            </a:ln>
          </p:spPr>
        </p:cxnSp>
      </p:grpSp>
      <p:grpSp>
        <p:nvGrpSpPr>
          <p:cNvPr id="104" name="Google Shape;104;p16"/>
          <p:cNvGrpSpPr/>
          <p:nvPr/>
        </p:nvGrpSpPr>
        <p:grpSpPr>
          <a:xfrm>
            <a:off x="8188962" y="3228301"/>
            <a:ext cx="4003041" cy="2367280"/>
            <a:chOff x="8188959" y="3274021"/>
            <a:chExt cx="518161" cy="2367280"/>
          </a:xfrm>
        </p:grpSpPr>
        <p:cxnSp>
          <p:nvCxnSpPr>
            <p:cNvPr id="105" name="Google Shape;105;p16"/>
            <p:cNvCxnSpPr/>
            <p:nvPr/>
          </p:nvCxnSpPr>
          <p:spPr>
            <a:xfrm rot="10800000">
              <a:off x="818895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6" name="Google Shape;106;p16"/>
            <p:cNvCxnSpPr/>
            <p:nvPr/>
          </p:nvCxnSpPr>
          <p:spPr>
            <a:xfrm rot="10800000">
              <a:off x="8188959" y="5641301"/>
              <a:ext cx="518161" cy="0"/>
            </a:xfrm>
            <a:prstGeom prst="straightConnector1">
              <a:avLst/>
            </a:prstGeom>
            <a:noFill/>
            <a:ln w="9525" cap="flat" cmpd="sng">
              <a:solidFill>
                <a:srgbClr val="BFBFBF"/>
              </a:solidFill>
              <a:prstDash val="solid"/>
              <a:round/>
              <a:headEnd type="none" w="sm" len="sm"/>
              <a:tailEnd type="none" w="sm" len="sm"/>
            </a:ln>
          </p:spPr>
        </p:cxnSp>
      </p:grpSp>
      <p:sp>
        <p:nvSpPr>
          <p:cNvPr id="107" name="Google Shape;107;p16"/>
          <p:cNvSpPr txBox="1">
            <a:spLocks noGrp="1"/>
          </p:cNvSpPr>
          <p:nvPr>
            <p:ph type="body" idx="1"/>
          </p:nvPr>
        </p:nvSpPr>
        <p:spPr>
          <a:xfrm>
            <a:off x="588963" y="2003424"/>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8" name="Google Shape;108;p16"/>
          <p:cNvSpPr txBox="1">
            <a:spLocks noGrp="1"/>
          </p:cNvSpPr>
          <p:nvPr>
            <p:ph type="body" idx="2"/>
          </p:nvPr>
        </p:nvSpPr>
        <p:spPr>
          <a:xfrm>
            <a:off x="588963" y="4364659"/>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9" name="Google Shape;109;p16"/>
          <p:cNvSpPr txBox="1">
            <a:spLocks noGrp="1"/>
          </p:cNvSpPr>
          <p:nvPr>
            <p:ph type="body" idx="3"/>
          </p:nvPr>
        </p:nvSpPr>
        <p:spPr>
          <a:xfrm>
            <a:off x="8170863" y="2003425"/>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0" name="Google Shape;110;p16"/>
          <p:cNvSpPr txBox="1">
            <a:spLocks noGrp="1"/>
          </p:cNvSpPr>
          <p:nvPr>
            <p:ph type="body" idx="4"/>
          </p:nvPr>
        </p:nvSpPr>
        <p:spPr>
          <a:xfrm>
            <a:off x="8170863" y="4364660"/>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16"/>
          <p:cNvSpPr/>
          <p:nvPr/>
        </p:nvSpPr>
        <p:spPr>
          <a:xfrm>
            <a:off x="4305441"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2" name="Google Shape;112;p16"/>
          <p:cNvSpPr/>
          <p:nvPr/>
        </p:nvSpPr>
        <p:spPr>
          <a:xfrm>
            <a:off x="6501563"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3" name="Google Shape;113;p16"/>
          <p:cNvSpPr/>
          <p:nvPr/>
        </p:nvSpPr>
        <p:spPr>
          <a:xfrm>
            <a:off x="4305441"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4" name="Google Shape;114;p16"/>
          <p:cNvSpPr/>
          <p:nvPr/>
        </p:nvSpPr>
        <p:spPr>
          <a:xfrm>
            <a:off x="6501563"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yout_2">
  <p:cSld name="Layout_2">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17"/>
          <p:cNvSpPr/>
          <p:nvPr/>
        </p:nvSpPr>
        <p:spPr>
          <a:xfrm>
            <a:off x="701898" y="1432560"/>
            <a:ext cx="2679258" cy="2020149"/>
          </a:xfrm>
          <a:custGeom>
            <a:avLst/>
            <a:gdLst/>
            <a:ahLst/>
            <a:cxnLst/>
            <a:rect l="l" t="t" r="r" b="b"/>
            <a:pathLst>
              <a:path w="829" h="624" extrusionOk="0">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8" name="Google Shape;118;p17"/>
          <p:cNvSpPr/>
          <p:nvPr/>
        </p:nvSpPr>
        <p:spPr>
          <a:xfrm>
            <a:off x="366396" y="2900678"/>
            <a:ext cx="1896420" cy="2893406"/>
          </a:xfrm>
          <a:custGeom>
            <a:avLst/>
            <a:gdLst/>
            <a:ahLst/>
            <a:cxnLst/>
            <a:rect l="l" t="t" r="r" b="b"/>
            <a:pathLst>
              <a:path w="587" h="893" extrusionOk="0">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9" name="Google Shape;119;p17"/>
          <p:cNvSpPr/>
          <p:nvPr/>
        </p:nvSpPr>
        <p:spPr>
          <a:xfrm>
            <a:off x="1568017" y="4818510"/>
            <a:ext cx="2810129" cy="1625162"/>
          </a:xfrm>
          <a:custGeom>
            <a:avLst/>
            <a:gdLst/>
            <a:ahLst/>
            <a:cxnLst/>
            <a:rect l="l" t="t" r="r" b="b"/>
            <a:pathLst>
              <a:path w="870" h="502" extrusionOk="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0" name="Google Shape;120;p17"/>
          <p:cNvSpPr/>
          <p:nvPr/>
        </p:nvSpPr>
        <p:spPr>
          <a:xfrm>
            <a:off x="3633378" y="3143381"/>
            <a:ext cx="1974942" cy="2672117"/>
          </a:xfrm>
          <a:custGeom>
            <a:avLst/>
            <a:gdLst/>
            <a:ahLst/>
            <a:cxnLst/>
            <a:rect l="l" t="t" r="r" b="b"/>
            <a:pathLst>
              <a:path w="612" h="825" extrusionOk="0">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1" name="Google Shape;121;p17"/>
          <p:cNvSpPr/>
          <p:nvPr/>
        </p:nvSpPr>
        <p:spPr>
          <a:xfrm>
            <a:off x="3028998" y="1432560"/>
            <a:ext cx="2255717" cy="2291406"/>
          </a:xfrm>
          <a:custGeom>
            <a:avLst/>
            <a:gdLst/>
            <a:ahLst/>
            <a:cxnLst/>
            <a:rect l="l" t="t" r="r" b="b"/>
            <a:pathLst>
              <a:path w="699" h="708" extrusionOk="0">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2" name="Google Shape;122;p17"/>
          <p:cNvSpPr/>
          <p:nvPr/>
        </p:nvSpPr>
        <p:spPr>
          <a:xfrm>
            <a:off x="1513290" y="2558038"/>
            <a:ext cx="2952895" cy="2810125"/>
          </a:xfrm>
          <a:custGeom>
            <a:avLst/>
            <a:gdLst/>
            <a:ahLst/>
            <a:cxnLst/>
            <a:rect l="l" t="t" r="r" b="b"/>
            <a:pathLst>
              <a:path w="914" h="868" extrusionOk="0">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3" name="Google Shape;123;p17"/>
          <p:cNvSpPr txBox="1">
            <a:spLocks noGrp="1"/>
          </p:cNvSpPr>
          <p:nvPr>
            <p:ph type="body" idx="1"/>
          </p:nvPr>
        </p:nvSpPr>
        <p:spPr>
          <a:xfrm>
            <a:off x="162568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4" name="Google Shape;124;p17"/>
          <p:cNvSpPr txBox="1">
            <a:spLocks noGrp="1"/>
          </p:cNvSpPr>
          <p:nvPr>
            <p:ph type="body" idx="2"/>
          </p:nvPr>
        </p:nvSpPr>
        <p:spPr>
          <a:xfrm>
            <a:off x="351477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5" name="Google Shape;125;p17"/>
          <p:cNvSpPr txBox="1">
            <a:spLocks noGrp="1"/>
          </p:cNvSpPr>
          <p:nvPr>
            <p:ph type="body" idx="3"/>
          </p:nvPr>
        </p:nvSpPr>
        <p:spPr>
          <a:xfrm>
            <a:off x="4308595"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2"/>
              </a:buClr>
              <a:buSzPts val="1440"/>
              <a:buNone/>
              <a:defRPr sz="1600">
                <a:solidFill>
                  <a:schemeClr val="accent2"/>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6" name="Google Shape;126;p17"/>
          <p:cNvSpPr txBox="1">
            <a:spLocks noGrp="1"/>
          </p:cNvSpPr>
          <p:nvPr>
            <p:ph type="body" idx="4"/>
          </p:nvPr>
        </p:nvSpPr>
        <p:spPr>
          <a:xfrm>
            <a:off x="640947"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7" name="Google Shape;127;p17"/>
          <p:cNvSpPr txBox="1">
            <a:spLocks noGrp="1"/>
          </p:cNvSpPr>
          <p:nvPr>
            <p:ph type="body" idx="5"/>
          </p:nvPr>
        </p:nvSpPr>
        <p:spPr>
          <a:xfrm>
            <a:off x="2462970" y="5579787"/>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8" name="Google Shape;128;p17"/>
          <p:cNvSpPr txBox="1">
            <a:spLocks noGrp="1"/>
          </p:cNvSpPr>
          <p:nvPr>
            <p:ph type="body" idx="6"/>
          </p:nvPr>
        </p:nvSpPr>
        <p:spPr>
          <a:xfrm>
            <a:off x="5821363" y="1431925"/>
            <a:ext cx="5784850" cy="914400"/>
          </a:xfrm>
          <a:prstGeom prst="rect">
            <a:avLst/>
          </a:prstGeom>
          <a:solidFill>
            <a:schemeClr val="lt2"/>
          </a:solidFill>
          <a:ln>
            <a:noFill/>
          </a:ln>
          <a:effectLst>
            <a:outerShdw dist="50800" dir="10800000" algn="r" rotWithShape="0">
              <a:schemeClr val="accent1"/>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9" name="Google Shape;129;p17"/>
          <p:cNvSpPr txBox="1">
            <a:spLocks noGrp="1"/>
          </p:cNvSpPr>
          <p:nvPr>
            <p:ph type="body" idx="7"/>
          </p:nvPr>
        </p:nvSpPr>
        <p:spPr>
          <a:xfrm>
            <a:off x="5821363" y="2466906"/>
            <a:ext cx="5784850" cy="914400"/>
          </a:xfrm>
          <a:prstGeom prst="rect">
            <a:avLst/>
          </a:prstGeom>
          <a:solidFill>
            <a:schemeClr val="lt2"/>
          </a:solidFill>
          <a:ln>
            <a:noFill/>
          </a:ln>
          <a:effectLst>
            <a:outerShdw dist="50800" dir="10800000" algn="r" rotWithShape="0">
              <a:schemeClr val="accent2"/>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0" name="Google Shape;130;p17"/>
          <p:cNvSpPr txBox="1">
            <a:spLocks noGrp="1"/>
          </p:cNvSpPr>
          <p:nvPr>
            <p:ph type="body" idx="8"/>
          </p:nvPr>
        </p:nvSpPr>
        <p:spPr>
          <a:xfrm>
            <a:off x="5821363" y="3501887"/>
            <a:ext cx="5784850" cy="914400"/>
          </a:xfrm>
          <a:prstGeom prst="rect">
            <a:avLst/>
          </a:prstGeom>
          <a:solidFill>
            <a:schemeClr val="lt2"/>
          </a:solidFill>
          <a:ln>
            <a:noFill/>
          </a:ln>
          <a:effectLst>
            <a:outerShdw dist="50800" dir="10800000" algn="r" rotWithShape="0">
              <a:schemeClr val="accent3"/>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1" name="Google Shape;131;p17"/>
          <p:cNvSpPr txBox="1">
            <a:spLocks noGrp="1"/>
          </p:cNvSpPr>
          <p:nvPr>
            <p:ph type="body" idx="9"/>
          </p:nvPr>
        </p:nvSpPr>
        <p:spPr>
          <a:xfrm>
            <a:off x="5821363" y="4536868"/>
            <a:ext cx="5784850" cy="914400"/>
          </a:xfrm>
          <a:prstGeom prst="rect">
            <a:avLst/>
          </a:prstGeom>
          <a:solidFill>
            <a:schemeClr val="lt2"/>
          </a:solidFill>
          <a:ln>
            <a:noFill/>
          </a:ln>
          <a:effectLst>
            <a:outerShdw dist="50800" dir="10800000" algn="r" rotWithShape="0">
              <a:schemeClr val="accent4"/>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2" name="Google Shape;132;p17"/>
          <p:cNvSpPr txBox="1">
            <a:spLocks noGrp="1"/>
          </p:cNvSpPr>
          <p:nvPr>
            <p:ph type="body" idx="13"/>
          </p:nvPr>
        </p:nvSpPr>
        <p:spPr>
          <a:xfrm>
            <a:off x="5821363" y="5571849"/>
            <a:ext cx="5784850" cy="914400"/>
          </a:xfrm>
          <a:prstGeom prst="rect">
            <a:avLst/>
          </a:prstGeom>
          <a:solidFill>
            <a:schemeClr val="lt2"/>
          </a:solidFill>
          <a:ln>
            <a:noFill/>
          </a:ln>
          <a:effectLst>
            <a:outerShdw dist="50800" dir="10800000" algn="r" rotWithShape="0">
              <a:schemeClr val="accent5"/>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yout_3">
  <p:cSld name="Layout_3">
    <p:spTree>
      <p:nvGrpSpPr>
        <p:cNvPr id="1" name="Shape 133"/>
        <p:cNvGrpSpPr/>
        <p:nvPr/>
      </p:nvGrpSpPr>
      <p:grpSpPr>
        <a:xfrm>
          <a:off x="0" y="0"/>
          <a:ext cx="0" cy="0"/>
          <a:chOff x="0" y="0"/>
          <a:chExt cx="0" cy="0"/>
        </a:xfrm>
      </p:grpSpPr>
      <p:sp>
        <p:nvSpPr>
          <p:cNvPr id="134" name="Google Shape;134;p18"/>
          <p:cNvSpPr txBox="1">
            <a:spLocks noGrp="1"/>
          </p:cNvSpPr>
          <p:nvPr>
            <p:ph type="body" idx="1"/>
          </p:nvPr>
        </p:nvSpPr>
        <p:spPr>
          <a:xfrm>
            <a:off x="671513"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5" name="Google Shape;135;p18"/>
          <p:cNvSpPr txBox="1">
            <a:spLocks noGrp="1"/>
          </p:cNvSpPr>
          <p:nvPr>
            <p:ph type="body" idx="2"/>
          </p:nvPr>
        </p:nvSpPr>
        <p:spPr>
          <a:xfrm>
            <a:off x="3472586"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6" name="Google Shape;136;p18"/>
          <p:cNvSpPr txBox="1">
            <a:spLocks noGrp="1"/>
          </p:cNvSpPr>
          <p:nvPr>
            <p:ph type="body" idx="3"/>
          </p:nvPr>
        </p:nvSpPr>
        <p:spPr>
          <a:xfrm>
            <a:off x="6273659"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7" name="Google Shape;137;p18"/>
          <p:cNvSpPr txBox="1">
            <a:spLocks noGrp="1"/>
          </p:cNvSpPr>
          <p:nvPr>
            <p:ph type="body" idx="4"/>
          </p:nvPr>
        </p:nvSpPr>
        <p:spPr>
          <a:xfrm>
            <a:off x="9074732"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8" name="Google Shape;138;p1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39" name="Google Shape;139;p18"/>
          <p:cNvCxnSpPr/>
          <p:nvPr/>
        </p:nvCxnSpPr>
        <p:spPr>
          <a:xfrm>
            <a:off x="584199"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0" name="Google Shape;140;p18"/>
          <p:cNvCxnSpPr/>
          <p:nvPr/>
        </p:nvCxnSpPr>
        <p:spPr>
          <a:xfrm>
            <a:off x="3382152"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1" name="Google Shape;141;p18"/>
          <p:cNvCxnSpPr/>
          <p:nvPr/>
        </p:nvCxnSpPr>
        <p:spPr>
          <a:xfrm>
            <a:off x="6180105"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2" name="Google Shape;142;p18"/>
          <p:cNvCxnSpPr/>
          <p:nvPr/>
        </p:nvCxnSpPr>
        <p:spPr>
          <a:xfrm>
            <a:off x="8978057" y="1261834"/>
            <a:ext cx="0" cy="618401"/>
          </a:xfrm>
          <a:prstGeom prst="straightConnector1">
            <a:avLst/>
          </a:prstGeom>
          <a:noFill/>
          <a:ln w="28575" cap="flat" cmpd="sng">
            <a:solidFill>
              <a:schemeClr val="accent1"/>
            </a:solidFill>
            <a:prstDash val="solid"/>
            <a:round/>
            <a:headEnd type="none" w="sm" len="sm"/>
            <a:tailEnd type="none" w="sm" len="sm"/>
          </a:ln>
        </p:spPr>
      </p:cxnSp>
      <p:sp>
        <p:nvSpPr>
          <p:cNvPr id="143" name="Google Shape;143;p18"/>
          <p:cNvSpPr txBox="1">
            <a:spLocks noGrp="1"/>
          </p:cNvSpPr>
          <p:nvPr>
            <p:ph type="body" idx="5"/>
          </p:nvPr>
        </p:nvSpPr>
        <p:spPr>
          <a:xfrm>
            <a:off x="671513"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4" name="Google Shape;144;p18"/>
          <p:cNvSpPr txBox="1">
            <a:spLocks noGrp="1"/>
          </p:cNvSpPr>
          <p:nvPr>
            <p:ph type="body" idx="6"/>
          </p:nvPr>
        </p:nvSpPr>
        <p:spPr>
          <a:xfrm>
            <a:off x="3472586"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5" name="Google Shape;145;p18"/>
          <p:cNvSpPr txBox="1">
            <a:spLocks noGrp="1"/>
          </p:cNvSpPr>
          <p:nvPr>
            <p:ph type="body" idx="7"/>
          </p:nvPr>
        </p:nvSpPr>
        <p:spPr>
          <a:xfrm>
            <a:off x="6273657" y="1982787"/>
            <a:ext cx="2544763"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8"/>
          <p:cNvSpPr txBox="1">
            <a:spLocks noGrp="1"/>
          </p:cNvSpPr>
          <p:nvPr>
            <p:ph type="body" idx="8"/>
          </p:nvPr>
        </p:nvSpPr>
        <p:spPr>
          <a:xfrm>
            <a:off x="9074732"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yout_4">
  <p:cSld name="Layout_4">
    <p:spTree>
      <p:nvGrpSpPr>
        <p:cNvPr id="1" name="Shape 147"/>
        <p:cNvGrpSpPr/>
        <p:nvPr/>
      </p:nvGrpSpPr>
      <p:grpSpPr>
        <a:xfrm>
          <a:off x="0" y="0"/>
          <a:ext cx="0" cy="0"/>
          <a:chOff x="0" y="0"/>
          <a:chExt cx="0" cy="0"/>
        </a:xfrm>
      </p:grpSpPr>
      <p:sp>
        <p:nvSpPr>
          <p:cNvPr id="148" name="Google Shape;148;p19"/>
          <p:cNvSpPr txBox="1">
            <a:spLocks noGrp="1"/>
          </p:cNvSpPr>
          <p:nvPr>
            <p:ph type="body" idx="1"/>
          </p:nvPr>
        </p:nvSpPr>
        <p:spPr>
          <a:xfrm>
            <a:off x="584200"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9" name="Google Shape;149;p19"/>
          <p:cNvSpPr txBox="1">
            <a:spLocks noGrp="1"/>
          </p:cNvSpPr>
          <p:nvPr>
            <p:ph type="body" idx="2"/>
          </p:nvPr>
        </p:nvSpPr>
        <p:spPr>
          <a:xfrm>
            <a:off x="4332805"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9"/>
          <p:cNvSpPr txBox="1">
            <a:spLocks noGrp="1"/>
          </p:cNvSpPr>
          <p:nvPr>
            <p:ph type="body" idx="3"/>
          </p:nvPr>
        </p:nvSpPr>
        <p:spPr>
          <a:xfrm>
            <a:off x="8081411"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1" name="Google Shape;151;p1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19"/>
          <p:cNvSpPr/>
          <p:nvPr/>
        </p:nvSpPr>
        <p:spPr>
          <a:xfrm>
            <a:off x="0" y="1475740"/>
            <a:ext cx="12192000" cy="23622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3" name="Google Shape;153;p19"/>
          <p:cNvSpPr/>
          <p:nvPr/>
        </p:nvSpPr>
        <p:spPr>
          <a:xfrm>
            <a:off x="987033"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4" name="Google Shape;154;p19"/>
          <p:cNvSpPr/>
          <p:nvPr/>
        </p:nvSpPr>
        <p:spPr>
          <a:xfrm>
            <a:off x="4735639"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5" name="Google Shape;155;p19"/>
          <p:cNvSpPr/>
          <p:nvPr/>
        </p:nvSpPr>
        <p:spPr>
          <a:xfrm>
            <a:off x="8484245"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6" name="Google Shape;156;p19"/>
          <p:cNvSpPr/>
          <p:nvPr/>
        </p:nvSpPr>
        <p:spPr>
          <a:xfrm>
            <a:off x="4175469"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7" name="Google Shape;157;p19"/>
          <p:cNvSpPr/>
          <p:nvPr/>
        </p:nvSpPr>
        <p:spPr>
          <a:xfrm>
            <a:off x="7924074"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cxnSp>
        <p:nvCxnSpPr>
          <p:cNvPr id="158" name="Google Shape;158;p19"/>
          <p:cNvCxnSpPr/>
          <p:nvPr/>
        </p:nvCxnSpPr>
        <p:spPr>
          <a:xfrm rot="10800000">
            <a:off x="584199"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59" name="Google Shape;159;p19"/>
          <p:cNvCxnSpPr/>
          <p:nvPr/>
        </p:nvCxnSpPr>
        <p:spPr>
          <a:xfrm rot="10800000">
            <a:off x="4332805"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60" name="Google Shape;160;p19"/>
          <p:cNvCxnSpPr/>
          <p:nvPr/>
        </p:nvCxnSpPr>
        <p:spPr>
          <a:xfrm rot="10800000">
            <a:off x="8081411" y="6250329"/>
            <a:ext cx="660247" cy="0"/>
          </a:xfrm>
          <a:prstGeom prst="straightConnector1">
            <a:avLst/>
          </a:prstGeom>
          <a:noFill/>
          <a:ln w="28575" cap="flat" cmpd="sng">
            <a:solidFill>
              <a:schemeClr val="accent1"/>
            </a:solidFill>
            <a:prstDash val="solid"/>
            <a:round/>
            <a:headEnd type="none" w="sm" len="sm"/>
            <a:tailEnd type="none" w="sm" len="sm"/>
          </a:ln>
        </p:spPr>
      </p:cxnSp>
      <p:pic>
        <p:nvPicPr>
          <p:cNvPr id="161" name="Google Shape;161;p19"/>
          <p:cNvPicPr preferRelativeResize="0">
            <a:picLocks noGrp="1"/>
          </p:cNvPicPr>
          <p:nvPr>
            <p:ph type="pic" idx="4"/>
          </p:nvPr>
        </p:nvPicPr>
        <p:blipFill/>
        <p:spPr>
          <a:xfrm>
            <a:off x="1249605" y="1559560"/>
            <a:ext cx="2194560" cy="2194560"/>
          </a:xfrm>
          <a:prstGeom prst="ellipse">
            <a:avLst/>
          </a:prstGeom>
          <a:blipFill rotWithShape="1">
            <a:blip r:embed="rId2">
              <a:alphaModFix/>
            </a:blip>
            <a:stretch>
              <a:fillRect/>
            </a:stretch>
          </a:blipFill>
          <a:ln>
            <a:noFill/>
          </a:ln>
        </p:spPr>
      </p:pic>
      <p:pic>
        <p:nvPicPr>
          <p:cNvPr id="162" name="Google Shape;162;p19"/>
          <p:cNvPicPr preferRelativeResize="0">
            <a:picLocks noGrp="1"/>
          </p:cNvPicPr>
          <p:nvPr>
            <p:ph type="pic" idx="5"/>
          </p:nvPr>
        </p:nvPicPr>
        <p:blipFill/>
        <p:spPr>
          <a:xfrm>
            <a:off x="4998211" y="1559560"/>
            <a:ext cx="2194560" cy="2194560"/>
          </a:xfrm>
          <a:prstGeom prst="ellipse">
            <a:avLst/>
          </a:prstGeom>
          <a:blipFill rotWithShape="1">
            <a:blip r:embed="rId2">
              <a:alphaModFix/>
            </a:blip>
            <a:stretch>
              <a:fillRect/>
            </a:stretch>
          </a:blipFill>
          <a:ln>
            <a:noFill/>
          </a:ln>
        </p:spPr>
      </p:pic>
      <p:pic>
        <p:nvPicPr>
          <p:cNvPr id="163" name="Google Shape;163;p19"/>
          <p:cNvPicPr preferRelativeResize="0">
            <a:picLocks noGrp="1"/>
          </p:cNvPicPr>
          <p:nvPr>
            <p:ph type="pic" idx="6"/>
          </p:nvPr>
        </p:nvPicPr>
        <p:blipFill/>
        <p:spPr>
          <a:xfrm>
            <a:off x="8746817" y="1559560"/>
            <a:ext cx="2194560" cy="2194560"/>
          </a:xfrm>
          <a:prstGeom prst="ellipse">
            <a:avLst/>
          </a:prstGeom>
          <a:blipFill rotWithShape="1">
            <a:blip r:embed="rId2">
              <a:alphaModFix/>
            </a:blip>
            <a:stretch>
              <a:fillRect/>
            </a:stretch>
          </a:blipFill>
          <a:ln>
            <a:noFill/>
          </a:ln>
        </p:spPr>
      </p:pic>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ayout_5">
  <p:cSld name="Layout_5">
    <p:spTree>
      <p:nvGrpSpPr>
        <p:cNvPr id="1" name="Shape 164"/>
        <p:cNvGrpSpPr/>
        <p:nvPr/>
      </p:nvGrpSpPr>
      <p:grpSpPr>
        <a:xfrm>
          <a:off x="0" y="0"/>
          <a:ext cx="0" cy="0"/>
          <a:chOff x="0" y="0"/>
          <a:chExt cx="0" cy="0"/>
        </a:xfrm>
      </p:grpSpPr>
      <p:pic>
        <p:nvPicPr>
          <p:cNvPr id="165" name="Google Shape;165;p20"/>
          <p:cNvPicPr preferRelativeResize="0">
            <a:picLocks noGrp="1"/>
          </p:cNvPicPr>
          <p:nvPr>
            <p:ph type="pic" idx="2"/>
          </p:nvPr>
        </p:nvPicPr>
        <p:blipFill/>
        <p:spPr>
          <a:xfrm>
            <a:off x="7292975" y="0"/>
            <a:ext cx="4899025" cy="6858000"/>
          </a:xfrm>
          <a:prstGeom prst="rect">
            <a:avLst/>
          </a:prstGeom>
          <a:blipFill rotWithShape="1">
            <a:blip r:embed="rId2">
              <a:alphaModFix/>
            </a:blip>
            <a:stretch>
              <a:fillRect/>
            </a:stretch>
          </a:blipFill>
          <a:ln>
            <a:noFill/>
          </a:ln>
        </p:spPr>
      </p:pic>
      <p:sp>
        <p:nvSpPr>
          <p:cNvPr id="166" name="Google Shape;166;p2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67" name="Google Shape;167;p20"/>
          <p:cNvCxnSpPr/>
          <p:nvPr/>
        </p:nvCxnSpPr>
        <p:spPr>
          <a:xfrm rot="10800000">
            <a:off x="584200" y="6412375"/>
            <a:ext cx="6705379" cy="0"/>
          </a:xfrm>
          <a:prstGeom prst="straightConnector1">
            <a:avLst/>
          </a:prstGeom>
          <a:noFill/>
          <a:ln w="28575" cap="flat" cmpd="sng">
            <a:solidFill>
              <a:schemeClr val="accent1"/>
            </a:solidFill>
            <a:prstDash val="solid"/>
            <a:round/>
            <a:headEnd type="none" w="sm" len="sm"/>
            <a:tailEnd type="none" w="sm" len="sm"/>
          </a:ln>
        </p:spPr>
      </p:cxnSp>
      <p:sp>
        <p:nvSpPr>
          <p:cNvPr id="168" name="Google Shape;168;p20"/>
          <p:cNvSpPr txBox="1">
            <a:spLocks noGrp="1"/>
          </p:cNvSpPr>
          <p:nvPr>
            <p:ph type="body" idx="1"/>
          </p:nvPr>
        </p:nvSpPr>
        <p:spPr>
          <a:xfrm>
            <a:off x="584200" y="1333500"/>
            <a:ext cx="6365239" cy="472744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vl1pPr>
            <a:lvl2pPr marL="914400" lvl="1" indent="-228600" algn="l">
              <a:lnSpc>
                <a:spcPct val="100000"/>
              </a:lnSpc>
              <a:spcBef>
                <a:spcPts val="440"/>
              </a:spcBef>
              <a:spcAft>
                <a:spcPts val="0"/>
              </a:spcAft>
              <a:buClr>
                <a:schemeClr val="dk1"/>
              </a:buClr>
              <a:buSzPts val="1980"/>
              <a:buNone/>
              <a:defRPr sz="2200"/>
            </a:lvl2pPr>
            <a:lvl3pPr marL="1371600" lvl="2" indent="-228600" algn="l">
              <a:lnSpc>
                <a:spcPct val="100000"/>
              </a:lnSpc>
              <a:spcBef>
                <a:spcPts val="440"/>
              </a:spcBef>
              <a:spcAft>
                <a:spcPts val="0"/>
              </a:spcAft>
              <a:buClr>
                <a:schemeClr val="dk1"/>
              </a:buClr>
              <a:buSzPts val="1980"/>
              <a:buNone/>
              <a:defRPr sz="2200"/>
            </a:lvl3pPr>
            <a:lvl4pPr marL="1828800" lvl="3" indent="-228600" algn="l">
              <a:lnSpc>
                <a:spcPct val="100000"/>
              </a:lnSpc>
              <a:spcBef>
                <a:spcPts val="440"/>
              </a:spcBef>
              <a:spcAft>
                <a:spcPts val="0"/>
              </a:spcAft>
              <a:buClr>
                <a:schemeClr val="dk1"/>
              </a:buClr>
              <a:buSzPts val="1980"/>
              <a:buNone/>
              <a:defRPr sz="2200"/>
            </a:lvl4pPr>
            <a:lvl5pPr marL="2286000" lvl="4" indent="-228600" algn="l">
              <a:lnSpc>
                <a:spcPct val="100000"/>
              </a:lnSpc>
              <a:spcBef>
                <a:spcPts val="440"/>
              </a:spcBef>
              <a:spcAft>
                <a:spcPts val="0"/>
              </a:spcAft>
              <a:buClr>
                <a:schemeClr val="dk1"/>
              </a:buClr>
              <a:buSzPts val="1980"/>
              <a:buNone/>
              <a:defRPr sz="2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Layout_6">
  <p:cSld name="Layout_6">
    <p:spTree>
      <p:nvGrpSpPr>
        <p:cNvPr id="1" name="Shape 169"/>
        <p:cNvGrpSpPr/>
        <p:nvPr/>
      </p:nvGrpSpPr>
      <p:grpSpPr>
        <a:xfrm>
          <a:off x="0" y="0"/>
          <a:ext cx="0" cy="0"/>
          <a:chOff x="0" y="0"/>
          <a:chExt cx="0" cy="0"/>
        </a:xfrm>
      </p:grpSpPr>
      <p:pic>
        <p:nvPicPr>
          <p:cNvPr id="170" name="Google Shape;170;p21"/>
          <p:cNvPicPr preferRelativeResize="0">
            <a:picLocks noGrp="1"/>
          </p:cNvPicPr>
          <p:nvPr>
            <p:ph type="pic" idx="2"/>
          </p:nvPr>
        </p:nvPicPr>
        <p:blipFill/>
        <p:spPr>
          <a:xfrm>
            <a:off x="9120988" y="0"/>
            <a:ext cx="3071012" cy="3321748"/>
          </a:xfrm>
          <a:prstGeom prst="rect">
            <a:avLst/>
          </a:prstGeom>
          <a:blipFill rotWithShape="1">
            <a:blip r:embed="rId2">
              <a:alphaModFix/>
            </a:blip>
            <a:stretch>
              <a:fillRect/>
            </a:stretch>
          </a:blipFill>
          <a:ln>
            <a:noFill/>
          </a:ln>
        </p:spPr>
      </p:pic>
      <p:sp>
        <p:nvSpPr>
          <p:cNvPr id="171" name="Google Shape;171;p2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72" name="Google Shape;172;p21"/>
          <p:cNvPicPr preferRelativeResize="0">
            <a:picLocks noGrp="1"/>
          </p:cNvPicPr>
          <p:nvPr>
            <p:ph type="pic" idx="3"/>
          </p:nvPr>
        </p:nvPicPr>
        <p:blipFill/>
        <p:spPr>
          <a:xfrm>
            <a:off x="9715499" y="3440575"/>
            <a:ext cx="2476500" cy="3123738"/>
          </a:xfrm>
          <a:prstGeom prst="rect">
            <a:avLst/>
          </a:prstGeom>
          <a:blipFill rotWithShape="1">
            <a:blip r:embed="rId3">
              <a:alphaModFix/>
            </a:blip>
            <a:stretch>
              <a:fillRect/>
            </a:stretch>
          </a:blipFill>
          <a:ln>
            <a:noFill/>
          </a:ln>
        </p:spPr>
      </p:pic>
      <p:pic>
        <p:nvPicPr>
          <p:cNvPr id="173" name="Google Shape;173;p21"/>
          <p:cNvPicPr preferRelativeResize="0">
            <a:picLocks noGrp="1"/>
          </p:cNvPicPr>
          <p:nvPr>
            <p:ph type="pic" idx="4"/>
          </p:nvPr>
        </p:nvPicPr>
        <p:blipFill/>
        <p:spPr>
          <a:xfrm>
            <a:off x="6522752" y="292100"/>
            <a:ext cx="2476500" cy="3027847"/>
          </a:xfrm>
          <a:prstGeom prst="rect">
            <a:avLst/>
          </a:prstGeom>
          <a:blipFill rotWithShape="1">
            <a:blip r:embed="rId4">
              <a:alphaModFix/>
            </a:blip>
            <a:stretch>
              <a:fillRect/>
            </a:stretch>
          </a:blipFill>
          <a:ln>
            <a:noFill/>
          </a:ln>
        </p:spPr>
      </p:pic>
      <p:pic>
        <p:nvPicPr>
          <p:cNvPr id="174" name="Google Shape;174;p21"/>
          <p:cNvPicPr preferRelativeResize="0">
            <a:picLocks noGrp="1"/>
          </p:cNvPicPr>
          <p:nvPr>
            <p:ph type="pic" idx="5"/>
          </p:nvPr>
        </p:nvPicPr>
        <p:blipFill/>
        <p:spPr>
          <a:xfrm>
            <a:off x="6499708" y="3440575"/>
            <a:ext cx="3071012" cy="3417425"/>
          </a:xfrm>
          <a:prstGeom prst="rect">
            <a:avLst/>
          </a:prstGeom>
          <a:blipFill rotWithShape="1">
            <a:blip r:embed="rId5">
              <a:alphaModFix/>
            </a:blip>
            <a:stretch>
              <a:fillRect/>
            </a:stretch>
          </a:blipFill>
          <a:ln>
            <a:noFill/>
          </a:ln>
        </p:spPr>
      </p:pic>
      <p:sp>
        <p:nvSpPr>
          <p:cNvPr id="175" name="Google Shape;175;p21"/>
          <p:cNvSpPr txBox="1">
            <a:spLocks noGrp="1"/>
          </p:cNvSpPr>
          <p:nvPr>
            <p:ph type="body" idx="1"/>
          </p:nvPr>
        </p:nvSpPr>
        <p:spPr>
          <a:xfrm>
            <a:off x="588263" y="1333500"/>
            <a:ext cx="5657850" cy="5155257"/>
          </a:xfrm>
          <a:prstGeom prst="rect">
            <a:avLst/>
          </a:prstGeom>
          <a:noFill/>
          <a:ln>
            <a:noFill/>
          </a:ln>
        </p:spPr>
        <p:txBody>
          <a:bodyPr spcFirstLastPara="1" wrap="square" lIns="0" tIns="0" rIns="0" bIns="0" anchor="t" anchorCtr="0">
            <a:spAutoFit/>
          </a:bodyPr>
          <a:lstStyle>
            <a:lvl1pPr marL="457200" marR="0" lvl="0" indent="-330200" algn="l">
              <a:lnSpc>
                <a:spcPct val="100000"/>
              </a:lnSpc>
              <a:spcBef>
                <a:spcPts val="600"/>
              </a:spcBef>
              <a:spcAft>
                <a:spcPts val="0"/>
              </a:spcAft>
              <a:buClr>
                <a:srgbClr val="000000"/>
              </a:buClr>
              <a:buSzPts val="1600"/>
              <a:buFont typeface="Arial"/>
              <a:buChar char="•"/>
              <a:defRPr sz="1600" b="0" i="0" u="none" strike="noStrike" cap="none">
                <a:solidFill>
                  <a:srgbClr val="000000"/>
                </a:solidFill>
              </a:defRPr>
            </a:lvl1pPr>
            <a:lvl2pPr marL="914400" lvl="1" indent="-320040" algn="l">
              <a:lnSpc>
                <a:spcPct val="100000"/>
              </a:lnSpc>
              <a:spcBef>
                <a:spcPts val="600"/>
              </a:spcBef>
              <a:spcAft>
                <a:spcPts val="0"/>
              </a:spcAft>
              <a:buClr>
                <a:schemeClr val="dk1"/>
              </a:buClr>
              <a:buSzPts val="1440"/>
              <a:buChar char="·"/>
              <a:defRPr sz="1600"/>
            </a:lvl2pPr>
            <a:lvl3pPr marL="1371600" lvl="2" indent="-320039" algn="l">
              <a:lnSpc>
                <a:spcPct val="100000"/>
              </a:lnSpc>
              <a:spcBef>
                <a:spcPts val="600"/>
              </a:spcBef>
              <a:spcAft>
                <a:spcPts val="0"/>
              </a:spcAft>
              <a:buClr>
                <a:schemeClr val="dk1"/>
              </a:buClr>
              <a:buSzPts val="1440"/>
              <a:buChar char="·"/>
              <a:defRPr sz="1600"/>
            </a:lvl3pPr>
            <a:lvl4pPr marL="1828800" lvl="3" indent="-320039" algn="l">
              <a:lnSpc>
                <a:spcPct val="100000"/>
              </a:lnSpc>
              <a:spcBef>
                <a:spcPts val="600"/>
              </a:spcBef>
              <a:spcAft>
                <a:spcPts val="0"/>
              </a:spcAft>
              <a:buClr>
                <a:schemeClr val="dk1"/>
              </a:buClr>
              <a:buSzPts val="1440"/>
              <a:buChar char="·"/>
              <a:defRPr sz="1600"/>
            </a:lvl4pPr>
            <a:lvl5pPr marL="2286000" lvl="4" indent="-228600" algn="l">
              <a:lnSpc>
                <a:spcPct val="100000"/>
              </a:lnSpc>
              <a:spcBef>
                <a:spcPts val="600"/>
              </a:spcBef>
              <a:spcAft>
                <a:spcPts val="0"/>
              </a:spcAft>
              <a:buClr>
                <a:schemeClr val="dk1"/>
              </a:buClr>
              <a:buSzPts val="1440"/>
              <a:buNone/>
              <a:defRPr sz="1600"/>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Layout_7">
  <p:cSld name="Layout_7">
    <p:spTree>
      <p:nvGrpSpPr>
        <p:cNvPr id="1" name="Shape 176"/>
        <p:cNvGrpSpPr/>
        <p:nvPr/>
      </p:nvGrpSpPr>
      <p:grpSpPr>
        <a:xfrm>
          <a:off x="0" y="0"/>
          <a:ext cx="0" cy="0"/>
          <a:chOff x="0" y="0"/>
          <a:chExt cx="0" cy="0"/>
        </a:xfrm>
      </p:grpSpPr>
      <p:sp>
        <p:nvSpPr>
          <p:cNvPr id="177" name="Google Shape;177;p2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22"/>
          <p:cNvSpPr/>
          <p:nvPr/>
        </p:nvSpPr>
        <p:spPr>
          <a:xfrm>
            <a:off x="0" y="4190035"/>
            <a:ext cx="12192000" cy="26679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79" name="Google Shape;179;p22"/>
          <p:cNvSpPr/>
          <p:nvPr/>
        </p:nvSpPr>
        <p:spPr>
          <a:xfrm>
            <a:off x="2579173"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0" name="Google Shape;180;p22"/>
          <p:cNvSpPr/>
          <p:nvPr/>
        </p:nvSpPr>
        <p:spPr>
          <a:xfrm>
            <a:off x="6508779"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1" name="Google Shape;181;p22"/>
          <p:cNvSpPr/>
          <p:nvPr/>
        </p:nvSpPr>
        <p:spPr>
          <a:xfrm>
            <a:off x="10452160"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2" name="Google Shape;182;p22"/>
          <p:cNvSpPr/>
          <p:nvPr/>
        </p:nvSpPr>
        <p:spPr>
          <a:xfrm>
            <a:off x="8055980"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83" name="Google Shape;183;p22"/>
          <p:cNvSpPr/>
          <p:nvPr/>
        </p:nvSpPr>
        <p:spPr>
          <a:xfrm>
            <a:off x="4123895"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84" name="Google Shape;184;p22"/>
          <p:cNvSpPr txBox="1">
            <a:spLocks noGrp="1"/>
          </p:cNvSpPr>
          <p:nvPr>
            <p:ph type="body" idx="1"/>
          </p:nvPr>
        </p:nvSpPr>
        <p:spPr>
          <a:xfrm>
            <a:off x="550863"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2"/>
          <p:cNvSpPr txBox="1">
            <a:spLocks noGrp="1"/>
          </p:cNvSpPr>
          <p:nvPr>
            <p:ph type="body" idx="2"/>
          </p:nvPr>
        </p:nvSpPr>
        <p:spPr>
          <a:xfrm>
            <a:off x="4490546"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6" name="Google Shape;186;p22"/>
          <p:cNvSpPr txBox="1">
            <a:spLocks noGrp="1"/>
          </p:cNvSpPr>
          <p:nvPr>
            <p:ph type="body" idx="3"/>
          </p:nvPr>
        </p:nvSpPr>
        <p:spPr>
          <a:xfrm>
            <a:off x="8430229"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87" name="Google Shape;187;p22"/>
          <p:cNvPicPr preferRelativeResize="0">
            <a:picLocks noGrp="1"/>
          </p:cNvPicPr>
          <p:nvPr>
            <p:ph type="pic" idx="4"/>
          </p:nvPr>
        </p:nvPicPr>
        <p:blipFill/>
        <p:spPr>
          <a:xfrm>
            <a:off x="571018" y="1762147"/>
            <a:ext cx="3194050" cy="2811780"/>
          </a:xfrm>
          <a:prstGeom prst="rect">
            <a:avLst/>
          </a:prstGeom>
          <a:blipFill rotWithShape="1">
            <a:blip r:embed="rId2">
              <a:alphaModFix/>
            </a:blip>
            <a:stretch>
              <a:fillRect/>
            </a:stretch>
          </a:blipFill>
          <a:ln>
            <a:noFill/>
          </a:ln>
        </p:spPr>
      </p:pic>
      <p:pic>
        <p:nvPicPr>
          <p:cNvPr id="188" name="Google Shape;188;p22"/>
          <p:cNvPicPr preferRelativeResize="0">
            <a:picLocks noGrp="1"/>
          </p:cNvPicPr>
          <p:nvPr>
            <p:ph type="pic" idx="5"/>
          </p:nvPr>
        </p:nvPicPr>
        <p:blipFill/>
        <p:spPr>
          <a:xfrm>
            <a:off x="4499989" y="1762147"/>
            <a:ext cx="3194050" cy="2811780"/>
          </a:xfrm>
          <a:prstGeom prst="rect">
            <a:avLst/>
          </a:prstGeom>
          <a:blipFill rotWithShape="1">
            <a:blip r:embed="rId2">
              <a:alphaModFix/>
            </a:blip>
            <a:stretch>
              <a:fillRect/>
            </a:stretch>
          </a:blipFill>
          <a:ln>
            <a:noFill/>
          </a:ln>
        </p:spPr>
      </p:pic>
      <p:pic>
        <p:nvPicPr>
          <p:cNvPr id="189" name="Google Shape;189;p22"/>
          <p:cNvPicPr preferRelativeResize="0">
            <a:picLocks noGrp="1"/>
          </p:cNvPicPr>
          <p:nvPr>
            <p:ph type="pic" idx="6"/>
          </p:nvPr>
        </p:nvPicPr>
        <p:blipFill/>
        <p:spPr>
          <a:xfrm>
            <a:off x="8428959" y="1762147"/>
            <a:ext cx="3194050" cy="2811780"/>
          </a:xfrm>
          <a:prstGeom prst="rect">
            <a:avLst/>
          </a:prstGeom>
          <a:blipFill rotWithShape="1">
            <a:blip r:embed="rId2">
              <a:alphaModFix/>
            </a:blip>
            <a:stretch>
              <a:fillRect/>
            </a:stretch>
          </a:blipFill>
          <a:ln>
            <a:noFill/>
          </a:ln>
        </p:spPr>
      </p:pic>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am intro_1">
  <p:cSld name="Team intro_1">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92" name="Google Shape;192;p23"/>
          <p:cNvPicPr preferRelativeResize="0">
            <a:picLocks noGrp="1"/>
          </p:cNvPicPr>
          <p:nvPr>
            <p:ph type="pic" idx="2"/>
          </p:nvPr>
        </p:nvPicPr>
        <p:blipFill/>
        <p:spPr>
          <a:xfrm>
            <a:off x="600105" y="1863010"/>
            <a:ext cx="1996440" cy="2017354"/>
          </a:xfrm>
          <a:prstGeom prst="rect">
            <a:avLst/>
          </a:prstGeom>
          <a:blipFill rotWithShape="1">
            <a:blip r:embed="rId2">
              <a:alphaModFix/>
            </a:blip>
            <a:stretch>
              <a:fillRect/>
            </a:stretch>
          </a:blipFill>
          <a:ln>
            <a:noFill/>
          </a:ln>
        </p:spPr>
      </p:pic>
      <p:pic>
        <p:nvPicPr>
          <p:cNvPr id="193" name="Google Shape;193;p23"/>
          <p:cNvPicPr preferRelativeResize="0">
            <a:picLocks noGrp="1"/>
          </p:cNvPicPr>
          <p:nvPr>
            <p:ph type="pic" idx="3"/>
          </p:nvPr>
        </p:nvPicPr>
        <p:blipFill/>
        <p:spPr>
          <a:xfrm>
            <a:off x="2852609" y="1851828"/>
            <a:ext cx="1996440" cy="2017354"/>
          </a:xfrm>
          <a:prstGeom prst="rect">
            <a:avLst/>
          </a:prstGeom>
          <a:blipFill rotWithShape="1">
            <a:blip r:embed="rId2">
              <a:alphaModFix/>
            </a:blip>
            <a:stretch>
              <a:fillRect/>
            </a:stretch>
          </a:blipFill>
          <a:ln>
            <a:noFill/>
          </a:ln>
        </p:spPr>
      </p:pic>
      <p:pic>
        <p:nvPicPr>
          <p:cNvPr id="194" name="Google Shape;194;p23"/>
          <p:cNvPicPr preferRelativeResize="0">
            <a:picLocks noGrp="1"/>
          </p:cNvPicPr>
          <p:nvPr>
            <p:ph type="pic" idx="4"/>
          </p:nvPr>
        </p:nvPicPr>
        <p:blipFill/>
        <p:spPr>
          <a:xfrm>
            <a:off x="5105113" y="1851828"/>
            <a:ext cx="1996440" cy="2017354"/>
          </a:xfrm>
          <a:prstGeom prst="rect">
            <a:avLst/>
          </a:prstGeom>
          <a:blipFill rotWithShape="1">
            <a:blip r:embed="rId2">
              <a:alphaModFix/>
            </a:blip>
            <a:stretch>
              <a:fillRect/>
            </a:stretch>
          </a:blipFill>
          <a:ln>
            <a:noFill/>
          </a:ln>
        </p:spPr>
      </p:pic>
      <p:pic>
        <p:nvPicPr>
          <p:cNvPr id="195" name="Google Shape;195;p23"/>
          <p:cNvPicPr preferRelativeResize="0">
            <a:picLocks noGrp="1"/>
          </p:cNvPicPr>
          <p:nvPr>
            <p:ph type="pic" idx="5"/>
          </p:nvPr>
        </p:nvPicPr>
        <p:blipFill/>
        <p:spPr>
          <a:xfrm>
            <a:off x="7357617" y="1851828"/>
            <a:ext cx="1996440" cy="2017354"/>
          </a:xfrm>
          <a:prstGeom prst="rect">
            <a:avLst/>
          </a:prstGeom>
          <a:blipFill rotWithShape="1">
            <a:blip r:embed="rId2">
              <a:alphaModFix/>
            </a:blip>
            <a:stretch>
              <a:fillRect/>
            </a:stretch>
          </a:blipFill>
          <a:ln>
            <a:noFill/>
          </a:ln>
        </p:spPr>
      </p:pic>
      <p:pic>
        <p:nvPicPr>
          <p:cNvPr id="196" name="Google Shape;196;p23"/>
          <p:cNvPicPr preferRelativeResize="0">
            <a:picLocks noGrp="1"/>
          </p:cNvPicPr>
          <p:nvPr>
            <p:ph type="pic" idx="6"/>
          </p:nvPr>
        </p:nvPicPr>
        <p:blipFill/>
        <p:spPr>
          <a:xfrm>
            <a:off x="9610122" y="1851828"/>
            <a:ext cx="1996440" cy="2017354"/>
          </a:xfrm>
          <a:prstGeom prst="rect">
            <a:avLst/>
          </a:prstGeom>
          <a:blipFill rotWithShape="1">
            <a:blip r:embed="rId2">
              <a:alphaModFix/>
            </a:blip>
            <a:stretch>
              <a:fillRect/>
            </a:stretch>
          </a:blipFill>
          <a:ln>
            <a:noFill/>
          </a:ln>
        </p:spPr>
      </p:pic>
      <p:sp>
        <p:nvSpPr>
          <p:cNvPr id="197" name="Google Shape;197;p23"/>
          <p:cNvSpPr/>
          <p:nvPr/>
        </p:nvSpPr>
        <p:spPr>
          <a:xfrm>
            <a:off x="67382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8" name="Google Shape;198;p23"/>
          <p:cNvSpPr/>
          <p:nvPr/>
        </p:nvSpPr>
        <p:spPr>
          <a:xfrm>
            <a:off x="292928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9" name="Google Shape;199;p23"/>
          <p:cNvSpPr/>
          <p:nvPr/>
        </p:nvSpPr>
        <p:spPr>
          <a:xfrm>
            <a:off x="518475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0" name="Google Shape;200;p23"/>
          <p:cNvSpPr/>
          <p:nvPr/>
        </p:nvSpPr>
        <p:spPr>
          <a:xfrm>
            <a:off x="744021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1" name="Google Shape;201;p23"/>
          <p:cNvSpPr/>
          <p:nvPr/>
        </p:nvSpPr>
        <p:spPr>
          <a:xfrm>
            <a:off x="969568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2" name="Google Shape;202;p23"/>
          <p:cNvSpPr txBox="1">
            <a:spLocks noGrp="1"/>
          </p:cNvSpPr>
          <p:nvPr>
            <p:ph type="body" idx="1"/>
          </p:nvPr>
        </p:nvSpPr>
        <p:spPr>
          <a:xfrm>
            <a:off x="780062"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3" name="Google Shape;203;p23"/>
          <p:cNvSpPr txBox="1">
            <a:spLocks noGrp="1"/>
          </p:cNvSpPr>
          <p:nvPr>
            <p:ph type="body" idx="7"/>
          </p:nvPr>
        </p:nvSpPr>
        <p:spPr>
          <a:xfrm>
            <a:off x="780062"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04" name="Google Shape;204;p23"/>
          <p:cNvGrpSpPr/>
          <p:nvPr/>
        </p:nvGrpSpPr>
        <p:grpSpPr>
          <a:xfrm>
            <a:off x="588262" y="4059104"/>
            <a:ext cx="562936" cy="1051917"/>
            <a:chOff x="588262" y="4109720"/>
            <a:chExt cx="562936" cy="1051917"/>
          </a:xfrm>
        </p:grpSpPr>
        <p:sp>
          <p:nvSpPr>
            <p:cNvPr id="205" name="Google Shape;205;p23"/>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06" name="Google Shape;206;p23"/>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07" name="Google Shape;207;p23"/>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08" name="Google Shape;208;p23"/>
          <p:cNvSpPr txBox="1">
            <a:spLocks noGrp="1"/>
          </p:cNvSpPr>
          <p:nvPr>
            <p:ph type="body" idx="8"/>
          </p:nvPr>
        </p:nvSpPr>
        <p:spPr>
          <a:xfrm>
            <a:off x="3032566"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3"/>
          <p:cNvSpPr txBox="1">
            <a:spLocks noGrp="1"/>
          </p:cNvSpPr>
          <p:nvPr>
            <p:ph type="body" idx="9"/>
          </p:nvPr>
        </p:nvSpPr>
        <p:spPr>
          <a:xfrm>
            <a:off x="3032566"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0" name="Google Shape;210;p23"/>
          <p:cNvGrpSpPr/>
          <p:nvPr/>
        </p:nvGrpSpPr>
        <p:grpSpPr>
          <a:xfrm>
            <a:off x="2843727" y="4059104"/>
            <a:ext cx="562936" cy="1051917"/>
            <a:chOff x="588262" y="4109720"/>
            <a:chExt cx="562936" cy="1051917"/>
          </a:xfrm>
        </p:grpSpPr>
        <p:sp>
          <p:nvSpPr>
            <p:cNvPr id="211" name="Google Shape;211;p23"/>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2" name="Google Shape;212;p23"/>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3" name="Google Shape;213;p23"/>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14" name="Google Shape;214;p23"/>
          <p:cNvSpPr txBox="1">
            <a:spLocks noGrp="1"/>
          </p:cNvSpPr>
          <p:nvPr>
            <p:ph type="body" idx="13"/>
          </p:nvPr>
        </p:nvSpPr>
        <p:spPr>
          <a:xfrm>
            <a:off x="5285070"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23"/>
          <p:cNvSpPr txBox="1">
            <a:spLocks noGrp="1"/>
          </p:cNvSpPr>
          <p:nvPr>
            <p:ph type="body" idx="14"/>
          </p:nvPr>
        </p:nvSpPr>
        <p:spPr>
          <a:xfrm>
            <a:off x="5285070"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6" name="Google Shape;216;p23"/>
          <p:cNvGrpSpPr/>
          <p:nvPr/>
        </p:nvGrpSpPr>
        <p:grpSpPr>
          <a:xfrm>
            <a:off x="5099192" y="4059104"/>
            <a:ext cx="562936" cy="1051917"/>
            <a:chOff x="588262" y="4109720"/>
            <a:chExt cx="562936" cy="1051917"/>
          </a:xfrm>
        </p:grpSpPr>
        <p:sp>
          <p:nvSpPr>
            <p:cNvPr id="217" name="Google Shape;217;p23"/>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8" name="Google Shape;218;p23"/>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9" name="Google Shape;219;p23"/>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0" name="Google Shape;220;p23"/>
          <p:cNvSpPr txBox="1">
            <a:spLocks noGrp="1"/>
          </p:cNvSpPr>
          <p:nvPr>
            <p:ph type="body" idx="15"/>
          </p:nvPr>
        </p:nvSpPr>
        <p:spPr>
          <a:xfrm>
            <a:off x="7537574"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1" name="Google Shape;221;p23"/>
          <p:cNvSpPr txBox="1">
            <a:spLocks noGrp="1"/>
          </p:cNvSpPr>
          <p:nvPr>
            <p:ph type="body" idx="16"/>
          </p:nvPr>
        </p:nvSpPr>
        <p:spPr>
          <a:xfrm>
            <a:off x="7537574"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2" name="Google Shape;222;p23"/>
          <p:cNvGrpSpPr/>
          <p:nvPr/>
        </p:nvGrpSpPr>
        <p:grpSpPr>
          <a:xfrm>
            <a:off x="7354657" y="4059104"/>
            <a:ext cx="562936" cy="1051917"/>
            <a:chOff x="588262" y="4109720"/>
            <a:chExt cx="562936" cy="1051917"/>
          </a:xfrm>
        </p:grpSpPr>
        <p:sp>
          <p:nvSpPr>
            <p:cNvPr id="223" name="Google Shape;223;p23"/>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24" name="Google Shape;224;p23"/>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25" name="Google Shape;225;p23"/>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6" name="Google Shape;226;p23"/>
          <p:cNvSpPr txBox="1">
            <a:spLocks noGrp="1"/>
          </p:cNvSpPr>
          <p:nvPr>
            <p:ph type="body" idx="17"/>
          </p:nvPr>
        </p:nvSpPr>
        <p:spPr>
          <a:xfrm>
            <a:off x="9790079"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7" name="Google Shape;227;p23"/>
          <p:cNvSpPr txBox="1">
            <a:spLocks noGrp="1"/>
          </p:cNvSpPr>
          <p:nvPr>
            <p:ph type="body" idx="18"/>
          </p:nvPr>
        </p:nvSpPr>
        <p:spPr>
          <a:xfrm>
            <a:off x="9790079"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8" name="Google Shape;228;p23"/>
          <p:cNvGrpSpPr/>
          <p:nvPr/>
        </p:nvGrpSpPr>
        <p:grpSpPr>
          <a:xfrm>
            <a:off x="9610122" y="4059104"/>
            <a:ext cx="562936" cy="1051917"/>
            <a:chOff x="588262" y="4109720"/>
            <a:chExt cx="562936" cy="1051917"/>
          </a:xfrm>
        </p:grpSpPr>
        <p:sp>
          <p:nvSpPr>
            <p:cNvPr id="229" name="Google Shape;229;p23"/>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30" name="Google Shape;230;p23"/>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31" name="Google Shape;231;p23"/>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eam intro_2">
  <p:cSld name="Team intro_2">
    <p:spTree>
      <p:nvGrpSpPr>
        <p:cNvPr id="1" name="Shape 232"/>
        <p:cNvGrpSpPr/>
        <p:nvPr/>
      </p:nvGrpSpPr>
      <p:grpSpPr>
        <a:xfrm>
          <a:off x="0" y="0"/>
          <a:ext cx="0" cy="0"/>
          <a:chOff x="0" y="0"/>
          <a:chExt cx="0" cy="0"/>
        </a:xfrm>
      </p:grpSpPr>
      <p:sp>
        <p:nvSpPr>
          <p:cNvPr id="233" name="Google Shape;233;p24"/>
          <p:cNvSpPr/>
          <p:nvPr/>
        </p:nvSpPr>
        <p:spPr>
          <a:xfrm>
            <a:off x="483605"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4" name="Google Shape;234;p24"/>
          <p:cNvSpPr/>
          <p:nvPr/>
        </p:nvSpPr>
        <p:spPr>
          <a:xfrm>
            <a:off x="2745634"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5" name="Google Shape;235;p24"/>
          <p:cNvSpPr/>
          <p:nvPr/>
        </p:nvSpPr>
        <p:spPr>
          <a:xfrm>
            <a:off x="5007663"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6" name="Google Shape;236;p24"/>
          <p:cNvSpPr/>
          <p:nvPr/>
        </p:nvSpPr>
        <p:spPr>
          <a:xfrm>
            <a:off x="726969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7" name="Google Shape;237;p24"/>
          <p:cNvSpPr/>
          <p:nvPr/>
        </p:nvSpPr>
        <p:spPr>
          <a:xfrm>
            <a:off x="953172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8" name="Google Shape;238;p24"/>
          <p:cNvSpPr/>
          <p:nvPr/>
        </p:nvSpPr>
        <p:spPr>
          <a:xfrm>
            <a:off x="0" y="2912951"/>
            <a:ext cx="12192000" cy="27537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9" name="Google Shape;239;p2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40" name="Google Shape;240;p24"/>
          <p:cNvPicPr preferRelativeResize="0">
            <a:picLocks noGrp="1"/>
          </p:cNvPicPr>
          <p:nvPr>
            <p:ph type="pic" idx="2"/>
          </p:nvPr>
        </p:nvPicPr>
        <p:blipFill/>
        <p:spPr>
          <a:xfrm>
            <a:off x="600105" y="1896528"/>
            <a:ext cx="1920240" cy="1920240"/>
          </a:xfrm>
          <a:prstGeom prst="ellipse">
            <a:avLst/>
          </a:prstGeom>
          <a:blipFill rotWithShape="1">
            <a:blip r:embed="rId2">
              <a:alphaModFix/>
            </a:blip>
            <a:stretch>
              <a:fillRect/>
            </a:stretch>
          </a:blipFill>
          <a:ln>
            <a:noFill/>
          </a:ln>
        </p:spPr>
      </p:pic>
      <p:pic>
        <p:nvPicPr>
          <p:cNvPr id="241" name="Google Shape;241;p24"/>
          <p:cNvPicPr preferRelativeResize="0">
            <a:picLocks noGrp="1"/>
          </p:cNvPicPr>
          <p:nvPr>
            <p:ph type="pic" idx="3"/>
          </p:nvPr>
        </p:nvPicPr>
        <p:blipFill/>
        <p:spPr>
          <a:xfrm>
            <a:off x="2862134" y="1896528"/>
            <a:ext cx="1920240" cy="1920240"/>
          </a:xfrm>
          <a:prstGeom prst="ellipse">
            <a:avLst/>
          </a:prstGeom>
          <a:blipFill rotWithShape="1">
            <a:blip r:embed="rId2">
              <a:alphaModFix/>
            </a:blip>
            <a:stretch>
              <a:fillRect/>
            </a:stretch>
          </a:blipFill>
          <a:ln>
            <a:noFill/>
          </a:ln>
        </p:spPr>
      </p:pic>
      <p:pic>
        <p:nvPicPr>
          <p:cNvPr id="242" name="Google Shape;242;p24"/>
          <p:cNvPicPr preferRelativeResize="0">
            <a:picLocks noGrp="1"/>
          </p:cNvPicPr>
          <p:nvPr>
            <p:ph type="pic" idx="4"/>
          </p:nvPr>
        </p:nvPicPr>
        <p:blipFill/>
        <p:spPr>
          <a:xfrm>
            <a:off x="5124163" y="1896528"/>
            <a:ext cx="1920240" cy="1920240"/>
          </a:xfrm>
          <a:prstGeom prst="ellipse">
            <a:avLst/>
          </a:prstGeom>
          <a:blipFill rotWithShape="1">
            <a:blip r:embed="rId2">
              <a:alphaModFix/>
            </a:blip>
            <a:stretch>
              <a:fillRect/>
            </a:stretch>
          </a:blipFill>
          <a:ln>
            <a:noFill/>
          </a:ln>
        </p:spPr>
      </p:pic>
      <p:pic>
        <p:nvPicPr>
          <p:cNvPr id="243" name="Google Shape;243;p24"/>
          <p:cNvPicPr preferRelativeResize="0">
            <a:picLocks noGrp="1"/>
          </p:cNvPicPr>
          <p:nvPr>
            <p:ph type="pic" idx="5"/>
          </p:nvPr>
        </p:nvPicPr>
        <p:blipFill/>
        <p:spPr>
          <a:xfrm>
            <a:off x="7386192" y="1896528"/>
            <a:ext cx="1920240" cy="1920240"/>
          </a:xfrm>
          <a:prstGeom prst="ellipse">
            <a:avLst/>
          </a:prstGeom>
          <a:blipFill rotWithShape="1">
            <a:blip r:embed="rId2">
              <a:alphaModFix/>
            </a:blip>
            <a:stretch>
              <a:fillRect/>
            </a:stretch>
          </a:blipFill>
          <a:ln>
            <a:noFill/>
          </a:ln>
        </p:spPr>
      </p:pic>
      <p:pic>
        <p:nvPicPr>
          <p:cNvPr id="244" name="Google Shape;244;p24"/>
          <p:cNvPicPr preferRelativeResize="0">
            <a:picLocks noGrp="1"/>
          </p:cNvPicPr>
          <p:nvPr>
            <p:ph type="pic" idx="6"/>
          </p:nvPr>
        </p:nvPicPr>
        <p:blipFill/>
        <p:spPr>
          <a:xfrm>
            <a:off x="9648222" y="1896528"/>
            <a:ext cx="1920240" cy="1920240"/>
          </a:xfrm>
          <a:prstGeom prst="ellipse">
            <a:avLst/>
          </a:prstGeom>
          <a:blipFill rotWithShape="1">
            <a:blip r:embed="rId2">
              <a:alphaModFix/>
            </a:blip>
            <a:stretch>
              <a:fillRect/>
            </a:stretch>
          </a:blipFill>
          <a:ln>
            <a:noFill/>
          </a:ln>
        </p:spPr>
      </p:pic>
      <p:sp>
        <p:nvSpPr>
          <p:cNvPr id="245" name="Google Shape;245;p24"/>
          <p:cNvSpPr txBox="1">
            <a:spLocks noGrp="1"/>
          </p:cNvSpPr>
          <p:nvPr>
            <p:ph type="body" idx="1"/>
          </p:nvPr>
        </p:nvSpPr>
        <p:spPr>
          <a:xfrm>
            <a:off x="651382"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6" name="Google Shape;246;p24"/>
          <p:cNvSpPr txBox="1">
            <a:spLocks noGrp="1"/>
          </p:cNvSpPr>
          <p:nvPr>
            <p:ph type="body" idx="7"/>
          </p:nvPr>
        </p:nvSpPr>
        <p:spPr>
          <a:xfrm>
            <a:off x="651382"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7" name="Google Shape;247;p24"/>
          <p:cNvSpPr txBox="1">
            <a:spLocks noGrp="1"/>
          </p:cNvSpPr>
          <p:nvPr>
            <p:ph type="body" idx="8"/>
          </p:nvPr>
        </p:nvSpPr>
        <p:spPr>
          <a:xfrm>
            <a:off x="2913411"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24"/>
          <p:cNvSpPr txBox="1">
            <a:spLocks noGrp="1"/>
          </p:cNvSpPr>
          <p:nvPr>
            <p:ph type="body" idx="9"/>
          </p:nvPr>
        </p:nvSpPr>
        <p:spPr>
          <a:xfrm>
            <a:off x="2913411"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9" name="Google Shape;249;p24"/>
          <p:cNvSpPr txBox="1">
            <a:spLocks noGrp="1"/>
          </p:cNvSpPr>
          <p:nvPr>
            <p:ph type="body" idx="13"/>
          </p:nvPr>
        </p:nvSpPr>
        <p:spPr>
          <a:xfrm>
            <a:off x="5175440"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0" name="Google Shape;250;p24"/>
          <p:cNvSpPr txBox="1">
            <a:spLocks noGrp="1"/>
          </p:cNvSpPr>
          <p:nvPr>
            <p:ph type="body" idx="14"/>
          </p:nvPr>
        </p:nvSpPr>
        <p:spPr>
          <a:xfrm>
            <a:off x="5175440"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1" name="Google Shape;251;p24"/>
          <p:cNvSpPr txBox="1">
            <a:spLocks noGrp="1"/>
          </p:cNvSpPr>
          <p:nvPr>
            <p:ph type="body" idx="15"/>
          </p:nvPr>
        </p:nvSpPr>
        <p:spPr>
          <a:xfrm>
            <a:off x="743746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2" name="Google Shape;252;p24"/>
          <p:cNvSpPr txBox="1">
            <a:spLocks noGrp="1"/>
          </p:cNvSpPr>
          <p:nvPr>
            <p:ph type="body" idx="16"/>
          </p:nvPr>
        </p:nvSpPr>
        <p:spPr>
          <a:xfrm>
            <a:off x="743746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3" name="Google Shape;253;p24"/>
          <p:cNvSpPr txBox="1">
            <a:spLocks noGrp="1"/>
          </p:cNvSpPr>
          <p:nvPr>
            <p:ph type="body" idx="17"/>
          </p:nvPr>
        </p:nvSpPr>
        <p:spPr>
          <a:xfrm>
            <a:off x="969949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4" name="Google Shape;254;p24"/>
          <p:cNvSpPr txBox="1">
            <a:spLocks noGrp="1"/>
          </p:cNvSpPr>
          <p:nvPr>
            <p:ph type="body" idx="18"/>
          </p:nvPr>
        </p:nvSpPr>
        <p:spPr>
          <a:xfrm>
            <a:off x="969949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584200" y="457200"/>
            <a:ext cx="5508419" cy="37241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dk1"/>
              </a:buClr>
              <a:buSzPts val="2000"/>
              <a:buFont typeface="Quattrocento Sans"/>
              <a:buNone/>
              <a:defRPr sz="20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257"/>
        <p:cNvGrpSpPr/>
        <p:nvPr/>
      </p:nvGrpSpPr>
      <p:grpSpPr>
        <a:xfrm>
          <a:off x="0" y="0"/>
          <a:ext cx="0" cy="0"/>
          <a:chOff x="0" y="0"/>
          <a:chExt cx="0" cy="0"/>
        </a:xfrm>
      </p:grpSpPr>
      <p:sp>
        <p:nvSpPr>
          <p:cNvPr id="258" name="Google Shape;258;p26"/>
          <p:cNvSpPr txBox="1">
            <a:spLocks noGrp="1"/>
          </p:cNvSpPr>
          <p:nvPr>
            <p:ph type="body" idx="1"/>
          </p:nvPr>
        </p:nvSpPr>
        <p:spPr>
          <a:xfrm>
            <a:off x="584200" y="3535540"/>
            <a:ext cx="4162425" cy="273349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259" name="Google Shape;259;p26" descr="This photo is a 'placeholder' only. Drag or drop your photo here, or click and tap the center to insert a photo."/>
          <p:cNvPicPr preferRelativeResize="0">
            <a:picLocks noGrp="1"/>
          </p:cNvPicPr>
          <p:nvPr>
            <p:ph type="pic" idx="2"/>
          </p:nvPr>
        </p:nvPicPr>
        <p:blipFill/>
        <p:spPr>
          <a:xfrm>
            <a:off x="5334000" y="0"/>
            <a:ext cx="6858000" cy="6858000"/>
          </a:xfrm>
          <a:prstGeom prst="rect">
            <a:avLst/>
          </a:prstGeom>
          <a:blipFill rotWithShape="1">
            <a:blip r:embed="rId2">
              <a:alphaModFix/>
            </a:blip>
            <a:stretch>
              <a:fillRect/>
            </a:stretch>
          </a:blipFill>
          <a:ln>
            <a:noFill/>
          </a:ln>
        </p:spPr>
      </p:pic>
      <p:sp>
        <p:nvSpPr>
          <p:cNvPr id="260" name="Google Shape;260;p26"/>
          <p:cNvSpPr txBox="1">
            <a:spLocks noGrp="1"/>
          </p:cNvSpPr>
          <p:nvPr>
            <p:ph type="title"/>
          </p:nvPr>
        </p:nvSpPr>
        <p:spPr>
          <a:xfrm>
            <a:off x="588263" y="588963"/>
            <a:ext cx="4158362" cy="253523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261"/>
        <p:cNvGrpSpPr/>
        <p:nvPr/>
      </p:nvGrpSpPr>
      <p:grpSpPr>
        <a:xfrm>
          <a:off x="0" y="0"/>
          <a:ext cx="0" cy="0"/>
          <a:chOff x="0" y="0"/>
          <a:chExt cx="0" cy="0"/>
        </a:xfrm>
      </p:grpSpPr>
      <p:pic>
        <p:nvPicPr>
          <p:cNvPr id="262" name="Google Shape;262;p27" descr="This photo is a 'placeholder' only. Drag or drop your photo here, or click and tap the center to insert a photo."/>
          <p:cNvPicPr preferRelativeResize="0">
            <a:picLocks noGrp="1"/>
          </p:cNvPicPr>
          <p:nvPr>
            <p:ph type="pic" idx="2"/>
          </p:nvPr>
        </p:nvPicPr>
        <p:blipFill/>
        <p:spPr>
          <a:xfrm>
            <a:off x="5334000" y="0"/>
            <a:ext cx="6858000" cy="6858000"/>
          </a:xfrm>
          <a:prstGeom prst="rect">
            <a:avLst/>
          </a:prstGeom>
          <a:blipFill rotWithShape="1">
            <a:blip r:embed="rId2">
              <a:alphaModFix/>
            </a:blip>
            <a:stretch>
              <a:fillRect/>
            </a:stretch>
          </a:blipFill>
          <a:ln>
            <a:noFill/>
          </a:ln>
        </p:spPr>
      </p:pic>
      <p:sp>
        <p:nvSpPr>
          <p:cNvPr id="263" name="Google Shape;263;p27"/>
          <p:cNvSpPr txBox="1">
            <a:spLocks noGrp="1"/>
          </p:cNvSpPr>
          <p:nvPr>
            <p:ph type="title"/>
          </p:nvPr>
        </p:nvSpPr>
        <p:spPr>
          <a:xfrm>
            <a:off x="588263" y="585788"/>
            <a:ext cx="4159950" cy="568324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264"/>
        <p:cNvGrpSpPr/>
        <p:nvPr/>
      </p:nvGrpSpPr>
      <p:grpSpPr>
        <a:xfrm>
          <a:off x="0" y="0"/>
          <a:ext cx="0" cy="0"/>
          <a:chOff x="0" y="0"/>
          <a:chExt cx="0" cy="0"/>
        </a:xfrm>
      </p:grpSpPr>
      <p:pic>
        <p:nvPicPr>
          <p:cNvPr id="265" name="Google Shape;265;p28" descr="This photo is a 'placeholder' only. Drag or drop your photo here, or click and tap the center to insert a photo."/>
          <p:cNvPicPr preferRelativeResize="0">
            <a:picLocks noGrp="1"/>
          </p:cNvPicPr>
          <p:nvPr>
            <p:ph type="pic" idx="2"/>
          </p:nvPr>
        </p:nvPicPr>
        <p:blipFill/>
        <p:spPr>
          <a:xfrm>
            <a:off x="5334000" y="0"/>
            <a:ext cx="6858000" cy="6858000"/>
          </a:xfrm>
          <a:prstGeom prst="rect">
            <a:avLst/>
          </a:prstGeom>
          <a:blipFill rotWithShape="1">
            <a:blip r:embed="rId2">
              <a:alphaModFix/>
            </a:blip>
            <a:stretch>
              <a:fillRect/>
            </a:stretch>
          </a:blipFill>
          <a:ln>
            <a:noFill/>
          </a:ln>
        </p:spPr>
      </p:pic>
      <p:sp>
        <p:nvSpPr>
          <p:cNvPr id="266" name="Google Shape;266;p28"/>
          <p:cNvSpPr txBox="1">
            <a:spLocks noGrp="1"/>
          </p:cNvSpPr>
          <p:nvPr>
            <p:ph type="title"/>
          </p:nvPr>
        </p:nvSpPr>
        <p:spPr>
          <a:xfrm>
            <a:off x="588263" y="2996526"/>
            <a:ext cx="4163125" cy="32725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op horizontal photo and title">
  <p:cSld name="Top horizontal photo and title">
    <p:spTree>
      <p:nvGrpSpPr>
        <p:cNvPr id="1" name="Shape 267"/>
        <p:cNvGrpSpPr/>
        <p:nvPr/>
      </p:nvGrpSpPr>
      <p:grpSpPr>
        <a:xfrm>
          <a:off x="0" y="0"/>
          <a:ext cx="0" cy="0"/>
          <a:chOff x="0" y="0"/>
          <a:chExt cx="0" cy="0"/>
        </a:xfrm>
      </p:grpSpPr>
      <p:pic>
        <p:nvPicPr>
          <p:cNvPr id="268" name="Google Shape;268;p29" descr="This photo is a 'placeholder' only. Drag or drop your photo here, or click and tap the center to insert a photo."/>
          <p:cNvPicPr preferRelativeResize="0">
            <a:picLocks noGrp="1"/>
          </p:cNvPicPr>
          <p:nvPr>
            <p:ph type="pic" idx="2"/>
          </p:nvPr>
        </p:nvPicPr>
        <p:blipFill/>
        <p:spPr>
          <a:xfrm>
            <a:off x="0" y="0"/>
            <a:ext cx="12192000" cy="4572000"/>
          </a:xfrm>
          <a:prstGeom prst="rect">
            <a:avLst/>
          </a:prstGeom>
          <a:blipFill rotWithShape="1">
            <a:blip r:embed="rId2">
              <a:alphaModFix/>
            </a:blip>
            <a:stretch>
              <a:fillRect/>
            </a:stretch>
          </a:blipFill>
          <a:ln>
            <a:noFill/>
          </a:ln>
        </p:spPr>
      </p:pic>
      <p:sp>
        <p:nvSpPr>
          <p:cNvPr id="269" name="Google Shape;269;p29"/>
          <p:cNvSpPr txBox="1">
            <a:spLocks noGrp="1"/>
          </p:cNvSpPr>
          <p:nvPr>
            <p:ph type="title"/>
          </p:nvPr>
        </p:nvSpPr>
        <p:spPr>
          <a:xfrm>
            <a:off x="588263" y="5157216"/>
            <a:ext cx="11018520" cy="1111822"/>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0">
          <p15:clr>
            <a:srgbClr val="5ACBF0"/>
          </p15:clr>
        </p15:guide>
        <p15:guide id="2" orient="horz" pos="36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ottom horizontal photo and title">
  <p:cSld name="Bottom horizontal photo and title">
    <p:spTree>
      <p:nvGrpSpPr>
        <p:cNvPr id="1" name="Shape 270"/>
        <p:cNvGrpSpPr/>
        <p:nvPr/>
      </p:nvGrpSpPr>
      <p:grpSpPr>
        <a:xfrm>
          <a:off x="0" y="0"/>
          <a:ext cx="0" cy="0"/>
          <a:chOff x="0" y="0"/>
          <a:chExt cx="0" cy="0"/>
        </a:xfrm>
      </p:grpSpPr>
      <p:pic>
        <p:nvPicPr>
          <p:cNvPr id="271" name="Google Shape;271;p30" descr="This photo is a 'placeholder' only. Drag or drop your photo here, or click and tap the center to insert a photo."/>
          <p:cNvPicPr preferRelativeResize="0">
            <a:picLocks noGrp="1"/>
          </p:cNvPicPr>
          <p:nvPr>
            <p:ph type="pic" idx="2"/>
          </p:nvPr>
        </p:nvPicPr>
        <p:blipFill/>
        <p:spPr>
          <a:xfrm>
            <a:off x="-2381" y="2286000"/>
            <a:ext cx="12192000" cy="4572000"/>
          </a:xfrm>
          <a:prstGeom prst="rect">
            <a:avLst/>
          </a:prstGeom>
          <a:blipFill rotWithShape="1">
            <a:blip r:embed="rId2">
              <a:alphaModFix/>
            </a:blip>
            <a:stretch>
              <a:fillRect/>
            </a:stretch>
          </a:blipFill>
          <a:ln>
            <a:noFill/>
          </a:ln>
        </p:spPr>
      </p:pic>
      <p:sp>
        <p:nvSpPr>
          <p:cNvPr id="272" name="Google Shape;272;p30"/>
          <p:cNvSpPr txBox="1">
            <a:spLocks noGrp="1"/>
          </p:cNvSpPr>
          <p:nvPr>
            <p:ph type="title"/>
          </p:nvPr>
        </p:nvSpPr>
        <p:spPr>
          <a:xfrm>
            <a:off x="588263" y="585788"/>
            <a:ext cx="11018520" cy="1114996"/>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440">
          <p15:clr>
            <a:srgbClr val="5ACBF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picture content">
  <p:cSld name="Two picture content">
    <p:spTree>
      <p:nvGrpSpPr>
        <p:cNvPr id="1" name="Shape 273"/>
        <p:cNvGrpSpPr/>
        <p:nvPr/>
      </p:nvGrpSpPr>
      <p:grpSpPr>
        <a:xfrm>
          <a:off x="0" y="0"/>
          <a:ext cx="0" cy="0"/>
          <a:chOff x="0" y="0"/>
          <a:chExt cx="0" cy="0"/>
        </a:xfrm>
      </p:grpSpPr>
      <p:sp>
        <p:nvSpPr>
          <p:cNvPr id="274" name="Google Shape;274;p31"/>
          <p:cNvSpPr txBox="1">
            <a:spLocks noGrp="1"/>
          </p:cNvSpPr>
          <p:nvPr>
            <p:ph type="body" idx="1"/>
          </p:nvPr>
        </p:nvSpPr>
        <p:spPr>
          <a:xfrm>
            <a:off x="584199"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275" name="Google Shape;275;p31" descr="This photo is a 'placeholder' only. Drag or drop your photo here, or click and tap the center to insert a photo."/>
          <p:cNvPicPr preferRelativeResize="0">
            <a:picLocks noGrp="1"/>
          </p:cNvPicPr>
          <p:nvPr>
            <p:ph type="pic" idx="2"/>
          </p:nvPr>
        </p:nvPicPr>
        <p:blipFill/>
        <p:spPr>
          <a:xfrm>
            <a:off x="582612" y="2025650"/>
            <a:ext cx="5367528" cy="3474720"/>
          </a:xfrm>
          <a:prstGeom prst="rect">
            <a:avLst/>
          </a:prstGeom>
          <a:blipFill rotWithShape="1">
            <a:blip r:embed="rId2">
              <a:alphaModFix/>
            </a:blip>
            <a:stretch>
              <a:fillRect/>
            </a:stretch>
          </a:blipFill>
          <a:ln>
            <a:noFill/>
          </a:ln>
        </p:spPr>
      </p:pic>
      <p:sp>
        <p:nvSpPr>
          <p:cNvPr id="276" name="Google Shape;276;p31"/>
          <p:cNvSpPr txBox="1">
            <a:spLocks noGrp="1"/>
          </p:cNvSpPr>
          <p:nvPr>
            <p:ph type="body" idx="3"/>
          </p:nvPr>
        </p:nvSpPr>
        <p:spPr>
          <a:xfrm>
            <a:off x="6241860"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277" name="Google Shape;277;p31" descr="This photo is a 'placeholder' only. Drag or drop your photo here, or click and tap the center to insert a photo."/>
          <p:cNvPicPr preferRelativeResize="0">
            <a:picLocks noGrp="1"/>
          </p:cNvPicPr>
          <p:nvPr>
            <p:ph type="pic" idx="4"/>
          </p:nvPr>
        </p:nvPicPr>
        <p:blipFill/>
        <p:spPr>
          <a:xfrm>
            <a:off x="6239255" y="2025650"/>
            <a:ext cx="5367528" cy="3474720"/>
          </a:xfrm>
          <a:prstGeom prst="rect">
            <a:avLst/>
          </a:prstGeom>
          <a:blipFill rotWithShape="1">
            <a:blip r:embed="rId2">
              <a:alphaModFix/>
            </a:blip>
            <a:stretch>
              <a:fillRect/>
            </a:stretch>
          </a:blipFill>
          <a:ln>
            <a:noFill/>
          </a:ln>
        </p:spPr>
      </p:pic>
      <p:sp>
        <p:nvSpPr>
          <p:cNvPr id="278" name="Google Shape;278;p31"/>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584200" y="2305840"/>
            <a:ext cx="3468956" cy="396319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4646104" y="2447038"/>
            <a:ext cx="6961188" cy="3821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80"/>
              </a:spcBef>
              <a:spcAft>
                <a:spcPts val="0"/>
              </a:spcAft>
              <a:buClr>
                <a:schemeClr val="dk1"/>
              </a:buClr>
              <a:buSzPts val="2160"/>
              <a:buNone/>
              <a:defRPr sz="24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6" name="Google Shape;26;p5"/>
          <p:cNvCxnSpPr/>
          <p:nvPr/>
        </p:nvCxnSpPr>
        <p:spPr>
          <a:xfrm>
            <a:off x="588263" y="2017713"/>
            <a:ext cx="3477325" cy="0"/>
          </a:xfrm>
          <a:prstGeom prst="straightConnector1">
            <a:avLst/>
          </a:prstGeom>
          <a:noFill/>
          <a:ln w="28575" cap="flat" cmpd="sng">
            <a:solidFill>
              <a:schemeClr val="accent1"/>
            </a:solidFill>
            <a:prstDash val="solid"/>
            <a:round/>
            <a:headEnd type="none" w="sm" len="sm"/>
            <a:tailEnd type="none" w="sm" len="sm"/>
          </a:ln>
        </p:spPr>
      </p:cxnSp>
      <p:cxnSp>
        <p:nvCxnSpPr>
          <p:cNvPr id="27" name="Google Shape;27;p5"/>
          <p:cNvCxnSpPr/>
          <p:nvPr/>
        </p:nvCxnSpPr>
        <p:spPr>
          <a:xfrm>
            <a:off x="4648200" y="2017713"/>
            <a:ext cx="6961188" cy="0"/>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transition>
    <p:fade/>
  </p:transition>
  <p:extLst>
    <p:ext uri="{DCECCB84-F9BA-43D5-87BE-67443E8EF086}">
      <p15:sldGuideLst xmlns:p15="http://schemas.microsoft.com/office/powerpoint/2012/main">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picture content">
  <p:cSld name="Three picture content">
    <p:spTree>
      <p:nvGrpSpPr>
        <p:cNvPr id="1" name="Shape 279"/>
        <p:cNvGrpSpPr/>
        <p:nvPr/>
      </p:nvGrpSpPr>
      <p:grpSpPr>
        <a:xfrm>
          <a:off x="0" y="0"/>
          <a:ext cx="0" cy="0"/>
          <a:chOff x="0" y="0"/>
          <a:chExt cx="0" cy="0"/>
        </a:xfrm>
      </p:grpSpPr>
      <p:sp>
        <p:nvSpPr>
          <p:cNvPr id="280" name="Google Shape;280;p32"/>
          <p:cNvSpPr txBox="1">
            <a:spLocks noGrp="1"/>
          </p:cNvSpPr>
          <p:nvPr>
            <p:ph type="body" idx="1"/>
          </p:nvPr>
        </p:nvSpPr>
        <p:spPr>
          <a:xfrm>
            <a:off x="582613"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281" name="Google Shape;281;p32" descr="This photo is a 'placeholder' only. Drag or drop your photo here, or click and tap the center to insert a photo."/>
          <p:cNvPicPr preferRelativeResize="0">
            <a:picLocks noGrp="1"/>
          </p:cNvPicPr>
          <p:nvPr>
            <p:ph type="pic" idx="2"/>
          </p:nvPr>
        </p:nvPicPr>
        <p:blipFill/>
        <p:spPr>
          <a:xfrm>
            <a:off x="582612" y="2025650"/>
            <a:ext cx="3474720" cy="3474720"/>
          </a:xfrm>
          <a:prstGeom prst="rect">
            <a:avLst/>
          </a:prstGeom>
          <a:blipFill rotWithShape="1">
            <a:blip r:embed="rId2">
              <a:alphaModFix/>
            </a:blip>
            <a:stretch>
              <a:fillRect/>
            </a:stretch>
          </a:blipFill>
          <a:ln>
            <a:noFill/>
          </a:ln>
        </p:spPr>
      </p:pic>
      <p:sp>
        <p:nvSpPr>
          <p:cNvPr id="282" name="Google Shape;282;p32"/>
          <p:cNvSpPr txBox="1">
            <a:spLocks noGrp="1"/>
          </p:cNvSpPr>
          <p:nvPr>
            <p:ph type="body" idx="3"/>
          </p:nvPr>
        </p:nvSpPr>
        <p:spPr>
          <a:xfrm>
            <a:off x="4358640"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283" name="Google Shape;283;p32" descr="This photo is a 'placeholder' only. Drag or drop your photo here, or click and tap the center to insert a photo."/>
          <p:cNvPicPr preferRelativeResize="0">
            <a:picLocks noGrp="1"/>
          </p:cNvPicPr>
          <p:nvPr>
            <p:ph type="pic" idx="4"/>
          </p:nvPr>
        </p:nvPicPr>
        <p:blipFill/>
        <p:spPr>
          <a:xfrm>
            <a:off x="4358640" y="2025650"/>
            <a:ext cx="3474720" cy="3474720"/>
          </a:xfrm>
          <a:prstGeom prst="rect">
            <a:avLst/>
          </a:prstGeom>
          <a:blipFill rotWithShape="1">
            <a:blip r:embed="rId2">
              <a:alphaModFix/>
            </a:blip>
            <a:stretch>
              <a:fillRect/>
            </a:stretch>
          </a:blipFill>
          <a:ln>
            <a:noFill/>
          </a:ln>
        </p:spPr>
      </p:pic>
      <p:sp>
        <p:nvSpPr>
          <p:cNvPr id="284" name="Google Shape;284;p32"/>
          <p:cNvSpPr txBox="1">
            <a:spLocks noGrp="1"/>
          </p:cNvSpPr>
          <p:nvPr>
            <p:ph type="body" idx="5"/>
          </p:nvPr>
        </p:nvSpPr>
        <p:spPr>
          <a:xfrm>
            <a:off x="8134351"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285" name="Google Shape;285;p32" descr="This photo is a 'placeholder' only. Drag or drop your photo here, or click and tap the center to insert a photo."/>
          <p:cNvPicPr preferRelativeResize="0">
            <a:picLocks noGrp="1"/>
          </p:cNvPicPr>
          <p:nvPr>
            <p:ph type="pic" idx="6"/>
          </p:nvPr>
        </p:nvPicPr>
        <p:blipFill/>
        <p:spPr>
          <a:xfrm>
            <a:off x="8132063" y="2025650"/>
            <a:ext cx="3474720" cy="3474720"/>
          </a:xfrm>
          <a:prstGeom prst="rect">
            <a:avLst/>
          </a:prstGeom>
          <a:blipFill rotWithShape="1">
            <a:blip r:embed="rId2">
              <a:alphaModFix/>
            </a:blip>
            <a:stretch>
              <a:fillRect/>
            </a:stretch>
          </a:blipFill>
          <a:ln>
            <a:noFill/>
          </a:ln>
        </p:spPr>
      </p:pic>
      <p:sp>
        <p:nvSpPr>
          <p:cNvPr id="286" name="Google Shape;286;p32"/>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our picture content">
  <p:cSld name="Four picture content">
    <p:spTree>
      <p:nvGrpSpPr>
        <p:cNvPr id="1" name="Shape 287"/>
        <p:cNvGrpSpPr/>
        <p:nvPr/>
      </p:nvGrpSpPr>
      <p:grpSpPr>
        <a:xfrm>
          <a:off x="0" y="0"/>
          <a:ext cx="0" cy="0"/>
          <a:chOff x="0" y="0"/>
          <a:chExt cx="0" cy="0"/>
        </a:xfrm>
      </p:grpSpPr>
      <p:sp>
        <p:nvSpPr>
          <p:cNvPr id="288" name="Google Shape;288;p33"/>
          <p:cNvSpPr txBox="1">
            <a:spLocks noGrp="1"/>
          </p:cNvSpPr>
          <p:nvPr>
            <p:ph type="body" idx="1"/>
          </p:nvPr>
        </p:nvSpPr>
        <p:spPr>
          <a:xfrm>
            <a:off x="582613"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289" name="Google Shape;289;p33" descr="This photo is a 'placeholder' only. Drag or drop your photo here, or click and tap the center to insert a photo."/>
          <p:cNvPicPr preferRelativeResize="0">
            <a:picLocks noGrp="1"/>
          </p:cNvPicPr>
          <p:nvPr>
            <p:ph type="pic" idx="2"/>
          </p:nvPr>
        </p:nvPicPr>
        <p:blipFill/>
        <p:spPr>
          <a:xfrm>
            <a:off x="582612" y="2025650"/>
            <a:ext cx="2532888" cy="2532888"/>
          </a:xfrm>
          <a:prstGeom prst="rect">
            <a:avLst/>
          </a:prstGeom>
          <a:blipFill rotWithShape="1">
            <a:blip r:embed="rId2">
              <a:alphaModFix/>
            </a:blip>
            <a:stretch>
              <a:fillRect/>
            </a:stretch>
          </a:blipFill>
          <a:ln>
            <a:noFill/>
          </a:ln>
        </p:spPr>
      </p:pic>
      <p:sp>
        <p:nvSpPr>
          <p:cNvPr id="290" name="Google Shape;290;p33"/>
          <p:cNvSpPr txBox="1">
            <a:spLocks noGrp="1"/>
          </p:cNvSpPr>
          <p:nvPr>
            <p:ph type="body" idx="3"/>
          </p:nvPr>
        </p:nvSpPr>
        <p:spPr>
          <a:xfrm>
            <a:off x="3413908"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291" name="Google Shape;291;p33" descr="This photo is a 'placeholder' only. Drag or drop your photo here, or click and tap the center to insert a photo."/>
          <p:cNvPicPr preferRelativeResize="0">
            <a:picLocks noGrp="1"/>
          </p:cNvPicPr>
          <p:nvPr>
            <p:ph type="pic" idx="4"/>
          </p:nvPr>
        </p:nvPicPr>
        <p:blipFill/>
        <p:spPr>
          <a:xfrm>
            <a:off x="3413908" y="2025650"/>
            <a:ext cx="2532888" cy="2532888"/>
          </a:xfrm>
          <a:prstGeom prst="rect">
            <a:avLst/>
          </a:prstGeom>
          <a:blipFill rotWithShape="1">
            <a:blip r:embed="rId2">
              <a:alphaModFix/>
            </a:blip>
            <a:stretch>
              <a:fillRect/>
            </a:stretch>
          </a:blipFill>
          <a:ln>
            <a:noFill/>
          </a:ln>
        </p:spPr>
      </p:pic>
      <p:sp>
        <p:nvSpPr>
          <p:cNvPr id="292" name="Google Shape;292;p33"/>
          <p:cNvSpPr txBox="1">
            <a:spLocks noGrp="1"/>
          </p:cNvSpPr>
          <p:nvPr>
            <p:ph type="body" idx="5"/>
          </p:nvPr>
        </p:nvSpPr>
        <p:spPr>
          <a:xfrm>
            <a:off x="6245204"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293" name="Google Shape;293;p33" descr="This photo is a 'placeholder' only. Drag or drop your photo here, or click and tap the center to insert a photo."/>
          <p:cNvPicPr preferRelativeResize="0">
            <a:picLocks noGrp="1"/>
          </p:cNvPicPr>
          <p:nvPr>
            <p:ph type="pic" idx="6"/>
          </p:nvPr>
        </p:nvPicPr>
        <p:blipFill/>
        <p:spPr>
          <a:xfrm>
            <a:off x="6245204" y="2025650"/>
            <a:ext cx="2532888" cy="2532888"/>
          </a:xfrm>
          <a:prstGeom prst="rect">
            <a:avLst/>
          </a:prstGeom>
          <a:blipFill rotWithShape="1">
            <a:blip r:embed="rId2">
              <a:alphaModFix/>
            </a:blip>
            <a:stretch>
              <a:fillRect/>
            </a:stretch>
          </a:blipFill>
          <a:ln>
            <a:noFill/>
          </a:ln>
        </p:spPr>
      </p:pic>
      <p:sp>
        <p:nvSpPr>
          <p:cNvPr id="294" name="Google Shape;294;p33"/>
          <p:cNvSpPr txBox="1">
            <a:spLocks noGrp="1"/>
          </p:cNvSpPr>
          <p:nvPr>
            <p:ph type="body" idx="7"/>
          </p:nvPr>
        </p:nvSpPr>
        <p:spPr>
          <a:xfrm>
            <a:off x="9076500"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295" name="Google Shape;295;p33" descr="This photo is a 'placeholder' only. Drag or drop your photo here, or click and tap the center to insert a photo."/>
          <p:cNvPicPr preferRelativeResize="0">
            <a:picLocks noGrp="1"/>
          </p:cNvPicPr>
          <p:nvPr>
            <p:ph type="pic" idx="8"/>
          </p:nvPr>
        </p:nvPicPr>
        <p:blipFill/>
        <p:spPr>
          <a:xfrm>
            <a:off x="9076500" y="2025650"/>
            <a:ext cx="2532888" cy="2532888"/>
          </a:xfrm>
          <a:prstGeom prst="rect">
            <a:avLst/>
          </a:prstGeom>
          <a:blipFill rotWithShape="1">
            <a:blip r:embed="rId2">
              <a:alphaModFix/>
            </a:blip>
            <a:stretch>
              <a:fillRect/>
            </a:stretch>
          </a:blipFill>
          <a:ln>
            <a:noFill/>
          </a:ln>
        </p:spPr>
      </p:pic>
      <p:sp>
        <p:nvSpPr>
          <p:cNvPr id="296" name="Google Shape;296;p33"/>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creenshot and caption">
  <p:cSld name="Screenshot and caption">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9" name="Google Shape;299;p34"/>
          <p:cNvSpPr txBox="1">
            <a:spLocks noGrp="1"/>
          </p:cNvSpPr>
          <p:nvPr>
            <p:ph type="body" idx="1"/>
          </p:nvPr>
        </p:nvSpPr>
        <p:spPr>
          <a:xfrm>
            <a:off x="8115300" y="2017713"/>
            <a:ext cx="3494088" cy="42513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dk1"/>
              </a:buClr>
              <a:buSzPts val="1800"/>
              <a:buFont typeface="Quattrocento Sans"/>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300" name="Google Shape;300;p34" descr="This screenshot is a 'placeholder' only. Drag or drop your screen shot here, or click and tap the center to insert a photo."/>
          <p:cNvPicPr preferRelativeResize="0">
            <a:picLocks noGrp="1"/>
          </p:cNvPicPr>
          <p:nvPr>
            <p:ph type="pic" idx="2"/>
          </p:nvPr>
        </p:nvPicPr>
        <p:blipFill/>
        <p:spPr>
          <a:xfrm>
            <a:off x="582612" y="1436688"/>
            <a:ext cx="7253288" cy="4832350"/>
          </a:xfrm>
          <a:prstGeom prst="rect">
            <a:avLst/>
          </a:prstGeom>
          <a:blipFill rotWithShape="1">
            <a:blip r:embed="rId2">
              <a:alphaModFix/>
            </a:blip>
            <a:stretch>
              <a:fillRect/>
            </a:stretch>
          </a:blipFill>
          <a:ln>
            <a:noFill/>
          </a:ln>
        </p:spPr>
      </p:pic>
    </p:spTree>
  </p:cSld>
  <p:clrMapOvr>
    <a:masterClrMapping/>
  </p:clrMapOvr>
  <p:transition>
    <p:fade/>
  </p:transition>
  <p:extLst>
    <p:ext uri="{DCECCB84-F9BA-43D5-87BE-67443E8EF086}">
      <p15:sldGuideLst xmlns:p15="http://schemas.microsoft.com/office/powerpoint/2012/main">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side by side">
  <p:cSld name="Title and text side by side">
    <p:spTree>
      <p:nvGrpSpPr>
        <p:cNvPr id="1" name="Shape 301"/>
        <p:cNvGrpSpPr/>
        <p:nvPr/>
      </p:nvGrpSpPr>
      <p:grpSpPr>
        <a:xfrm>
          <a:off x="0" y="0"/>
          <a:ext cx="0" cy="0"/>
          <a:chOff x="0" y="0"/>
          <a:chExt cx="0" cy="0"/>
        </a:xfrm>
      </p:grpSpPr>
      <p:sp>
        <p:nvSpPr>
          <p:cNvPr id="302" name="Google Shape;302;p35"/>
          <p:cNvSpPr/>
          <p:nvPr/>
        </p:nvSpPr>
        <p:spPr>
          <a:xfrm>
            <a:off x="0" y="0"/>
            <a:ext cx="4356100" cy="6858000"/>
          </a:xfrm>
          <a:prstGeom prst="rect">
            <a:avLst/>
          </a:prstGeom>
          <a:solidFill>
            <a:schemeClr val="dk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3" name="Google Shape;303;p35"/>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4" name="Google Shape;304;p35"/>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side by side 3">
  <p:cSld name="Title and text side by side 3">
    <p:spTree>
      <p:nvGrpSpPr>
        <p:cNvPr id="1" name="Shape 305"/>
        <p:cNvGrpSpPr/>
        <p:nvPr/>
      </p:nvGrpSpPr>
      <p:grpSpPr>
        <a:xfrm>
          <a:off x="0" y="0"/>
          <a:ext cx="0" cy="0"/>
          <a:chOff x="0" y="0"/>
          <a:chExt cx="0" cy="0"/>
        </a:xfrm>
      </p:grpSpPr>
      <p:sp>
        <p:nvSpPr>
          <p:cNvPr id="306" name="Google Shape;306;p36"/>
          <p:cNvSpPr/>
          <p:nvPr/>
        </p:nvSpPr>
        <p:spPr>
          <a:xfrm>
            <a:off x="0" y="0"/>
            <a:ext cx="4356100" cy="6858000"/>
          </a:xfrm>
          <a:prstGeom prst="rect">
            <a:avLst/>
          </a:prstGeom>
          <a:solidFill>
            <a:schemeClr val="l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7" name="Google Shape;307;p36"/>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8" name="Google Shape;308;p36"/>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side by side 2">
  <p:cSld name="Title and text side by side 2">
    <p:spTree>
      <p:nvGrpSpPr>
        <p:cNvPr id="1" name="Shape 309"/>
        <p:cNvGrpSpPr/>
        <p:nvPr/>
      </p:nvGrpSpPr>
      <p:grpSpPr>
        <a:xfrm>
          <a:off x="0" y="0"/>
          <a:ext cx="0" cy="0"/>
          <a:chOff x="0" y="0"/>
          <a:chExt cx="0" cy="0"/>
        </a:xfrm>
      </p:grpSpPr>
      <p:cxnSp>
        <p:nvCxnSpPr>
          <p:cNvPr id="310" name="Google Shape;310;p37"/>
          <p:cNvCxnSpPr/>
          <p:nvPr/>
        </p:nvCxnSpPr>
        <p:spPr>
          <a:xfrm>
            <a:off x="4356100" y="2578100"/>
            <a:ext cx="0" cy="1701800"/>
          </a:xfrm>
          <a:prstGeom prst="straightConnector1">
            <a:avLst/>
          </a:prstGeom>
          <a:noFill/>
          <a:ln w="28575" cap="flat" cmpd="sng">
            <a:solidFill>
              <a:schemeClr val="accent1"/>
            </a:solidFill>
            <a:prstDash val="solid"/>
            <a:round/>
            <a:headEnd type="none" w="sm" len="sm"/>
            <a:tailEnd type="none" w="sm" len="sm"/>
          </a:ln>
        </p:spPr>
      </p:cxnSp>
      <p:sp>
        <p:nvSpPr>
          <p:cNvPr id="311" name="Google Shape;311;p37"/>
          <p:cNvSpPr txBox="1">
            <a:spLocks noGrp="1"/>
          </p:cNvSpPr>
          <p:nvPr>
            <p:ph type="body" idx="1"/>
          </p:nvPr>
        </p:nvSpPr>
        <p:spPr>
          <a:xfrm>
            <a:off x="4941888" y="585788"/>
            <a:ext cx="6667500" cy="5683249"/>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2" name="Google Shape;312;p37"/>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2"/>
        </a:solidFill>
        <a:effectLst/>
      </p:bgPr>
    </p:bg>
    <p:spTree>
      <p:nvGrpSpPr>
        <p:cNvPr id="1" name="Shape 313"/>
        <p:cNvGrpSpPr/>
        <p:nvPr/>
      </p:nvGrpSpPr>
      <p:grpSpPr>
        <a:xfrm>
          <a:off x="0" y="0"/>
          <a:ext cx="0" cy="0"/>
          <a:chOff x="0" y="0"/>
          <a:chExt cx="0" cy="0"/>
        </a:xfrm>
      </p:grpSpPr>
      <p:sp>
        <p:nvSpPr>
          <p:cNvPr id="314" name="Google Shape;314;p38"/>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38"/>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emo slide 2">
  <p:cSld name="Demo slide 2">
    <p:bg>
      <p:bgPr>
        <a:solidFill>
          <a:schemeClr val="lt1"/>
        </a:solidFill>
        <a:effectLst/>
      </p:bgPr>
    </p:bg>
    <p:spTree>
      <p:nvGrpSpPr>
        <p:cNvPr id="1" name="Shape 316"/>
        <p:cNvGrpSpPr/>
        <p:nvPr/>
      </p:nvGrpSpPr>
      <p:grpSpPr>
        <a:xfrm>
          <a:off x="0" y="0"/>
          <a:ext cx="0" cy="0"/>
          <a:chOff x="0" y="0"/>
          <a:chExt cx="0" cy="0"/>
        </a:xfrm>
      </p:grpSpPr>
      <p:sp>
        <p:nvSpPr>
          <p:cNvPr id="317" name="Google Shape;317;p39"/>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8" name="Google Shape;318;p39"/>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319"/>
        <p:cNvGrpSpPr/>
        <p:nvPr/>
      </p:nvGrpSpPr>
      <p:grpSpPr>
        <a:xfrm>
          <a:off x="0" y="0"/>
          <a:ext cx="0" cy="0"/>
          <a:chOff x="0" y="0"/>
          <a:chExt cx="0" cy="0"/>
        </a:xfrm>
      </p:grpSpPr>
      <p:sp>
        <p:nvSpPr>
          <p:cNvPr id="320" name="Google Shape;320;p40"/>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 you slide">
  <p:cSld name="Thank you slide">
    <p:bg>
      <p:bgPr>
        <a:solidFill>
          <a:schemeClr val="dk2"/>
        </a:solidFill>
        <a:effectLst/>
      </p:bgPr>
    </p:bg>
    <p:spTree>
      <p:nvGrpSpPr>
        <p:cNvPr id="1" name="Shape 321"/>
        <p:cNvGrpSpPr/>
        <p:nvPr/>
      </p:nvGrpSpPr>
      <p:grpSpPr>
        <a:xfrm>
          <a:off x="0" y="0"/>
          <a:ext cx="0" cy="0"/>
          <a:chOff x="0" y="0"/>
          <a:chExt cx="0" cy="0"/>
        </a:xfrm>
      </p:grpSpPr>
      <p:sp>
        <p:nvSpPr>
          <p:cNvPr id="322" name="Google Shape;322;p41"/>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6"/>
          <p:cNvSpPr txBox="1">
            <a:spLocks noGrp="1"/>
          </p:cNvSpPr>
          <p:nvPr>
            <p:ph type="body" idx="1"/>
          </p:nvPr>
        </p:nvSpPr>
        <p:spPr>
          <a:xfrm>
            <a:off x="586390" y="1434370"/>
            <a:ext cx="11018520" cy="230832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Title 2">
  <p:cSld name="Section Title 2">
    <p:bg>
      <p:bgPr>
        <a:solidFill>
          <a:schemeClr val="lt1"/>
        </a:solidFill>
        <a:effectLst/>
      </p:bgPr>
    </p:bg>
    <p:spTree>
      <p:nvGrpSpPr>
        <p:cNvPr id="1" name="Shape 323"/>
        <p:cNvGrpSpPr/>
        <p:nvPr/>
      </p:nvGrpSpPr>
      <p:grpSpPr>
        <a:xfrm>
          <a:off x="0" y="0"/>
          <a:ext cx="0" cy="0"/>
          <a:chOff x="0" y="0"/>
          <a:chExt cx="0" cy="0"/>
        </a:xfrm>
      </p:grpSpPr>
      <p:sp>
        <p:nvSpPr>
          <p:cNvPr id="324" name="Google Shape;324;p42"/>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2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Layout_8">
  <p:cSld name="Layout_8">
    <p:spTree>
      <p:nvGrpSpPr>
        <p:cNvPr id="1" name="Shape 326"/>
        <p:cNvGrpSpPr/>
        <p:nvPr/>
      </p:nvGrpSpPr>
      <p:grpSpPr>
        <a:xfrm>
          <a:off x="0" y="0"/>
          <a:ext cx="0" cy="0"/>
          <a:chOff x="0" y="0"/>
          <a:chExt cx="0" cy="0"/>
        </a:xfrm>
      </p:grpSpPr>
      <p:sp>
        <p:nvSpPr>
          <p:cNvPr id="327" name="Google Shape;327;p44"/>
          <p:cNvSpPr txBox="1">
            <a:spLocks noGrp="1"/>
          </p:cNvSpPr>
          <p:nvPr>
            <p:ph type="body" idx="1"/>
          </p:nvPr>
        </p:nvSpPr>
        <p:spPr>
          <a:xfrm>
            <a:off x="3349888" y="194014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8" name="Google Shape;328;p44"/>
          <p:cNvSpPr txBox="1">
            <a:spLocks noGrp="1"/>
          </p:cNvSpPr>
          <p:nvPr>
            <p:ph type="body" idx="2"/>
          </p:nvPr>
        </p:nvSpPr>
        <p:spPr>
          <a:xfrm>
            <a:off x="3349888" y="490602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9" name="Google Shape;329;p44"/>
          <p:cNvSpPr txBox="1">
            <a:spLocks noGrp="1"/>
          </p:cNvSpPr>
          <p:nvPr>
            <p:ph type="body" idx="3"/>
          </p:nvPr>
        </p:nvSpPr>
        <p:spPr>
          <a:xfrm>
            <a:off x="3349888" y="45720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0" name="Google Shape;330;p44"/>
          <p:cNvSpPr txBox="1">
            <a:spLocks noGrp="1"/>
          </p:cNvSpPr>
          <p:nvPr>
            <p:ph type="body" idx="4"/>
          </p:nvPr>
        </p:nvSpPr>
        <p:spPr>
          <a:xfrm>
            <a:off x="3349888" y="342308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1" name="Google Shape;331;p44"/>
          <p:cNvSpPr/>
          <p:nvPr/>
        </p:nvSpPr>
        <p:spPr>
          <a:xfrm>
            <a:off x="1" y="613459"/>
            <a:ext cx="5939482" cy="5507578"/>
          </a:xfrm>
          <a:custGeom>
            <a:avLst/>
            <a:gdLst/>
            <a:ahLst/>
            <a:cxnLst/>
            <a:rect l="l" t="t" r="r" b="b"/>
            <a:pathLst>
              <a:path w="5939482" h="5507578" extrusionOk="0">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pic>
        <p:nvPicPr>
          <p:cNvPr id="332" name="Google Shape;332;p44"/>
          <p:cNvPicPr preferRelativeResize="0">
            <a:picLocks noGrp="1"/>
          </p:cNvPicPr>
          <p:nvPr>
            <p:ph type="pic" idx="5"/>
          </p:nvPr>
        </p:nvPicPr>
        <p:blipFill/>
        <p:spPr>
          <a:xfrm>
            <a:off x="0" y="808038"/>
            <a:ext cx="3348038" cy="5120322"/>
          </a:xfrm>
          <a:prstGeom prst="rect">
            <a:avLst/>
          </a:prstGeom>
          <a:blipFill rotWithShape="1">
            <a:blip r:embed="rId2">
              <a:alphaModFix/>
            </a:blip>
            <a:stretch>
              <a:fillRect/>
            </a:stretch>
          </a:blipFill>
          <a:ln>
            <a:noFill/>
          </a:ln>
        </p:spPr>
      </p:pic>
      <p:sp>
        <p:nvSpPr>
          <p:cNvPr id="333" name="Google Shape;333;p44"/>
          <p:cNvSpPr/>
          <p:nvPr/>
        </p:nvSpPr>
        <p:spPr>
          <a:xfrm>
            <a:off x="3349888" y="1309250"/>
            <a:ext cx="2902632" cy="2058671"/>
          </a:xfrm>
          <a:custGeom>
            <a:avLst/>
            <a:gdLst/>
            <a:ahLst/>
            <a:cxnLst/>
            <a:rect l="l" t="t" r="r" b="b"/>
            <a:pathLst>
              <a:path w="2292" h="1621" extrusionOk="0">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4" name="Google Shape;334;p44"/>
          <p:cNvSpPr/>
          <p:nvPr/>
        </p:nvSpPr>
        <p:spPr>
          <a:xfrm>
            <a:off x="3349888" y="457200"/>
            <a:ext cx="2053279" cy="2910721"/>
          </a:xfrm>
          <a:custGeom>
            <a:avLst/>
            <a:gdLst/>
            <a:ahLst/>
            <a:cxnLst/>
            <a:rect l="l" t="t" r="r" b="b"/>
            <a:pathLst>
              <a:path w="1621" h="2292" extrusionOk="0">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5" name="Google Shape;335;p44"/>
          <p:cNvSpPr/>
          <p:nvPr/>
        </p:nvSpPr>
        <p:spPr>
          <a:xfrm>
            <a:off x="3349888" y="3367920"/>
            <a:ext cx="2902632" cy="2055975"/>
          </a:xfrm>
          <a:custGeom>
            <a:avLst/>
            <a:gdLst/>
            <a:ahLst/>
            <a:cxnLst/>
            <a:rect l="l" t="t" r="r" b="b"/>
            <a:pathLst>
              <a:path w="2292" h="1620" extrusionOk="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6" name="Google Shape;336;p44"/>
          <p:cNvSpPr/>
          <p:nvPr/>
        </p:nvSpPr>
        <p:spPr>
          <a:xfrm>
            <a:off x="3349888" y="3367920"/>
            <a:ext cx="2053279" cy="2909373"/>
          </a:xfrm>
          <a:custGeom>
            <a:avLst/>
            <a:gdLst/>
            <a:ahLst/>
            <a:cxnLst/>
            <a:rect l="l" t="t" r="r" b="b"/>
            <a:pathLst>
              <a:path w="1621" h="2292" extrusionOk="0">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7" name="Google Shape;337;p44"/>
          <p:cNvSpPr/>
          <p:nvPr/>
        </p:nvSpPr>
        <p:spPr>
          <a:xfrm>
            <a:off x="4370875" y="2511729"/>
            <a:ext cx="1483647" cy="47322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600" b="1" i="0" u="none" strike="noStrike" cap="none">
              <a:solidFill>
                <a:schemeClr val="lt1"/>
              </a:solidFill>
              <a:latin typeface="Quattrocento Sans"/>
              <a:ea typeface="Quattrocento Sans"/>
              <a:cs typeface="Quattrocento Sans"/>
              <a:sym typeface="Quattrocento Sans"/>
            </a:endParaRPr>
          </a:p>
        </p:txBody>
      </p:sp>
      <p:sp>
        <p:nvSpPr>
          <p:cNvPr id="338" name="Google Shape;338;p44"/>
          <p:cNvSpPr txBox="1">
            <a:spLocks noGrp="1"/>
          </p:cNvSpPr>
          <p:nvPr>
            <p:ph type="body" idx="6"/>
          </p:nvPr>
        </p:nvSpPr>
        <p:spPr>
          <a:xfrm>
            <a:off x="3597275" y="123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9" name="Google Shape;339;p44"/>
          <p:cNvSpPr txBox="1">
            <a:spLocks noGrp="1"/>
          </p:cNvSpPr>
          <p:nvPr>
            <p:ph type="body" idx="7"/>
          </p:nvPr>
        </p:nvSpPr>
        <p:spPr>
          <a:xfrm>
            <a:off x="4465716" y="243530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0" name="Google Shape;340;p44"/>
          <p:cNvSpPr txBox="1">
            <a:spLocks noGrp="1"/>
          </p:cNvSpPr>
          <p:nvPr>
            <p:ph type="body" idx="8"/>
          </p:nvPr>
        </p:nvSpPr>
        <p:spPr>
          <a:xfrm>
            <a:off x="4465716" y="385262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1" name="Google Shape;341;p44"/>
          <p:cNvSpPr txBox="1">
            <a:spLocks noGrp="1"/>
          </p:cNvSpPr>
          <p:nvPr>
            <p:ph type="body" idx="9"/>
          </p:nvPr>
        </p:nvSpPr>
        <p:spPr>
          <a:xfrm>
            <a:off x="3597275" y="504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44"/>
          <p:cNvSpPr txBox="1">
            <a:spLocks noGrp="1"/>
          </p:cNvSpPr>
          <p:nvPr>
            <p:ph type="body" idx="13"/>
          </p:nvPr>
        </p:nvSpPr>
        <p:spPr>
          <a:xfrm>
            <a:off x="0" y="4290826"/>
            <a:ext cx="3348038" cy="1637534"/>
          </a:xfrm>
          <a:prstGeom prst="rect">
            <a:avLst/>
          </a:prstGeom>
          <a:solidFill>
            <a:schemeClr val="accent1">
              <a:alpha val="80000"/>
            </a:schemeClr>
          </a:solidFill>
          <a:ln>
            <a:noFill/>
          </a:ln>
        </p:spPr>
        <p:txBody>
          <a:bodyPr spcFirstLastPara="1" wrap="square" lIns="0" tIns="0" rIns="182875" bIns="0" anchor="ctr" anchorCtr="0">
            <a:spAutoFit/>
          </a:bodyPr>
          <a:lstStyle>
            <a:lvl1pPr marL="457200" marR="0" lvl="0" indent="-22860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3" name="Google Shape;343;p44"/>
          <p:cNvSpPr/>
          <p:nvPr/>
        </p:nvSpPr>
        <p:spPr>
          <a:xfrm>
            <a:off x="11561200" y="45720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4" name="Google Shape;344;p44"/>
          <p:cNvSpPr/>
          <p:nvPr/>
        </p:nvSpPr>
        <p:spPr>
          <a:xfrm>
            <a:off x="11561200" y="194014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5" name="Google Shape;345;p44"/>
          <p:cNvSpPr/>
          <p:nvPr/>
        </p:nvSpPr>
        <p:spPr>
          <a:xfrm>
            <a:off x="11561200" y="342308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6" name="Google Shape;346;p44"/>
          <p:cNvSpPr/>
          <p:nvPr/>
        </p:nvSpPr>
        <p:spPr>
          <a:xfrm>
            <a:off x="11561200" y="490602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Layout_9">
  <p:cSld name="Layout_9">
    <p:spTree>
      <p:nvGrpSpPr>
        <p:cNvPr id="1" name="Shape 347"/>
        <p:cNvGrpSpPr/>
        <p:nvPr/>
      </p:nvGrpSpPr>
      <p:grpSpPr>
        <a:xfrm>
          <a:off x="0" y="0"/>
          <a:ext cx="0" cy="0"/>
          <a:chOff x="0" y="0"/>
          <a:chExt cx="0" cy="0"/>
        </a:xfrm>
      </p:grpSpPr>
      <p:pic>
        <p:nvPicPr>
          <p:cNvPr id="348" name="Google Shape;348;p45"/>
          <p:cNvPicPr preferRelativeResize="0">
            <a:picLocks noGrp="1"/>
          </p:cNvPicPr>
          <p:nvPr>
            <p:ph type="pic" idx="2"/>
          </p:nvPr>
        </p:nvPicPr>
        <p:blipFill/>
        <p:spPr>
          <a:xfrm>
            <a:off x="-1" y="-1"/>
            <a:ext cx="5700433" cy="6858001"/>
          </a:xfrm>
          <a:prstGeom prst="rect">
            <a:avLst/>
          </a:prstGeom>
          <a:blipFill rotWithShape="1">
            <a:blip r:embed="rId2">
              <a:alphaModFix/>
            </a:blip>
            <a:stretch>
              <a:fillRect/>
            </a:stretch>
          </a:blipFill>
          <a:ln>
            <a:noFill/>
          </a:ln>
        </p:spPr>
      </p:pic>
      <p:sp>
        <p:nvSpPr>
          <p:cNvPr id="349" name="Google Shape;349;p45"/>
          <p:cNvSpPr/>
          <p:nvPr/>
        </p:nvSpPr>
        <p:spPr>
          <a:xfrm flipH="1">
            <a:off x="6458206" y="1060939"/>
            <a:ext cx="219722" cy="466240"/>
          </a:xfrm>
          <a:custGeom>
            <a:avLst/>
            <a:gdLst/>
            <a:ahLst/>
            <a:cxnLst/>
            <a:rect l="l" t="t" r="r" b="b"/>
            <a:pathLst>
              <a:path w="390525" h="828675" extrusionOk="0">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0" name="Google Shape;350;p45"/>
          <p:cNvSpPr/>
          <p:nvPr/>
        </p:nvSpPr>
        <p:spPr>
          <a:xfrm flipH="1">
            <a:off x="6172031" y="1060939"/>
            <a:ext cx="219722" cy="466240"/>
          </a:xfrm>
          <a:custGeom>
            <a:avLst/>
            <a:gdLst/>
            <a:ahLst/>
            <a:cxnLst/>
            <a:rect l="l" t="t" r="r" b="b"/>
            <a:pathLst>
              <a:path w="390525" h="828675" extrusionOk="0">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1" name="Google Shape;351;p45"/>
          <p:cNvSpPr txBox="1">
            <a:spLocks noGrp="1"/>
          </p:cNvSpPr>
          <p:nvPr>
            <p:ph type="body" idx="1"/>
          </p:nvPr>
        </p:nvSpPr>
        <p:spPr>
          <a:xfrm>
            <a:off x="6391275" y="1798638"/>
            <a:ext cx="5021263" cy="2585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dk1"/>
              </a:buClr>
              <a:buSzPts val="2160"/>
              <a:buNone/>
              <a:defRPr sz="2400" i="0"/>
            </a:lvl1pPr>
            <a:lvl2pPr marL="914400" lvl="1" indent="-228600" algn="l">
              <a:lnSpc>
                <a:spcPct val="100000"/>
              </a:lnSpc>
              <a:spcBef>
                <a:spcPts val="1200"/>
              </a:spcBef>
              <a:spcAft>
                <a:spcPts val="0"/>
              </a:spcAft>
              <a:buClr>
                <a:schemeClr val="dk1"/>
              </a:buClr>
              <a:buSzPts val="2160"/>
              <a:buNone/>
              <a:defRPr sz="2400" i="1"/>
            </a:lvl2pPr>
            <a:lvl3pPr marL="1371600" lvl="2" indent="-228600" algn="l">
              <a:lnSpc>
                <a:spcPct val="100000"/>
              </a:lnSpc>
              <a:spcBef>
                <a:spcPts val="1200"/>
              </a:spcBef>
              <a:spcAft>
                <a:spcPts val="0"/>
              </a:spcAft>
              <a:buClr>
                <a:schemeClr val="dk1"/>
              </a:buClr>
              <a:buSzPts val="2160"/>
              <a:buNone/>
              <a:defRPr sz="2400" i="1"/>
            </a:lvl3pPr>
            <a:lvl4pPr marL="1828800" lvl="3" indent="-228600" algn="l">
              <a:lnSpc>
                <a:spcPct val="100000"/>
              </a:lnSpc>
              <a:spcBef>
                <a:spcPts val="1200"/>
              </a:spcBef>
              <a:spcAft>
                <a:spcPts val="0"/>
              </a:spcAft>
              <a:buClr>
                <a:schemeClr val="dk1"/>
              </a:buClr>
              <a:buSzPts val="2160"/>
              <a:buNone/>
              <a:defRPr sz="2400" i="1"/>
            </a:lvl4pPr>
            <a:lvl5pPr marL="2286000" lvl="4" indent="-228600" algn="l">
              <a:lnSpc>
                <a:spcPct val="100000"/>
              </a:lnSpc>
              <a:spcBef>
                <a:spcPts val="1200"/>
              </a:spcBef>
              <a:spcAft>
                <a:spcPts val="0"/>
              </a:spcAft>
              <a:buClr>
                <a:schemeClr val="dk1"/>
              </a:buClr>
              <a:buSzPts val="2160"/>
              <a:buNone/>
              <a:defRPr sz="2400" i="1"/>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2" name="Google Shape;352;p45"/>
          <p:cNvSpPr txBox="1">
            <a:spLocks noGrp="1"/>
          </p:cNvSpPr>
          <p:nvPr>
            <p:ph type="body" idx="3"/>
          </p:nvPr>
        </p:nvSpPr>
        <p:spPr>
          <a:xfrm>
            <a:off x="9183688" y="5194300"/>
            <a:ext cx="3008312" cy="554038"/>
          </a:xfrm>
          <a:prstGeom prst="rect">
            <a:avLst/>
          </a:prstGeom>
          <a:solidFill>
            <a:schemeClr val="accent1"/>
          </a:solidFill>
          <a:ln>
            <a:noFill/>
          </a:ln>
        </p:spPr>
        <p:txBody>
          <a:bodyPr spcFirstLastPara="1" wrap="square" lIns="182875" tIns="91425" rIns="182875" bIns="91425" anchor="ctr" anchorCtr="0">
            <a:noAutofit/>
          </a:bodyPr>
          <a:lstStyle>
            <a:lvl1pPr marL="457200" lvl="0" indent="-2286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sz="2000">
                <a:solidFill>
                  <a:schemeClr val="lt1"/>
                </a:solidFill>
              </a:defRPr>
            </a:lvl2pPr>
            <a:lvl3pPr marL="1371600" lvl="2" indent="-228600" algn="l">
              <a:lnSpc>
                <a:spcPct val="100000"/>
              </a:lnSpc>
              <a:spcBef>
                <a:spcPts val="400"/>
              </a:spcBef>
              <a:spcAft>
                <a:spcPts val="0"/>
              </a:spcAft>
              <a:buClr>
                <a:schemeClr val="lt1"/>
              </a:buClr>
              <a:buSzPts val="1800"/>
              <a:buNone/>
              <a:defRPr sz="2000">
                <a:solidFill>
                  <a:schemeClr val="lt1"/>
                </a:solidFill>
              </a:defRPr>
            </a:lvl3pPr>
            <a:lvl4pPr marL="1828800" lvl="3" indent="-228600" algn="l">
              <a:lnSpc>
                <a:spcPct val="100000"/>
              </a:lnSpc>
              <a:spcBef>
                <a:spcPts val="400"/>
              </a:spcBef>
              <a:spcAft>
                <a:spcPts val="0"/>
              </a:spcAft>
              <a:buClr>
                <a:schemeClr val="lt1"/>
              </a:buClr>
              <a:buSzPts val="1800"/>
              <a:buNone/>
              <a:defRPr sz="2000">
                <a:solidFill>
                  <a:schemeClr val="lt1"/>
                </a:solidFill>
              </a:defRPr>
            </a:lvl4pPr>
            <a:lvl5pPr marL="2286000" lvl="4" indent="-228600" algn="l">
              <a:lnSpc>
                <a:spcPct val="100000"/>
              </a:lnSpc>
              <a:spcBef>
                <a:spcPts val="400"/>
              </a:spcBef>
              <a:spcAft>
                <a:spcPts val="0"/>
              </a:spcAft>
              <a:buClr>
                <a:schemeClr val="lt1"/>
              </a:buClr>
              <a:buSzPts val="1800"/>
              <a:buNone/>
              <a:defRPr sz="2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hank you_1">
  <p:cSld name="Thank you_1">
    <p:spTree>
      <p:nvGrpSpPr>
        <p:cNvPr id="1" name="Shape 353"/>
        <p:cNvGrpSpPr/>
        <p:nvPr/>
      </p:nvGrpSpPr>
      <p:grpSpPr>
        <a:xfrm>
          <a:off x="0" y="0"/>
          <a:ext cx="0" cy="0"/>
          <a:chOff x="0" y="0"/>
          <a:chExt cx="0" cy="0"/>
        </a:xfrm>
      </p:grpSpPr>
      <p:sp>
        <p:nvSpPr>
          <p:cNvPr id="354" name="Google Shape;354;p46"/>
          <p:cNvSpPr/>
          <p:nvPr/>
        </p:nvSpPr>
        <p:spPr>
          <a:xfrm>
            <a:off x="281354" y="0"/>
            <a:ext cx="398584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pic>
        <p:nvPicPr>
          <p:cNvPr id="355" name="Google Shape;355;p46"/>
          <p:cNvPicPr preferRelativeResize="0">
            <a:picLocks noGrp="1"/>
          </p:cNvPicPr>
          <p:nvPr>
            <p:ph type="pic" idx="2"/>
          </p:nvPr>
        </p:nvPicPr>
        <p:blipFill/>
        <p:spPr>
          <a:xfrm>
            <a:off x="4267200" y="0"/>
            <a:ext cx="7924799" cy="6858000"/>
          </a:xfrm>
          <a:prstGeom prst="rect">
            <a:avLst/>
          </a:prstGeom>
          <a:blipFill rotWithShape="1">
            <a:blip r:embed="rId2">
              <a:alphaModFix/>
            </a:blip>
            <a:stretch>
              <a:fillRect/>
            </a:stretch>
          </a:blipFill>
          <a:ln>
            <a:noFill/>
          </a:ln>
        </p:spPr>
      </p:pic>
      <p:sp>
        <p:nvSpPr>
          <p:cNvPr id="356" name="Google Shape;356;p46"/>
          <p:cNvSpPr txBox="1">
            <a:spLocks noGrp="1"/>
          </p:cNvSpPr>
          <p:nvPr>
            <p:ph type="body" idx="1"/>
          </p:nvPr>
        </p:nvSpPr>
        <p:spPr>
          <a:xfrm>
            <a:off x="0" y="2438401"/>
            <a:ext cx="3985846" cy="2157045"/>
          </a:xfrm>
          <a:prstGeom prst="rect">
            <a:avLst/>
          </a:prstGeom>
          <a:solidFill>
            <a:schemeClr val="accent1"/>
          </a:solidFill>
          <a:ln>
            <a:noFill/>
          </a:ln>
        </p:spPr>
        <p:txBody>
          <a:bodyPr spcFirstLastPara="1" wrap="square" lIns="0" tIns="0" rIns="0" bIns="0" anchor="ctr" anchorCtr="0">
            <a:noAutofit/>
          </a:bodyPr>
          <a:lstStyle>
            <a:lvl1pPr marL="457200" marR="0" lvl="0" indent="-228600" algn="ctr">
              <a:lnSpc>
                <a:spcPct val="100000"/>
              </a:lnSpc>
              <a:spcBef>
                <a:spcPts val="0"/>
              </a:spcBef>
              <a:spcAft>
                <a:spcPts val="0"/>
              </a:spcAft>
              <a:buClr>
                <a:schemeClr val="lt1"/>
              </a:buClr>
              <a:buSzPts val="5400"/>
              <a:buFont typeface="Quattrocento Sans"/>
              <a:buNone/>
              <a:defRPr sz="54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960"/>
              </a:spcBef>
              <a:spcAft>
                <a:spcPts val="0"/>
              </a:spcAft>
              <a:buClr>
                <a:schemeClr val="lt1"/>
              </a:buClr>
              <a:buSzPts val="4320"/>
              <a:buNone/>
              <a:defRPr sz="4800">
                <a:solidFill>
                  <a:schemeClr val="lt1"/>
                </a:solidFill>
              </a:defRPr>
            </a:lvl2pPr>
            <a:lvl3pPr marL="1371600" lvl="2" indent="-228600" algn="ctr">
              <a:lnSpc>
                <a:spcPct val="100000"/>
              </a:lnSpc>
              <a:spcBef>
                <a:spcPts val="960"/>
              </a:spcBef>
              <a:spcAft>
                <a:spcPts val="0"/>
              </a:spcAft>
              <a:buClr>
                <a:schemeClr val="lt1"/>
              </a:buClr>
              <a:buSzPts val="4320"/>
              <a:buNone/>
              <a:defRPr sz="4800">
                <a:solidFill>
                  <a:schemeClr val="lt1"/>
                </a:solidFill>
              </a:defRPr>
            </a:lvl3pPr>
            <a:lvl4pPr marL="1828800" lvl="3" indent="-228600" algn="ctr">
              <a:lnSpc>
                <a:spcPct val="100000"/>
              </a:lnSpc>
              <a:spcBef>
                <a:spcPts val="960"/>
              </a:spcBef>
              <a:spcAft>
                <a:spcPts val="0"/>
              </a:spcAft>
              <a:buClr>
                <a:schemeClr val="lt1"/>
              </a:buClr>
              <a:buSzPts val="4320"/>
              <a:buNone/>
              <a:defRPr sz="4800">
                <a:solidFill>
                  <a:schemeClr val="lt1"/>
                </a:solidFill>
              </a:defRPr>
            </a:lvl4pPr>
            <a:lvl5pPr marL="2286000" lvl="4" indent="-228600" algn="ctr">
              <a:lnSpc>
                <a:spcPct val="100000"/>
              </a:lnSpc>
              <a:spcBef>
                <a:spcPts val="960"/>
              </a:spcBef>
              <a:spcAft>
                <a:spcPts val="0"/>
              </a:spcAft>
              <a:buClr>
                <a:schemeClr val="lt1"/>
              </a:buClr>
              <a:buSzPts val="4320"/>
              <a:buNone/>
              <a:defRPr sz="48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 you_2">
  <p:cSld name="Thank you_2">
    <p:spTree>
      <p:nvGrpSpPr>
        <p:cNvPr id="1" name="Shape 357"/>
        <p:cNvGrpSpPr/>
        <p:nvPr/>
      </p:nvGrpSpPr>
      <p:grpSpPr>
        <a:xfrm>
          <a:off x="0" y="0"/>
          <a:ext cx="0" cy="0"/>
          <a:chOff x="0" y="0"/>
          <a:chExt cx="0" cy="0"/>
        </a:xfrm>
      </p:grpSpPr>
      <p:pic>
        <p:nvPicPr>
          <p:cNvPr id="358" name="Google Shape;358;p47"/>
          <p:cNvPicPr preferRelativeResize="0">
            <a:picLocks noGrp="1"/>
          </p:cNvPicPr>
          <p:nvPr>
            <p:ph type="pic" idx="2"/>
          </p:nvPr>
        </p:nvPicPr>
        <p:blipFill/>
        <p:spPr>
          <a:xfrm>
            <a:off x="0" y="0"/>
            <a:ext cx="2865438" cy="3465576"/>
          </a:xfrm>
          <a:prstGeom prst="rect">
            <a:avLst/>
          </a:prstGeom>
          <a:blipFill rotWithShape="1">
            <a:blip r:embed="rId2">
              <a:alphaModFix/>
            </a:blip>
            <a:stretch>
              <a:fillRect/>
            </a:stretch>
          </a:blipFill>
          <a:ln>
            <a:noFill/>
          </a:ln>
        </p:spPr>
      </p:pic>
      <p:pic>
        <p:nvPicPr>
          <p:cNvPr id="359" name="Google Shape;359;p47"/>
          <p:cNvPicPr preferRelativeResize="0">
            <a:picLocks noGrp="1"/>
          </p:cNvPicPr>
          <p:nvPr>
            <p:ph type="pic" idx="3"/>
          </p:nvPr>
        </p:nvPicPr>
        <p:blipFill/>
        <p:spPr>
          <a:xfrm>
            <a:off x="2865120" y="0"/>
            <a:ext cx="3017520" cy="3465576"/>
          </a:xfrm>
          <a:prstGeom prst="rect">
            <a:avLst/>
          </a:prstGeom>
          <a:blipFill rotWithShape="1">
            <a:blip r:embed="rId2">
              <a:alphaModFix/>
            </a:blip>
            <a:stretch>
              <a:fillRect/>
            </a:stretch>
          </a:blipFill>
          <a:ln>
            <a:noFill/>
          </a:ln>
        </p:spPr>
      </p:pic>
      <p:pic>
        <p:nvPicPr>
          <p:cNvPr id="360" name="Google Shape;360;p47"/>
          <p:cNvPicPr preferRelativeResize="0">
            <a:picLocks noGrp="1"/>
          </p:cNvPicPr>
          <p:nvPr>
            <p:ph type="pic" idx="4"/>
          </p:nvPr>
        </p:nvPicPr>
        <p:blipFill/>
        <p:spPr>
          <a:xfrm>
            <a:off x="5882640" y="0"/>
            <a:ext cx="6309360" cy="3465576"/>
          </a:xfrm>
          <a:prstGeom prst="rect">
            <a:avLst/>
          </a:prstGeom>
          <a:blipFill rotWithShape="1">
            <a:blip r:embed="rId2">
              <a:alphaModFix/>
            </a:blip>
            <a:stretch>
              <a:fillRect/>
            </a:stretch>
          </a:blipFill>
          <a:ln>
            <a:noFill/>
          </a:ln>
        </p:spPr>
      </p:pic>
      <p:pic>
        <p:nvPicPr>
          <p:cNvPr id="361" name="Google Shape;361;p47"/>
          <p:cNvPicPr preferRelativeResize="0">
            <a:picLocks noGrp="1"/>
          </p:cNvPicPr>
          <p:nvPr>
            <p:ph type="pic" idx="5"/>
          </p:nvPr>
        </p:nvPicPr>
        <p:blipFill/>
        <p:spPr>
          <a:xfrm>
            <a:off x="0" y="3456432"/>
            <a:ext cx="3505200" cy="3401568"/>
          </a:xfrm>
          <a:prstGeom prst="rect">
            <a:avLst/>
          </a:prstGeom>
          <a:blipFill rotWithShape="1">
            <a:blip r:embed="rId2">
              <a:alphaModFix/>
            </a:blip>
            <a:stretch>
              <a:fillRect/>
            </a:stretch>
          </a:blipFill>
          <a:ln>
            <a:noFill/>
          </a:ln>
        </p:spPr>
      </p:pic>
      <p:pic>
        <p:nvPicPr>
          <p:cNvPr id="362" name="Google Shape;362;p47"/>
          <p:cNvPicPr preferRelativeResize="0">
            <a:picLocks noGrp="1"/>
          </p:cNvPicPr>
          <p:nvPr>
            <p:ph type="pic" idx="6"/>
          </p:nvPr>
        </p:nvPicPr>
        <p:blipFill/>
        <p:spPr>
          <a:xfrm>
            <a:off x="8680704" y="3455489"/>
            <a:ext cx="3511296" cy="1691464"/>
          </a:xfrm>
          <a:prstGeom prst="rect">
            <a:avLst/>
          </a:prstGeom>
          <a:blipFill rotWithShape="1">
            <a:blip r:embed="rId2">
              <a:alphaModFix/>
            </a:blip>
            <a:stretch>
              <a:fillRect/>
            </a:stretch>
          </a:blipFill>
          <a:ln>
            <a:noFill/>
          </a:ln>
        </p:spPr>
      </p:pic>
      <p:pic>
        <p:nvPicPr>
          <p:cNvPr id="363" name="Google Shape;363;p47"/>
          <p:cNvPicPr preferRelativeResize="0">
            <a:picLocks noGrp="1"/>
          </p:cNvPicPr>
          <p:nvPr>
            <p:ph type="pic" idx="7"/>
          </p:nvPr>
        </p:nvPicPr>
        <p:blipFill/>
        <p:spPr>
          <a:xfrm>
            <a:off x="8680704" y="5146953"/>
            <a:ext cx="3511296" cy="1711047"/>
          </a:xfrm>
          <a:prstGeom prst="rect">
            <a:avLst/>
          </a:prstGeom>
          <a:blipFill rotWithShape="1">
            <a:blip r:embed="rId2">
              <a:alphaModFix/>
            </a:blip>
            <a:stretch>
              <a:fillRect/>
            </a:stretch>
          </a:blipFill>
          <a:ln>
            <a:noFill/>
          </a:ln>
        </p:spPr>
      </p:pic>
      <p:sp>
        <p:nvSpPr>
          <p:cNvPr id="364" name="Google Shape;364;p47"/>
          <p:cNvSpPr txBox="1">
            <a:spLocks noGrp="1"/>
          </p:cNvSpPr>
          <p:nvPr>
            <p:ph type="body" idx="1"/>
          </p:nvPr>
        </p:nvSpPr>
        <p:spPr>
          <a:xfrm>
            <a:off x="3505199" y="3456432"/>
            <a:ext cx="5193792" cy="3401568"/>
          </a:xfrm>
          <a:prstGeom prst="rect">
            <a:avLst/>
          </a:prstGeom>
          <a:solidFill>
            <a:schemeClr val="accent1"/>
          </a:solidFill>
          <a:ln>
            <a:noFill/>
          </a:ln>
        </p:spPr>
        <p:txBody>
          <a:bodyPr spcFirstLastPara="1" wrap="square" lIns="182875" tIns="91425" rIns="182875" bIns="91425" anchor="ctr" anchorCtr="0">
            <a:noAutofit/>
          </a:bodyPr>
          <a:lstStyle>
            <a:lvl1pPr marL="457200" marR="0" lvl="0" indent="-22860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1000"/>
              </a:spcBef>
              <a:spcAft>
                <a:spcPts val="0"/>
              </a:spcAft>
              <a:buClr>
                <a:schemeClr val="lt1"/>
              </a:buClr>
              <a:buSzPts val="4500"/>
              <a:buNone/>
              <a:defRPr sz="5000">
                <a:solidFill>
                  <a:schemeClr val="lt1"/>
                </a:solidFill>
              </a:defRPr>
            </a:lvl2pPr>
            <a:lvl3pPr marL="1371600" lvl="2" indent="-228600" algn="ctr">
              <a:lnSpc>
                <a:spcPct val="100000"/>
              </a:lnSpc>
              <a:spcBef>
                <a:spcPts val="1000"/>
              </a:spcBef>
              <a:spcAft>
                <a:spcPts val="0"/>
              </a:spcAft>
              <a:buClr>
                <a:schemeClr val="lt1"/>
              </a:buClr>
              <a:buSzPts val="4500"/>
              <a:buNone/>
              <a:defRPr sz="5000">
                <a:solidFill>
                  <a:schemeClr val="lt1"/>
                </a:solidFill>
              </a:defRPr>
            </a:lvl3pPr>
            <a:lvl4pPr marL="1828800" lvl="3" indent="-228600" algn="ctr">
              <a:lnSpc>
                <a:spcPct val="100000"/>
              </a:lnSpc>
              <a:spcBef>
                <a:spcPts val="1000"/>
              </a:spcBef>
              <a:spcAft>
                <a:spcPts val="0"/>
              </a:spcAft>
              <a:buClr>
                <a:schemeClr val="lt1"/>
              </a:buClr>
              <a:buSzPts val="4500"/>
              <a:buNone/>
              <a:defRPr sz="5000">
                <a:solidFill>
                  <a:schemeClr val="lt1"/>
                </a:solidFill>
              </a:defRPr>
            </a:lvl4pPr>
            <a:lvl5pPr marL="2286000" lvl="4" indent="-228600" algn="ctr">
              <a:lnSpc>
                <a:spcPct val="100000"/>
              </a:lnSpc>
              <a:spcBef>
                <a:spcPts val="1000"/>
              </a:spcBef>
              <a:spcAft>
                <a:spcPts val="0"/>
              </a:spcAft>
              <a:buClr>
                <a:schemeClr val="lt1"/>
              </a:buClr>
              <a:buSzPts val="4500"/>
              <a:buNone/>
              <a:defRPr sz="5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36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366"/>
        <p:cNvGrpSpPr/>
        <p:nvPr/>
      </p:nvGrpSpPr>
      <p:grpSpPr>
        <a:xfrm>
          <a:off x="0" y="0"/>
          <a:ext cx="0" cy="0"/>
          <a:chOff x="0" y="0"/>
          <a:chExt cx="0" cy="0"/>
        </a:xfrm>
      </p:grpSpPr>
      <p:sp>
        <p:nvSpPr>
          <p:cNvPr id="367" name="Google Shape;367;p4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8" name="Google Shape;368;p49" descr="This layout should only be used for developer code. The font used is a monospace font which is ideal for showing code."/>
          <p:cNvSpPr txBox="1">
            <a:spLocks noGrp="1"/>
          </p:cNvSpPr>
          <p:nvPr>
            <p:ph type="body" idx="1"/>
          </p:nvPr>
        </p:nvSpPr>
        <p:spPr>
          <a:xfrm>
            <a:off x="588263" y="1436688"/>
            <a:ext cx="11018520" cy="19082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sz="2800">
                <a:solidFill>
                  <a:schemeClr val="dk1"/>
                </a:solidFill>
                <a:latin typeface="Consolas"/>
                <a:ea typeface="Consolas"/>
                <a:cs typeface="Consolas"/>
                <a:sym typeface="Consolas"/>
              </a:defRPr>
            </a:lvl1pPr>
            <a:lvl2pPr marL="914400" lvl="1" indent="-2286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marL="1371600" lvl="2" indent="-228600" algn="l">
              <a:lnSpc>
                <a:spcPct val="100000"/>
              </a:lnSpc>
              <a:spcBef>
                <a:spcPts val="400"/>
              </a:spcBef>
              <a:spcAft>
                <a:spcPts val="0"/>
              </a:spcAft>
              <a:buClr>
                <a:schemeClr val="dk1"/>
              </a:buClr>
              <a:buSzPts val="1800"/>
              <a:buNone/>
              <a:defRPr sz="2000">
                <a:solidFill>
                  <a:schemeClr val="dk1"/>
                </a:solidFill>
                <a:latin typeface="Consolas"/>
                <a:ea typeface="Consolas"/>
                <a:cs typeface="Consolas"/>
                <a:sym typeface="Consolas"/>
              </a:defRPr>
            </a:lvl3pPr>
            <a:lvl4pPr marL="1828800" lvl="3"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4pPr>
            <a:lvl5pPr marL="2286000" lvl="4"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2"/>
        </a:solidFill>
        <a:effectLst/>
      </p:bgPr>
    </p:bg>
    <p:spTree>
      <p:nvGrpSpPr>
        <p:cNvPr id="1" name="Shape 369"/>
        <p:cNvGrpSpPr/>
        <p:nvPr/>
      </p:nvGrpSpPr>
      <p:grpSpPr>
        <a:xfrm>
          <a:off x="0" y="0"/>
          <a:ext cx="0" cy="0"/>
          <a:chOff x="0" y="0"/>
          <a:chExt cx="0" cy="0"/>
        </a:xfrm>
      </p:grpSpPr>
      <p:pic>
        <p:nvPicPr>
          <p:cNvPr id="370" name="Google Shape;370;p50"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71" name="Google Shape;371;p50" descr="This is a copyright notice that should be included on the final slide."/>
          <p:cNvSpPr txBox="1"/>
          <p:nvPr/>
        </p:nvSpPr>
        <p:spPr>
          <a:xfrm>
            <a:off x="584200" y="6161316"/>
            <a:ext cx="4482124" cy="107722"/>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a:solidFill>
                  <a:schemeClr val="lt1"/>
                </a:solidFill>
                <a:latin typeface="Quattrocento Sans"/>
                <a:ea typeface="Quattrocento Sans"/>
                <a:cs typeface="Quattrocento Sans"/>
                <a:sym typeface="Quattrocento Sans"/>
              </a:rPr>
              <a:t>© Copyright Microsoft Corporation. All rights reserved. </a:t>
            </a:r>
            <a:endParaRPr/>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rgbClr val="000000"/>
        </a:solidFill>
        <a:effectLst/>
      </p:bgPr>
    </p:bg>
    <p:spTree>
      <p:nvGrpSpPr>
        <p:cNvPr id="1" name="Shape 372"/>
        <p:cNvGrpSpPr/>
        <p:nvPr/>
      </p:nvGrpSpPr>
      <p:grpSpPr>
        <a:xfrm>
          <a:off x="0" y="0"/>
          <a:ext cx="0" cy="0"/>
          <a:chOff x="0" y="0"/>
          <a:chExt cx="0" cy="0"/>
        </a:xfrm>
      </p:grpSpPr>
      <p:sp>
        <p:nvSpPr>
          <p:cNvPr id="373" name="Google Shape;373;p5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4" name="Google Shape;374;p51"/>
          <p:cNvSpPr txBox="1">
            <a:spLocks noGrp="1"/>
          </p:cNvSpPr>
          <p:nvPr>
            <p:ph type="body" idx="1"/>
          </p:nvPr>
        </p:nvSpPr>
        <p:spPr>
          <a:xfrm>
            <a:off x="584200" y="1436688"/>
            <a:ext cx="11018838" cy="2215991"/>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375" name="Google Shape;375;p51"/>
          <p:cNvSpPr txBox="1">
            <a:spLocks noGrp="1"/>
          </p:cNvSpPr>
          <p:nvPr>
            <p:ph type="body" idx="2"/>
          </p:nvPr>
        </p:nvSpPr>
        <p:spPr>
          <a:xfrm>
            <a:off x="1" y="6269038"/>
            <a:ext cx="12192000" cy="588963"/>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7"/>
          <p:cNvSpPr txBox="1">
            <a:spLocks noGrp="1"/>
          </p:cNvSpPr>
          <p:nvPr>
            <p:ph type="body" idx="1"/>
          </p:nvPr>
        </p:nvSpPr>
        <p:spPr>
          <a:xfrm>
            <a:off x="584200" y="1435100"/>
            <a:ext cx="11018838"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Icon library">
  <p:cSld name="Icon library">
    <p:spTree>
      <p:nvGrpSpPr>
        <p:cNvPr id="1" name="Shape 376"/>
        <p:cNvGrpSpPr/>
        <p:nvPr/>
      </p:nvGrpSpPr>
      <p:grpSpPr>
        <a:xfrm>
          <a:off x="0" y="0"/>
          <a:ext cx="0" cy="0"/>
          <a:chOff x="0" y="0"/>
          <a:chExt cx="0" cy="0"/>
        </a:xfrm>
      </p:grpSpPr>
      <p:sp>
        <p:nvSpPr>
          <p:cNvPr id="377" name="Google Shape;377;p52"/>
          <p:cNvSpPr txBox="1">
            <a:spLocks noGrp="1"/>
          </p:cNvSpPr>
          <p:nvPr>
            <p:ph type="title"/>
          </p:nvPr>
        </p:nvSpPr>
        <p:spPr>
          <a:xfrm>
            <a:off x="3263546" y="425183"/>
            <a:ext cx="5288906" cy="120674"/>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rgbClr val="666666"/>
              </a:buClr>
              <a:buSzPts val="784"/>
              <a:buFont typeface="Quattrocento Sans"/>
              <a:buNone/>
              <a:defRPr sz="784">
                <a:solidFill>
                  <a:srgbClr val="666666"/>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8" name="Google Shape;378;p52"/>
          <p:cNvSpPr txBox="1"/>
          <p:nvPr/>
        </p:nvSpPr>
        <p:spPr>
          <a:xfrm>
            <a:off x="445198" y="431201"/>
            <a:ext cx="2065142" cy="10863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666666"/>
              </a:buClr>
              <a:buSzPts val="784"/>
              <a:buFont typeface="Quattrocento Sans"/>
              <a:buNone/>
            </a:pPr>
            <a:r>
              <a:rPr lang="en-US" sz="784" b="0" cap="none">
                <a:solidFill>
                  <a:srgbClr val="666666"/>
                </a:solidFill>
                <a:latin typeface="Quattrocento Sans"/>
                <a:ea typeface="Quattrocento Sans"/>
                <a:cs typeface="Quattrocento Sans"/>
                <a:sym typeface="Quattrocento Sans"/>
              </a:rPr>
              <a:t>Monoline icons / PowerPoint</a:t>
            </a:r>
            <a:endParaRPr sz="784" b="0" cap="none">
              <a:solidFill>
                <a:srgbClr val="666666"/>
              </a:solidFill>
              <a:latin typeface="Quattrocento Sans"/>
              <a:ea typeface="Quattrocento Sans"/>
              <a:cs typeface="Quattrocento Sans"/>
              <a:sym typeface="Quattrocento Sans"/>
            </a:endParaRPr>
          </a:p>
        </p:txBody>
      </p:sp>
      <p:grpSp>
        <p:nvGrpSpPr>
          <p:cNvPr id="379" name="Google Shape;379;p52"/>
          <p:cNvGrpSpPr/>
          <p:nvPr/>
        </p:nvGrpSpPr>
        <p:grpSpPr>
          <a:xfrm>
            <a:off x="11023167" y="412549"/>
            <a:ext cx="719065" cy="153377"/>
            <a:chOff x="4846638" y="3441700"/>
            <a:chExt cx="5910262" cy="1260475"/>
          </a:xfrm>
        </p:grpSpPr>
        <p:sp>
          <p:nvSpPr>
            <p:cNvPr id="380" name="Google Shape;380;p52"/>
            <p:cNvSpPr/>
            <p:nvPr/>
          </p:nvSpPr>
          <p:spPr>
            <a:xfrm>
              <a:off x="6484938" y="3636963"/>
              <a:ext cx="4271962" cy="823913"/>
            </a:xfrm>
            <a:custGeom>
              <a:avLst/>
              <a:gdLst/>
              <a:ahLst/>
              <a:cxnLst/>
              <a:rect l="l" t="t" r="r" b="b"/>
              <a:pathLst>
                <a:path w="1139" h="220" extrusionOk="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1" name="Google Shape;381;p52"/>
            <p:cNvSpPr/>
            <p:nvPr/>
          </p:nvSpPr>
          <p:spPr>
            <a:xfrm>
              <a:off x="4846638" y="3441700"/>
              <a:ext cx="600075" cy="600075"/>
            </a:xfrm>
            <a:prstGeom prst="rect">
              <a:avLst/>
            </a:prstGeom>
            <a:solidFill>
              <a:srgbClr val="F250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2" name="Google Shape;382;p52"/>
            <p:cNvSpPr/>
            <p:nvPr/>
          </p:nvSpPr>
          <p:spPr>
            <a:xfrm>
              <a:off x="5510213" y="3441700"/>
              <a:ext cx="596900" cy="600075"/>
            </a:xfrm>
            <a:prstGeom prst="rect">
              <a:avLst/>
            </a:prstGeom>
            <a:solidFill>
              <a:srgbClr val="7FB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3" name="Google Shape;383;p52"/>
            <p:cNvSpPr/>
            <p:nvPr/>
          </p:nvSpPr>
          <p:spPr>
            <a:xfrm>
              <a:off x="4846638" y="4102100"/>
              <a:ext cx="600075" cy="600075"/>
            </a:xfrm>
            <a:prstGeom prst="rect">
              <a:avLst/>
            </a:prstGeom>
            <a:solidFill>
              <a:srgbClr val="00A4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4" name="Google Shape;384;p52"/>
            <p:cNvSpPr/>
            <p:nvPr/>
          </p:nvSpPr>
          <p:spPr>
            <a:xfrm>
              <a:off x="5510213" y="4102100"/>
              <a:ext cx="596900" cy="600075"/>
            </a:xfrm>
            <a:prstGeom prst="rect">
              <a:avLst/>
            </a:prstGeom>
            <a:solidFill>
              <a:srgbClr val="FFB9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gr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385"/>
        <p:cNvGrpSpPr/>
        <p:nvPr/>
      </p:nvGrpSpPr>
      <p:grpSpPr>
        <a:xfrm>
          <a:off x="0" y="0"/>
          <a:ext cx="0" cy="0"/>
          <a:chOff x="0" y="0"/>
          <a:chExt cx="0" cy="0"/>
        </a:xfrm>
      </p:grpSpPr>
      <p:sp>
        <p:nvSpPr>
          <p:cNvPr id="386" name="Google Shape;386;p53"/>
          <p:cNvSpPr txBox="1">
            <a:spLocks noGrp="1"/>
          </p:cNvSpPr>
          <p:nvPr>
            <p:ph type="ctrTitle"/>
          </p:nvPr>
        </p:nvSpPr>
        <p:spPr>
          <a:xfrm>
            <a:off x="1524000" y="1122363"/>
            <a:ext cx="9144000" cy="2387600"/>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7" name="Google Shape;387;p53"/>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spAutoFit/>
          </a:bodyPr>
          <a:lstStyle>
            <a:lvl1pPr lvl="0" algn="ctr">
              <a:lnSpc>
                <a:spcPct val="100000"/>
              </a:lnSpc>
              <a:spcBef>
                <a:spcPts val="480"/>
              </a:spcBef>
              <a:spcAft>
                <a:spcPts val="0"/>
              </a:spcAft>
              <a:buClr>
                <a:schemeClr val="dk1"/>
              </a:buClr>
              <a:buSzPts val="2160"/>
              <a:buNone/>
              <a:defRPr sz="2400"/>
            </a:lvl1pPr>
            <a:lvl2pPr lvl="1" algn="ctr">
              <a:lnSpc>
                <a:spcPct val="100000"/>
              </a:lnSpc>
              <a:spcBef>
                <a:spcPts val="400"/>
              </a:spcBef>
              <a:spcAft>
                <a:spcPts val="0"/>
              </a:spcAft>
              <a:buClr>
                <a:schemeClr val="dk1"/>
              </a:buClr>
              <a:buSzPts val="1800"/>
              <a:buNone/>
              <a:defRPr sz="2000"/>
            </a:lvl2pPr>
            <a:lvl3pPr lvl="2" algn="ctr">
              <a:lnSpc>
                <a:spcPct val="100000"/>
              </a:lnSpc>
              <a:spcBef>
                <a:spcPts val="360"/>
              </a:spcBef>
              <a:spcAft>
                <a:spcPts val="0"/>
              </a:spcAft>
              <a:buClr>
                <a:schemeClr val="dk1"/>
              </a:buClr>
              <a:buSzPts val="1620"/>
              <a:buNone/>
              <a:defRPr sz="1800"/>
            </a:lvl3pPr>
            <a:lvl4pPr lvl="3" algn="ctr">
              <a:lnSpc>
                <a:spcPct val="100000"/>
              </a:lnSpc>
              <a:spcBef>
                <a:spcPts val="320"/>
              </a:spcBef>
              <a:spcAft>
                <a:spcPts val="0"/>
              </a:spcAft>
              <a:buClr>
                <a:schemeClr val="dk1"/>
              </a:buClr>
              <a:buSzPts val="1440"/>
              <a:buNone/>
              <a:defRPr sz="1600"/>
            </a:lvl4pPr>
            <a:lvl5pPr lvl="4" algn="ctr">
              <a:lnSpc>
                <a:spcPct val="100000"/>
              </a:lnSpc>
              <a:spcBef>
                <a:spcPts val="320"/>
              </a:spcBef>
              <a:spcAft>
                <a:spcPts val="0"/>
              </a:spcAft>
              <a:buClr>
                <a:schemeClr val="dk1"/>
              </a:buClr>
              <a:buSzPts val="1440"/>
              <a:buNone/>
              <a:defRPr sz="1600"/>
            </a:lvl5pPr>
            <a:lvl6pPr lvl="5" algn="ctr">
              <a:spcBef>
                <a:spcPts val="320"/>
              </a:spcBef>
              <a:spcAft>
                <a:spcPts val="0"/>
              </a:spcAft>
              <a:buClr>
                <a:schemeClr val="dk1"/>
              </a:buClr>
              <a:buSzPts val="1600"/>
              <a:buNone/>
              <a:defRPr sz="1600"/>
            </a:lvl6pPr>
            <a:lvl7pPr lvl="6" algn="ctr">
              <a:spcBef>
                <a:spcPts val="320"/>
              </a:spcBef>
              <a:spcAft>
                <a:spcPts val="0"/>
              </a:spcAft>
              <a:buClr>
                <a:schemeClr val="dk1"/>
              </a:buClr>
              <a:buSzPts val="1600"/>
              <a:buNone/>
              <a:defRPr sz="1600"/>
            </a:lvl7pPr>
            <a:lvl8pPr lvl="7" algn="ctr">
              <a:spcBef>
                <a:spcPts val="320"/>
              </a:spcBef>
              <a:spcAft>
                <a:spcPts val="0"/>
              </a:spcAft>
              <a:buClr>
                <a:schemeClr val="dk1"/>
              </a:buClr>
              <a:buSzPts val="1600"/>
              <a:buNone/>
              <a:defRPr sz="1600"/>
            </a:lvl8pPr>
            <a:lvl9pPr lvl="8" algn="ctr">
              <a:spcBef>
                <a:spcPts val="320"/>
              </a:spcBef>
              <a:spcAft>
                <a:spcPts val="0"/>
              </a:spcAft>
              <a:buClr>
                <a:schemeClr val="dk1"/>
              </a:buClr>
              <a:buSzPts val="1600"/>
              <a:buNone/>
              <a:defRPr sz="1600"/>
            </a:lvl9pPr>
          </a:lstStyle>
          <a:p>
            <a:endParaRPr/>
          </a:p>
        </p:txBody>
      </p:sp>
      <p:sp>
        <p:nvSpPr>
          <p:cNvPr id="388" name="Google Shape;388;p53"/>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89" name="Google Shape;389;p53"/>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0" name="Google Shape;390;p53"/>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391"/>
        <p:cNvGrpSpPr/>
        <p:nvPr/>
      </p:nvGrpSpPr>
      <p:grpSpPr>
        <a:xfrm>
          <a:off x="0" y="0"/>
          <a:ext cx="0" cy="0"/>
          <a:chOff x="0" y="0"/>
          <a:chExt cx="0" cy="0"/>
        </a:xfrm>
      </p:grpSpPr>
      <p:sp>
        <p:nvSpPr>
          <p:cNvPr id="392" name="Google Shape;392;p5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3" name="Google Shape;393;p54"/>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4" name="Google Shape;394;p5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5" name="Google Shape;395;p5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6" name="Google Shape;396;p5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2_Title Slide">
  <p:cSld name="2_Title Slide">
    <p:bg>
      <p:bgPr>
        <a:solidFill>
          <a:schemeClr val="dk2"/>
        </a:solidFill>
        <a:effectLst/>
      </p:bgPr>
    </p:bg>
    <p:spTree>
      <p:nvGrpSpPr>
        <p:cNvPr id="1" name="Shape 397"/>
        <p:cNvGrpSpPr/>
        <p:nvPr/>
      </p:nvGrpSpPr>
      <p:grpSpPr>
        <a:xfrm>
          <a:off x="0" y="0"/>
          <a:ext cx="0" cy="0"/>
          <a:chOff x="0" y="0"/>
          <a:chExt cx="0" cy="0"/>
        </a:xfrm>
      </p:grpSpPr>
      <p:pic>
        <p:nvPicPr>
          <p:cNvPr id="398" name="Google Shape;398;p55"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99" name="Google Shape;399;p55"/>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0" name="Google Shape;400;p55"/>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1"/>
        <p:cNvGrpSpPr/>
        <p:nvPr/>
      </p:nvGrpSpPr>
      <p:grpSpPr>
        <a:xfrm>
          <a:off x="0" y="0"/>
          <a:ext cx="0" cy="0"/>
          <a:chOff x="0" y="0"/>
          <a:chExt cx="0" cy="0"/>
        </a:xfrm>
      </p:grpSpPr>
      <p:sp>
        <p:nvSpPr>
          <p:cNvPr id="402" name="Google Shape;402;p5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800"/>
              <a:buFont typeface="Quattrocento Sans"/>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3" name="Google Shape;403;p56"/>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0"/>
              </a:spcBef>
              <a:spcAft>
                <a:spcPts val="0"/>
              </a:spcAft>
              <a:buClr>
                <a:schemeClr val="dk1"/>
              </a:buClr>
              <a:buSzPts val="1800"/>
              <a:buChar char="●"/>
              <a:defRPr/>
            </a:lvl1pPr>
            <a:lvl2pPr marL="914400" lvl="1" indent="-317500" algn="l">
              <a:lnSpc>
                <a:spcPct val="100000"/>
              </a:lnSpc>
              <a:spcBef>
                <a:spcPts val="2133"/>
              </a:spcBef>
              <a:spcAft>
                <a:spcPts val="0"/>
              </a:spcAft>
              <a:buClr>
                <a:schemeClr val="dk1"/>
              </a:buClr>
              <a:buSzPts val="1400"/>
              <a:buChar char="○"/>
              <a:defRPr/>
            </a:lvl2pPr>
            <a:lvl3pPr marL="1371600" lvl="2" indent="-317500" algn="l">
              <a:lnSpc>
                <a:spcPct val="100000"/>
              </a:lnSpc>
              <a:spcBef>
                <a:spcPts val="2133"/>
              </a:spcBef>
              <a:spcAft>
                <a:spcPts val="0"/>
              </a:spcAft>
              <a:buClr>
                <a:schemeClr val="dk1"/>
              </a:buClr>
              <a:buSzPts val="1400"/>
              <a:buChar char="■"/>
              <a:defRPr/>
            </a:lvl3pPr>
            <a:lvl4pPr marL="1828800" lvl="3" indent="-317500" algn="l">
              <a:lnSpc>
                <a:spcPct val="100000"/>
              </a:lnSpc>
              <a:spcBef>
                <a:spcPts val="2133"/>
              </a:spcBef>
              <a:spcAft>
                <a:spcPts val="0"/>
              </a:spcAft>
              <a:buClr>
                <a:schemeClr val="dk1"/>
              </a:buClr>
              <a:buSzPts val="1400"/>
              <a:buChar char="●"/>
              <a:defRPr/>
            </a:lvl4pPr>
            <a:lvl5pPr marL="2286000" lvl="4" indent="-317500" algn="l">
              <a:lnSpc>
                <a:spcPct val="100000"/>
              </a:lnSpc>
              <a:spcBef>
                <a:spcPts val="2133"/>
              </a:spcBef>
              <a:spcAft>
                <a:spcPts val="0"/>
              </a:spcAft>
              <a:buClr>
                <a:schemeClr val="dk1"/>
              </a:buClr>
              <a:buSzPts val="1400"/>
              <a:buChar char="○"/>
              <a:defRPr/>
            </a:lvl5pPr>
            <a:lvl6pPr marL="2743200" lvl="5" indent="-317500" algn="l">
              <a:spcBef>
                <a:spcPts val="2133"/>
              </a:spcBef>
              <a:spcAft>
                <a:spcPts val="0"/>
              </a:spcAft>
              <a:buClr>
                <a:schemeClr val="dk1"/>
              </a:buClr>
              <a:buSzPts val="1400"/>
              <a:buChar char="■"/>
              <a:defRPr/>
            </a:lvl6pPr>
            <a:lvl7pPr marL="3200400" lvl="6" indent="-317500" algn="l">
              <a:spcBef>
                <a:spcPts val="2133"/>
              </a:spcBef>
              <a:spcAft>
                <a:spcPts val="0"/>
              </a:spcAft>
              <a:buClr>
                <a:schemeClr val="dk1"/>
              </a:buClr>
              <a:buSzPts val="1400"/>
              <a:buChar char="●"/>
              <a:defRPr/>
            </a:lvl7pPr>
            <a:lvl8pPr marL="3657600" lvl="7" indent="-317500" algn="l">
              <a:spcBef>
                <a:spcPts val="2133"/>
              </a:spcBef>
              <a:spcAft>
                <a:spcPts val="0"/>
              </a:spcAft>
              <a:buClr>
                <a:schemeClr val="dk1"/>
              </a:buClr>
              <a:buSzPts val="1400"/>
              <a:buChar char="○"/>
              <a:defRPr/>
            </a:lvl8pPr>
            <a:lvl9pPr marL="4114800" lvl="8" indent="-317500" algn="l">
              <a:spcBef>
                <a:spcPts val="2133"/>
              </a:spcBef>
              <a:spcAft>
                <a:spcPts val="2133"/>
              </a:spcAft>
              <a:buClr>
                <a:schemeClr val="dk1"/>
              </a:buClr>
              <a:buSzPts val="1400"/>
              <a:buChar char="■"/>
              <a:defRPr/>
            </a:lvl9pPr>
          </a:lstStyle>
          <a:p>
            <a:endParaRPr/>
          </a:p>
        </p:txBody>
      </p:sp>
      <p:sp>
        <p:nvSpPr>
          <p:cNvPr id="404" name="Google Shape;404;p5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1pPr>
            <a:lvl2pPr marL="0" marR="0" lvl="1" indent="0" algn="r" rtl="0">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2pPr>
            <a:lvl3pPr marL="0" marR="0" lvl="2" indent="0" algn="r" rtl="0">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3pPr>
            <a:lvl4pPr marL="0" marR="0" lvl="3" indent="0" algn="r" rtl="0">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4pPr>
            <a:lvl5pPr marL="0" marR="0" lvl="4" indent="0" algn="r" rtl="0">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5pPr>
            <a:lvl6pPr marL="0" marR="0" lvl="5" indent="0" algn="r" rtl="0">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6pPr>
            <a:lvl7pPr marL="0" marR="0" lvl="6" indent="0" algn="r" rtl="0">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7pPr>
            <a:lvl8pPr marL="0" marR="0" lvl="7" indent="0" algn="r" rtl="0">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8pPr>
            <a:lvl9pPr marL="0" marR="0" lvl="8" indent="0" algn="r" rtl="0">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square photo">
  <p:cSld name="Title square photo">
    <p:bg>
      <p:bgPr>
        <a:solidFill>
          <a:schemeClr val="dk2"/>
        </a:solidFill>
        <a:effectLst/>
      </p:bgPr>
    </p:bg>
    <p:spTree>
      <p:nvGrpSpPr>
        <p:cNvPr id="1" name="Shape 409"/>
        <p:cNvGrpSpPr/>
        <p:nvPr/>
      </p:nvGrpSpPr>
      <p:grpSpPr>
        <a:xfrm>
          <a:off x="0" y="0"/>
          <a:ext cx="0" cy="0"/>
          <a:chOff x="0" y="0"/>
          <a:chExt cx="0" cy="0"/>
        </a:xfrm>
      </p:grpSpPr>
      <p:sp>
        <p:nvSpPr>
          <p:cNvPr id="410" name="Google Shape;410;p58"/>
          <p:cNvSpPr txBox="1">
            <a:spLocks noGrp="1"/>
          </p:cNvSpPr>
          <p:nvPr>
            <p:ph type="title"/>
          </p:nvPr>
        </p:nvSpPr>
        <p:spPr>
          <a:xfrm>
            <a:off x="588263" y="3544222"/>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a:solidFill>
                  <a:srgbClr val="30E5D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1" name="Google Shape;411;p58"/>
          <p:cNvSpPr txBox="1">
            <a:spLocks noGrp="1"/>
          </p:cNvSpPr>
          <p:nvPr>
            <p:ph type="body" idx="1"/>
          </p:nvPr>
        </p:nvSpPr>
        <p:spPr>
          <a:xfrm>
            <a:off x="582042" y="4911405"/>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12" name="Google Shape;412;p58"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pic>
        <p:nvPicPr>
          <p:cNvPr id="413" name="Google Shape;413;p58" descr="A group of people sitting at a table using a computer  Description automatically generated"/>
          <p:cNvPicPr preferRelativeResize="0"/>
          <p:nvPr/>
        </p:nvPicPr>
        <p:blipFill rotWithShape="1">
          <a:blip r:embed="rId3">
            <a:alphaModFix/>
          </a:blip>
          <a:srcRect/>
          <a:stretch/>
        </p:blipFill>
        <p:spPr>
          <a:xfrm>
            <a:off x="5334000" y="0"/>
            <a:ext cx="6858000" cy="685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55">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square photo 2">
  <p:cSld name="Title square photo 2">
    <p:spTree>
      <p:nvGrpSpPr>
        <p:cNvPr id="1" name="Shape 414"/>
        <p:cNvGrpSpPr/>
        <p:nvPr/>
      </p:nvGrpSpPr>
      <p:grpSpPr>
        <a:xfrm>
          <a:off x="0" y="0"/>
          <a:ext cx="0" cy="0"/>
          <a:chOff x="0" y="0"/>
          <a:chExt cx="0" cy="0"/>
        </a:xfrm>
      </p:grpSpPr>
      <p:sp>
        <p:nvSpPr>
          <p:cNvPr id="415" name="Google Shape;415;p59"/>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6" name="Google Shape;416;p59"/>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17" name="Google Shape;417;p59"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pic>
        <p:nvPicPr>
          <p:cNvPr id="418" name="Google Shape;418;p59" descr="A group of people sitting at a table using a computer  Description automatically generated"/>
          <p:cNvPicPr preferRelativeResize="0"/>
          <p:nvPr/>
        </p:nvPicPr>
        <p:blipFill rotWithShape="1">
          <a:blip r:embed="rId3">
            <a:alphaModFix/>
          </a:blip>
          <a:srcRect/>
          <a:stretch/>
        </p:blipFill>
        <p:spPr>
          <a:xfrm>
            <a:off x="5334000" y="0"/>
            <a:ext cx="6858000" cy="685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419"/>
        <p:cNvGrpSpPr/>
        <p:nvPr/>
      </p:nvGrpSpPr>
      <p:grpSpPr>
        <a:xfrm>
          <a:off x="0" y="0"/>
          <a:ext cx="0" cy="0"/>
          <a:chOff x="0" y="0"/>
          <a:chExt cx="0" cy="0"/>
        </a:xfrm>
      </p:grpSpPr>
      <p:sp>
        <p:nvSpPr>
          <p:cNvPr id="420" name="Google Shape;420;p60"/>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1" name="Google Shape;421;p60"/>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22" name="Google Shape;422;p60"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423"/>
        <p:cNvGrpSpPr/>
        <p:nvPr/>
      </p:nvGrpSpPr>
      <p:grpSpPr>
        <a:xfrm>
          <a:off x="0" y="0"/>
          <a:ext cx="0" cy="0"/>
          <a:chOff x="0" y="0"/>
          <a:chExt cx="0" cy="0"/>
        </a:xfrm>
      </p:grpSpPr>
      <p:sp>
        <p:nvSpPr>
          <p:cNvPr id="424" name="Google Shape;424;p61"/>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5" name="Google Shape;425;p61"/>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26" name="Google Shape;426;p61"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27"/>
        <p:cNvGrpSpPr/>
        <p:nvPr/>
      </p:nvGrpSpPr>
      <p:grpSpPr>
        <a:xfrm>
          <a:off x="0" y="0"/>
          <a:ext cx="0" cy="0"/>
          <a:chOff x="0" y="0"/>
          <a:chExt cx="0" cy="0"/>
        </a:xfrm>
      </p:grpSpPr>
      <p:sp>
        <p:nvSpPr>
          <p:cNvPr id="428" name="Google Shape;428;p6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9" name="Google Shape;429;p62"/>
          <p:cNvSpPr txBox="1">
            <a:spLocks noGrp="1"/>
          </p:cNvSpPr>
          <p:nvPr>
            <p:ph type="body" idx="1"/>
          </p:nvPr>
        </p:nvSpPr>
        <p:spPr>
          <a:xfrm>
            <a:off x="584200" y="1435100"/>
            <a:ext cx="11018838"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lt1"/>
              </a:buClr>
              <a:buSzPts val="1620"/>
              <a:buChar char="·"/>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quare photo 2">
  <p:cSld name="Title square photo 2">
    <p:bg>
      <p:bgPr>
        <a:solidFill>
          <a:schemeClr val="lt1"/>
        </a:solidFill>
        <a:effectLst/>
      </p:bgPr>
    </p:bg>
    <p:spTree>
      <p:nvGrpSpPr>
        <p:cNvPr id="1" name="Shape 34"/>
        <p:cNvGrpSpPr/>
        <p:nvPr/>
      </p:nvGrpSpPr>
      <p:grpSpPr>
        <a:xfrm>
          <a:off x="0" y="0"/>
          <a:ext cx="0" cy="0"/>
          <a:chOff x="0" y="0"/>
          <a:chExt cx="0" cy="0"/>
        </a:xfrm>
      </p:grpSpPr>
      <p:pic>
        <p:nvPicPr>
          <p:cNvPr id="35" name="Google Shape;35;p8"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36" name="Google Shape;36;p8"/>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1"/>
              </a:buClr>
              <a:buSzPts val="36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8"/>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38" name="Google Shape;38;p8"/>
          <p:cNvPicPr preferRelativeResize="0">
            <a:picLocks noGrp="1"/>
          </p:cNvPicPr>
          <p:nvPr>
            <p:ph type="pic" idx="2"/>
          </p:nvPr>
        </p:nvPicPr>
        <p:blipFill/>
        <p:spPr>
          <a:xfrm>
            <a:off x="5334000" y="0"/>
            <a:ext cx="6858000" cy="6858000"/>
          </a:xfrm>
          <a:prstGeom prst="rect">
            <a:avLst/>
          </a:prstGeom>
          <a:blipFill rotWithShape="1">
            <a:blip r:embed="rId3">
              <a:alphaModFix/>
            </a:blip>
            <a:stretch>
              <a:fillRect/>
            </a:stretch>
          </a:blip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430"/>
        <p:cNvGrpSpPr/>
        <p:nvPr/>
      </p:nvGrpSpPr>
      <p:grpSpPr>
        <a:xfrm>
          <a:off x="0" y="0"/>
          <a:ext cx="0" cy="0"/>
          <a:chOff x="0" y="0"/>
          <a:chExt cx="0" cy="0"/>
        </a:xfrm>
      </p:grpSpPr>
      <p:sp>
        <p:nvSpPr>
          <p:cNvPr id="431" name="Google Shape;431;p6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2" name="Google Shape;432;p63"/>
          <p:cNvSpPr txBox="1">
            <a:spLocks noGrp="1"/>
          </p:cNvSpPr>
          <p:nvPr>
            <p:ph type="body" idx="1"/>
          </p:nvPr>
        </p:nvSpPr>
        <p:spPr>
          <a:xfrm>
            <a:off x="586390" y="1434370"/>
            <a:ext cx="11018520" cy="230832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lt1"/>
              </a:buClr>
              <a:buSzPts val="2520"/>
              <a:buNone/>
              <a:defRPr/>
            </a:lvl1pPr>
            <a:lvl2pPr marL="914400" lvl="1" indent="-228600" algn="l">
              <a:lnSpc>
                <a:spcPct val="100000"/>
              </a:lnSpc>
              <a:spcBef>
                <a:spcPts val="400"/>
              </a:spcBef>
              <a:spcAft>
                <a:spcPts val="0"/>
              </a:spcAft>
              <a:buClr>
                <a:schemeClr val="lt1"/>
              </a:buClr>
              <a:buSzPts val="1800"/>
              <a:buNone/>
              <a:defRPr/>
            </a:lvl2pPr>
            <a:lvl3pPr marL="1371600" lvl="2" indent="-228600" algn="l">
              <a:lnSpc>
                <a:spcPct val="100000"/>
              </a:lnSpc>
              <a:spcBef>
                <a:spcPts val="320"/>
              </a:spcBef>
              <a:spcAft>
                <a:spcPts val="0"/>
              </a:spcAft>
              <a:buClr>
                <a:schemeClr val="lt1"/>
              </a:buClr>
              <a:buSzPts val="1440"/>
              <a:buNone/>
              <a:defRPr/>
            </a:lvl3pPr>
            <a:lvl4pPr marL="1828800" lvl="3" indent="-228600" algn="l">
              <a:lnSpc>
                <a:spcPct val="100000"/>
              </a:lnSpc>
              <a:spcBef>
                <a:spcPts val="280"/>
              </a:spcBef>
              <a:spcAft>
                <a:spcPts val="0"/>
              </a:spcAft>
              <a:buClr>
                <a:schemeClr val="lt1"/>
              </a:buClr>
              <a:buSzPts val="1260"/>
              <a:buNone/>
              <a:defRPr/>
            </a:lvl4pPr>
            <a:lvl5pPr marL="2286000" lvl="4" indent="-228600" algn="l">
              <a:lnSpc>
                <a:spcPct val="100000"/>
              </a:lnSpc>
              <a:spcBef>
                <a:spcPts val="280"/>
              </a:spcBef>
              <a:spcAft>
                <a:spcPts val="0"/>
              </a:spcAft>
              <a:buClr>
                <a:schemeClr val="lt1"/>
              </a:buClr>
              <a:buSzPts val="1260"/>
              <a:buNone/>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433"/>
        <p:cNvGrpSpPr/>
        <p:nvPr/>
      </p:nvGrpSpPr>
      <p:grpSpPr>
        <a:xfrm>
          <a:off x="0" y="0"/>
          <a:ext cx="0" cy="0"/>
          <a:chOff x="0" y="0"/>
          <a:chExt cx="0" cy="0"/>
        </a:xfrm>
      </p:grpSpPr>
      <p:sp>
        <p:nvSpPr>
          <p:cNvPr id="434" name="Google Shape;434;p6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5" name="Google Shape;435;p64"/>
          <p:cNvSpPr txBox="1">
            <a:spLocks noGrp="1"/>
          </p:cNvSpPr>
          <p:nvPr>
            <p:ph type="body" idx="1"/>
          </p:nvPr>
        </p:nvSpPr>
        <p:spPr>
          <a:xfrm>
            <a:off x="584200" y="1435100"/>
            <a:ext cx="5211763"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lt1"/>
              </a:buClr>
              <a:buSzPts val="1620"/>
              <a:buChar char="·"/>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36" name="Google Shape;436;p64"/>
          <p:cNvSpPr txBox="1">
            <a:spLocks noGrp="1"/>
          </p:cNvSpPr>
          <p:nvPr>
            <p:ph type="body" idx="2"/>
          </p:nvPr>
        </p:nvSpPr>
        <p:spPr>
          <a:xfrm>
            <a:off x="6389688" y="1435100"/>
            <a:ext cx="5219700"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lt1"/>
              </a:buClr>
              <a:buSzPts val="1620"/>
              <a:buChar char="·"/>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437"/>
        <p:cNvGrpSpPr/>
        <p:nvPr/>
      </p:nvGrpSpPr>
      <p:grpSpPr>
        <a:xfrm>
          <a:off x="0" y="0"/>
          <a:ext cx="0" cy="0"/>
          <a:chOff x="0" y="0"/>
          <a:chExt cx="0" cy="0"/>
        </a:xfrm>
      </p:grpSpPr>
      <p:sp>
        <p:nvSpPr>
          <p:cNvPr id="438" name="Google Shape;438;p6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9" name="Google Shape;439;p65"/>
          <p:cNvSpPr txBox="1">
            <a:spLocks noGrp="1"/>
          </p:cNvSpPr>
          <p:nvPr>
            <p:ph type="body" idx="1"/>
          </p:nvPr>
        </p:nvSpPr>
        <p:spPr>
          <a:xfrm>
            <a:off x="584200"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lt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Font typeface="Noto Sans Symbols"/>
              <a:buNone/>
              <a:defRPr sz="2000" b="0">
                <a:latin typeface="Quattrocento Sans"/>
                <a:ea typeface="Quattrocento Sans"/>
                <a:cs typeface="Quattrocento Sans"/>
                <a:sym typeface="Quattrocento Sans"/>
              </a:defRPr>
            </a:lvl2pPr>
            <a:lvl3pPr marL="1371600" lvl="2" indent="-228600" algn="l">
              <a:lnSpc>
                <a:spcPct val="100000"/>
              </a:lnSpc>
              <a:spcBef>
                <a:spcPts val="320"/>
              </a:spcBef>
              <a:spcAft>
                <a:spcPts val="0"/>
              </a:spcAft>
              <a:buClr>
                <a:schemeClr val="lt1"/>
              </a:buClr>
              <a:buSzPts val="1440"/>
              <a:buFont typeface="Noto Sans Symbols"/>
              <a:buNone/>
              <a:defRPr sz="1600" b="0">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40" name="Google Shape;440;p65"/>
          <p:cNvSpPr txBox="1">
            <a:spLocks noGrp="1"/>
          </p:cNvSpPr>
          <p:nvPr>
            <p:ph type="body" idx="2"/>
          </p:nvPr>
        </p:nvSpPr>
        <p:spPr>
          <a:xfrm>
            <a:off x="6397171"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lt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Font typeface="Noto Sans Symbols"/>
              <a:buNone/>
              <a:defRPr sz="2000" b="0">
                <a:latin typeface="Quattrocento Sans"/>
                <a:ea typeface="Quattrocento Sans"/>
                <a:cs typeface="Quattrocento Sans"/>
                <a:sym typeface="Quattrocento Sans"/>
              </a:defRPr>
            </a:lvl2pPr>
            <a:lvl3pPr marL="1371600" lvl="2" indent="-228600" algn="l">
              <a:lnSpc>
                <a:spcPct val="100000"/>
              </a:lnSpc>
              <a:spcBef>
                <a:spcPts val="320"/>
              </a:spcBef>
              <a:spcAft>
                <a:spcPts val="0"/>
              </a:spcAft>
              <a:buClr>
                <a:schemeClr val="lt1"/>
              </a:buClr>
              <a:buSzPts val="1440"/>
              <a:buFont typeface="Noto Sans Symbols"/>
              <a:buNone/>
              <a:defRPr sz="1600" b="0">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41"/>
        <p:cNvGrpSpPr/>
        <p:nvPr/>
      </p:nvGrpSpPr>
      <p:grpSpPr>
        <a:xfrm>
          <a:off x="0" y="0"/>
          <a:ext cx="0" cy="0"/>
          <a:chOff x="0" y="0"/>
          <a:chExt cx="0" cy="0"/>
        </a:xfrm>
      </p:grpSpPr>
      <p:sp>
        <p:nvSpPr>
          <p:cNvPr id="442" name="Google Shape;442;p6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_1">
  <p:cSld name="Agenda_1">
    <p:spTree>
      <p:nvGrpSpPr>
        <p:cNvPr id="1" name="Shape 443"/>
        <p:cNvGrpSpPr/>
        <p:nvPr/>
      </p:nvGrpSpPr>
      <p:grpSpPr>
        <a:xfrm>
          <a:off x="0" y="0"/>
          <a:ext cx="0" cy="0"/>
          <a:chOff x="0" y="0"/>
          <a:chExt cx="0" cy="0"/>
        </a:xfrm>
      </p:grpSpPr>
      <p:sp>
        <p:nvSpPr>
          <p:cNvPr id="444" name="Google Shape;444;p67"/>
          <p:cNvSpPr/>
          <p:nvPr/>
        </p:nvSpPr>
        <p:spPr>
          <a:xfrm>
            <a:off x="7407275" y="0"/>
            <a:ext cx="478472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45" name="Google Shape;445;p67"/>
          <p:cNvSpPr txBox="1">
            <a:spLocks noGrp="1"/>
          </p:cNvSpPr>
          <p:nvPr>
            <p:ph type="title"/>
          </p:nvPr>
        </p:nvSpPr>
        <p:spPr>
          <a:xfrm>
            <a:off x="3749039" y="457200"/>
            <a:ext cx="3413761" cy="7010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46" name="Google Shape;446;p67"/>
          <p:cNvCxnSpPr/>
          <p:nvPr/>
        </p:nvCxnSpPr>
        <p:spPr>
          <a:xfrm rot="10800000">
            <a:off x="3596639" y="6035040"/>
            <a:ext cx="0" cy="822960"/>
          </a:xfrm>
          <a:prstGeom prst="straightConnector1">
            <a:avLst/>
          </a:prstGeom>
          <a:noFill/>
          <a:ln w="28575" cap="flat" cmpd="sng">
            <a:solidFill>
              <a:schemeClr val="accent1"/>
            </a:solidFill>
            <a:prstDash val="solid"/>
            <a:round/>
            <a:headEnd type="none" w="sm" len="sm"/>
            <a:tailEnd type="none" w="sm" len="sm"/>
          </a:ln>
        </p:spPr>
      </p:cxnSp>
      <p:cxnSp>
        <p:nvCxnSpPr>
          <p:cNvPr id="447" name="Google Shape;447;p67"/>
          <p:cNvCxnSpPr/>
          <p:nvPr/>
        </p:nvCxnSpPr>
        <p:spPr>
          <a:xfrm rot="10800000">
            <a:off x="7254240" y="0"/>
            <a:ext cx="0" cy="1463040"/>
          </a:xfrm>
          <a:prstGeom prst="straightConnector1">
            <a:avLst/>
          </a:prstGeom>
          <a:noFill/>
          <a:ln w="28575" cap="flat" cmpd="sng">
            <a:solidFill>
              <a:schemeClr val="accent1"/>
            </a:solidFill>
            <a:prstDash val="solid"/>
            <a:round/>
            <a:headEnd type="none" w="sm" len="sm"/>
            <a:tailEnd type="none" w="sm" len="sm"/>
          </a:ln>
        </p:spPr>
      </p:cxnSp>
      <p:sp>
        <p:nvSpPr>
          <p:cNvPr id="448" name="Google Shape;448;p67"/>
          <p:cNvSpPr txBox="1">
            <a:spLocks noGrp="1"/>
          </p:cNvSpPr>
          <p:nvPr>
            <p:ph type="body" idx="1"/>
          </p:nvPr>
        </p:nvSpPr>
        <p:spPr>
          <a:xfrm>
            <a:off x="7475218" y="63976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49" name="Google Shape;449;p67"/>
          <p:cNvSpPr txBox="1">
            <a:spLocks noGrp="1"/>
          </p:cNvSpPr>
          <p:nvPr>
            <p:ph type="body" idx="2"/>
          </p:nvPr>
        </p:nvSpPr>
        <p:spPr>
          <a:xfrm>
            <a:off x="7475218" y="2207306"/>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0" name="Google Shape;450;p67"/>
          <p:cNvSpPr txBox="1">
            <a:spLocks noGrp="1"/>
          </p:cNvSpPr>
          <p:nvPr>
            <p:ph type="body" idx="3"/>
          </p:nvPr>
        </p:nvSpPr>
        <p:spPr>
          <a:xfrm>
            <a:off x="7475218" y="381504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1" name="Google Shape;451;p67"/>
          <p:cNvSpPr txBox="1">
            <a:spLocks noGrp="1"/>
          </p:cNvSpPr>
          <p:nvPr>
            <p:ph type="body" idx="4"/>
          </p:nvPr>
        </p:nvSpPr>
        <p:spPr>
          <a:xfrm>
            <a:off x="7475218" y="5352441"/>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452" name="Google Shape;452;p67"/>
          <p:cNvGrpSpPr/>
          <p:nvPr/>
        </p:nvGrpSpPr>
        <p:grpSpPr>
          <a:xfrm>
            <a:off x="7407275" y="1447800"/>
            <a:ext cx="599440" cy="4724400"/>
            <a:chOff x="7406640" y="1447800"/>
            <a:chExt cx="599440" cy="4724400"/>
          </a:xfrm>
        </p:grpSpPr>
        <p:cxnSp>
          <p:nvCxnSpPr>
            <p:cNvPr id="453" name="Google Shape;453;p67"/>
            <p:cNvCxnSpPr/>
            <p:nvPr/>
          </p:nvCxnSpPr>
          <p:spPr>
            <a:xfrm>
              <a:off x="7406640" y="1447800"/>
              <a:ext cx="599440" cy="0"/>
            </a:xfrm>
            <a:prstGeom prst="straightConnector1">
              <a:avLst/>
            </a:prstGeom>
            <a:noFill/>
            <a:ln w="28575" cap="flat" cmpd="sng">
              <a:solidFill>
                <a:schemeClr val="dk1"/>
              </a:solidFill>
              <a:prstDash val="solid"/>
              <a:round/>
              <a:headEnd type="none" w="sm" len="sm"/>
              <a:tailEnd type="none" w="sm" len="sm"/>
            </a:ln>
          </p:spPr>
        </p:cxnSp>
        <p:cxnSp>
          <p:nvCxnSpPr>
            <p:cNvPr id="454" name="Google Shape;454;p67"/>
            <p:cNvCxnSpPr/>
            <p:nvPr/>
          </p:nvCxnSpPr>
          <p:spPr>
            <a:xfrm>
              <a:off x="7406640" y="3022600"/>
              <a:ext cx="599440" cy="0"/>
            </a:xfrm>
            <a:prstGeom prst="straightConnector1">
              <a:avLst/>
            </a:prstGeom>
            <a:noFill/>
            <a:ln w="28575" cap="flat" cmpd="sng">
              <a:solidFill>
                <a:schemeClr val="dk1"/>
              </a:solidFill>
              <a:prstDash val="solid"/>
              <a:round/>
              <a:headEnd type="none" w="sm" len="sm"/>
              <a:tailEnd type="none" w="sm" len="sm"/>
            </a:ln>
          </p:spPr>
        </p:cxnSp>
        <p:cxnSp>
          <p:nvCxnSpPr>
            <p:cNvPr id="455" name="Google Shape;455;p67"/>
            <p:cNvCxnSpPr/>
            <p:nvPr/>
          </p:nvCxnSpPr>
          <p:spPr>
            <a:xfrm>
              <a:off x="7406640" y="4627880"/>
              <a:ext cx="599440" cy="0"/>
            </a:xfrm>
            <a:prstGeom prst="straightConnector1">
              <a:avLst/>
            </a:prstGeom>
            <a:noFill/>
            <a:ln w="28575" cap="flat" cmpd="sng">
              <a:solidFill>
                <a:schemeClr val="dk1"/>
              </a:solidFill>
              <a:prstDash val="solid"/>
              <a:round/>
              <a:headEnd type="none" w="sm" len="sm"/>
              <a:tailEnd type="none" w="sm" len="sm"/>
            </a:ln>
          </p:spPr>
        </p:cxnSp>
        <p:cxnSp>
          <p:nvCxnSpPr>
            <p:cNvPr id="456" name="Google Shape;456;p67"/>
            <p:cNvCxnSpPr/>
            <p:nvPr/>
          </p:nvCxnSpPr>
          <p:spPr>
            <a:xfrm>
              <a:off x="7406640" y="6172200"/>
              <a:ext cx="599440" cy="0"/>
            </a:xfrm>
            <a:prstGeom prst="straightConnector1">
              <a:avLst/>
            </a:prstGeom>
            <a:noFill/>
            <a:ln w="28575" cap="flat" cmpd="sng">
              <a:solidFill>
                <a:schemeClr val="dk1"/>
              </a:solidFill>
              <a:prstDash val="solid"/>
              <a:round/>
              <a:headEnd type="none" w="sm" len="sm"/>
              <a:tailEnd type="none" w="sm" len="sm"/>
            </a:ln>
          </p:spPr>
        </p:cxnSp>
      </p:grpSp>
      <p:pic>
        <p:nvPicPr>
          <p:cNvPr id="457" name="Google Shape;457;p67"/>
          <p:cNvPicPr preferRelativeResize="0">
            <a:picLocks noGrp="1"/>
          </p:cNvPicPr>
          <p:nvPr>
            <p:ph type="pic" idx="5"/>
          </p:nvPr>
        </p:nvPicPr>
        <p:blipFill/>
        <p:spPr>
          <a:xfrm>
            <a:off x="0" y="0"/>
            <a:ext cx="3413125" cy="6858000"/>
          </a:xfrm>
          <a:prstGeom prst="rect">
            <a:avLst/>
          </a:prstGeom>
          <a:blipFill rotWithShape="1">
            <a:blip r:embed="rId2">
              <a:alphaModFix/>
            </a:blip>
            <a:stretch>
              <a:fillRect/>
            </a:stretch>
          </a:blipFill>
          <a:ln>
            <a:noFill/>
          </a:ln>
        </p:spPr>
      </p:pic>
      <p:sp>
        <p:nvSpPr>
          <p:cNvPr id="458" name="Google Shape;458;p67"/>
          <p:cNvSpPr txBox="1">
            <a:spLocks noGrp="1"/>
          </p:cNvSpPr>
          <p:nvPr>
            <p:ph type="body" idx="6"/>
          </p:nvPr>
        </p:nvSpPr>
        <p:spPr>
          <a:xfrm>
            <a:off x="8169697" y="29348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9" name="Google Shape;459;p67"/>
          <p:cNvSpPr txBox="1">
            <a:spLocks noGrp="1"/>
          </p:cNvSpPr>
          <p:nvPr>
            <p:ph type="body" idx="7"/>
          </p:nvPr>
        </p:nvSpPr>
        <p:spPr>
          <a:xfrm>
            <a:off x="8169697" y="188307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60" name="Google Shape;460;p67"/>
          <p:cNvSpPr txBox="1">
            <a:spLocks noGrp="1"/>
          </p:cNvSpPr>
          <p:nvPr>
            <p:ph type="body" idx="8"/>
          </p:nvPr>
        </p:nvSpPr>
        <p:spPr>
          <a:xfrm>
            <a:off x="8169697" y="347266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61" name="Google Shape;461;p67"/>
          <p:cNvSpPr txBox="1">
            <a:spLocks noGrp="1"/>
          </p:cNvSpPr>
          <p:nvPr>
            <p:ph type="body" idx="9"/>
          </p:nvPr>
        </p:nvSpPr>
        <p:spPr>
          <a:xfrm>
            <a:off x="8169697" y="5062254"/>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62" name="Google Shape;462;p67"/>
          <p:cNvSpPr txBox="1">
            <a:spLocks noGrp="1"/>
          </p:cNvSpPr>
          <p:nvPr>
            <p:ph type="body" idx="13"/>
          </p:nvPr>
        </p:nvSpPr>
        <p:spPr>
          <a:xfrm>
            <a:off x="3749039" y="1447798"/>
            <a:ext cx="341312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_2">
  <p:cSld name="Agenda_2">
    <p:spTree>
      <p:nvGrpSpPr>
        <p:cNvPr id="1" name="Shape 463"/>
        <p:cNvGrpSpPr/>
        <p:nvPr/>
      </p:nvGrpSpPr>
      <p:grpSpPr>
        <a:xfrm>
          <a:off x="0" y="0"/>
          <a:ext cx="0" cy="0"/>
          <a:chOff x="0" y="0"/>
          <a:chExt cx="0" cy="0"/>
        </a:xfrm>
      </p:grpSpPr>
      <p:sp>
        <p:nvSpPr>
          <p:cNvPr id="464" name="Google Shape;464;p68"/>
          <p:cNvSpPr/>
          <p:nvPr/>
        </p:nvSpPr>
        <p:spPr>
          <a:xfrm>
            <a:off x="6699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5" name="Google Shape;465;p68"/>
          <p:cNvSpPr/>
          <p:nvPr/>
        </p:nvSpPr>
        <p:spPr>
          <a:xfrm>
            <a:off x="3472392"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6" name="Google Shape;466;p68"/>
          <p:cNvSpPr/>
          <p:nvPr/>
        </p:nvSpPr>
        <p:spPr>
          <a:xfrm>
            <a:off x="6274859"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7" name="Google Shape;467;p68"/>
          <p:cNvSpPr/>
          <p:nvPr/>
        </p:nvSpPr>
        <p:spPr>
          <a:xfrm>
            <a:off x="90773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8" name="Google Shape;468;p68"/>
          <p:cNvSpPr txBox="1">
            <a:spLocks noGrp="1"/>
          </p:cNvSpPr>
          <p:nvPr>
            <p:ph type="title"/>
          </p:nvPr>
        </p:nvSpPr>
        <p:spPr>
          <a:xfrm>
            <a:off x="670559" y="457200"/>
            <a:ext cx="10938829" cy="6705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69" name="Google Shape;469;p68"/>
          <p:cNvCxnSpPr/>
          <p:nvPr/>
        </p:nvCxnSpPr>
        <p:spPr>
          <a:xfrm>
            <a:off x="584199"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470" name="Google Shape;470;p68"/>
          <p:cNvCxnSpPr/>
          <p:nvPr/>
        </p:nvCxnSpPr>
        <p:spPr>
          <a:xfrm>
            <a:off x="3382152"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471" name="Google Shape;471;p68"/>
          <p:cNvCxnSpPr/>
          <p:nvPr/>
        </p:nvCxnSpPr>
        <p:spPr>
          <a:xfrm>
            <a:off x="6180104"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472" name="Google Shape;472;p68"/>
          <p:cNvCxnSpPr/>
          <p:nvPr/>
        </p:nvCxnSpPr>
        <p:spPr>
          <a:xfrm>
            <a:off x="8978057" y="4175761"/>
            <a:ext cx="0" cy="838198"/>
          </a:xfrm>
          <a:prstGeom prst="straightConnector1">
            <a:avLst/>
          </a:prstGeom>
          <a:noFill/>
          <a:ln w="28575" cap="flat" cmpd="sng">
            <a:solidFill>
              <a:schemeClr val="accent1"/>
            </a:solidFill>
            <a:prstDash val="solid"/>
            <a:round/>
            <a:headEnd type="none" w="sm" len="sm"/>
            <a:tailEnd type="none" w="sm" len="sm"/>
          </a:ln>
        </p:spPr>
      </p:cxnSp>
      <p:pic>
        <p:nvPicPr>
          <p:cNvPr id="473" name="Google Shape;473;p68"/>
          <p:cNvPicPr preferRelativeResize="0">
            <a:picLocks noGrp="1"/>
          </p:cNvPicPr>
          <p:nvPr>
            <p:ph type="pic" idx="2"/>
          </p:nvPr>
        </p:nvPicPr>
        <p:blipFill/>
        <p:spPr>
          <a:xfrm>
            <a:off x="0" y="1436687"/>
            <a:ext cx="12192000" cy="2567939"/>
          </a:xfrm>
          <a:prstGeom prst="rect">
            <a:avLst/>
          </a:prstGeom>
          <a:blipFill rotWithShape="1">
            <a:blip r:embed="rId2">
              <a:alphaModFix/>
            </a:blip>
            <a:stretch>
              <a:fillRect/>
            </a:stretch>
          </a:blipFill>
          <a:ln>
            <a:noFill/>
          </a:ln>
        </p:spPr>
      </p:pic>
      <p:sp>
        <p:nvSpPr>
          <p:cNvPr id="474" name="Google Shape;474;p68"/>
          <p:cNvSpPr txBox="1">
            <a:spLocks noGrp="1"/>
          </p:cNvSpPr>
          <p:nvPr>
            <p:ph type="body" idx="1"/>
          </p:nvPr>
        </p:nvSpPr>
        <p:spPr>
          <a:xfrm>
            <a:off x="582613"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75" name="Google Shape;475;p68"/>
          <p:cNvSpPr txBox="1">
            <a:spLocks noGrp="1"/>
          </p:cNvSpPr>
          <p:nvPr>
            <p:ph type="body" idx="3"/>
          </p:nvPr>
        </p:nvSpPr>
        <p:spPr>
          <a:xfrm>
            <a:off x="3381094"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76" name="Google Shape;476;p68"/>
          <p:cNvSpPr txBox="1">
            <a:spLocks noGrp="1"/>
          </p:cNvSpPr>
          <p:nvPr>
            <p:ph type="body" idx="4"/>
          </p:nvPr>
        </p:nvSpPr>
        <p:spPr>
          <a:xfrm>
            <a:off x="6179575"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77" name="Google Shape;477;p68"/>
          <p:cNvSpPr txBox="1">
            <a:spLocks noGrp="1"/>
          </p:cNvSpPr>
          <p:nvPr>
            <p:ph type="body" idx="5"/>
          </p:nvPr>
        </p:nvSpPr>
        <p:spPr>
          <a:xfrm>
            <a:off x="8978057"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Layout_1">
  <p:cSld name="Layout_1">
    <p:spTree>
      <p:nvGrpSpPr>
        <p:cNvPr id="1" name="Shape 478"/>
        <p:cNvGrpSpPr/>
        <p:nvPr/>
      </p:nvGrpSpPr>
      <p:grpSpPr>
        <a:xfrm>
          <a:off x="0" y="0"/>
          <a:ext cx="0" cy="0"/>
          <a:chOff x="0" y="0"/>
          <a:chExt cx="0" cy="0"/>
        </a:xfrm>
      </p:grpSpPr>
      <p:sp>
        <p:nvSpPr>
          <p:cNvPr id="479" name="Google Shape;479;p69"/>
          <p:cNvSpPr/>
          <p:nvPr/>
        </p:nvSpPr>
        <p:spPr>
          <a:xfrm>
            <a:off x="5165563" y="2158211"/>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80" name="Google Shape;480;p69"/>
          <p:cNvSpPr/>
          <p:nvPr/>
        </p:nvSpPr>
        <p:spPr>
          <a:xfrm>
            <a:off x="5165563" y="4378762"/>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81" name="Google Shape;481;p69"/>
          <p:cNvSpPr/>
          <p:nvPr/>
        </p:nvSpPr>
        <p:spPr>
          <a:xfrm rot="-5400000">
            <a:off x="6269622"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82" name="Google Shape;482;p69"/>
          <p:cNvSpPr/>
          <p:nvPr/>
        </p:nvSpPr>
        <p:spPr>
          <a:xfrm rot="-5400000">
            <a:off x="4076244"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83" name="Google Shape;483;p6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484" name="Google Shape;484;p69"/>
          <p:cNvGrpSpPr/>
          <p:nvPr/>
        </p:nvGrpSpPr>
        <p:grpSpPr>
          <a:xfrm>
            <a:off x="1" y="3228301"/>
            <a:ext cx="3962400" cy="2367280"/>
            <a:chOff x="3444239" y="3274021"/>
            <a:chExt cx="518161" cy="2367280"/>
          </a:xfrm>
        </p:grpSpPr>
        <p:cxnSp>
          <p:nvCxnSpPr>
            <p:cNvPr id="485" name="Google Shape;485;p69"/>
            <p:cNvCxnSpPr/>
            <p:nvPr/>
          </p:nvCxnSpPr>
          <p:spPr>
            <a:xfrm rot="10800000">
              <a:off x="3444239" y="3274021"/>
              <a:ext cx="518161" cy="0"/>
            </a:xfrm>
            <a:prstGeom prst="straightConnector1">
              <a:avLst/>
            </a:prstGeom>
            <a:noFill/>
            <a:ln w="9525" cap="flat" cmpd="sng">
              <a:solidFill>
                <a:schemeClr val="accent1"/>
              </a:solidFill>
              <a:prstDash val="solid"/>
              <a:round/>
              <a:headEnd type="none" w="sm" len="sm"/>
              <a:tailEnd type="none" w="sm" len="sm"/>
            </a:ln>
          </p:spPr>
        </p:cxnSp>
        <p:cxnSp>
          <p:nvCxnSpPr>
            <p:cNvPr id="486" name="Google Shape;486;p69"/>
            <p:cNvCxnSpPr/>
            <p:nvPr/>
          </p:nvCxnSpPr>
          <p:spPr>
            <a:xfrm rot="10800000">
              <a:off x="3444239" y="5641301"/>
              <a:ext cx="518161" cy="0"/>
            </a:xfrm>
            <a:prstGeom prst="straightConnector1">
              <a:avLst/>
            </a:prstGeom>
            <a:noFill/>
            <a:ln w="9525" cap="flat" cmpd="sng">
              <a:solidFill>
                <a:schemeClr val="accent1"/>
              </a:solidFill>
              <a:prstDash val="solid"/>
              <a:round/>
              <a:headEnd type="none" w="sm" len="sm"/>
              <a:tailEnd type="none" w="sm" len="sm"/>
            </a:ln>
          </p:spPr>
        </p:cxnSp>
      </p:grpSp>
      <p:grpSp>
        <p:nvGrpSpPr>
          <p:cNvPr id="487" name="Google Shape;487;p69"/>
          <p:cNvGrpSpPr/>
          <p:nvPr/>
        </p:nvGrpSpPr>
        <p:grpSpPr>
          <a:xfrm>
            <a:off x="8188962" y="3228301"/>
            <a:ext cx="4003041" cy="2367280"/>
            <a:chOff x="8188959" y="3274021"/>
            <a:chExt cx="518161" cy="2367280"/>
          </a:xfrm>
        </p:grpSpPr>
        <p:cxnSp>
          <p:nvCxnSpPr>
            <p:cNvPr id="488" name="Google Shape;488;p69"/>
            <p:cNvCxnSpPr/>
            <p:nvPr/>
          </p:nvCxnSpPr>
          <p:spPr>
            <a:xfrm rot="10800000">
              <a:off x="8188959" y="3274021"/>
              <a:ext cx="518161" cy="0"/>
            </a:xfrm>
            <a:prstGeom prst="straightConnector1">
              <a:avLst/>
            </a:prstGeom>
            <a:noFill/>
            <a:ln w="9525" cap="flat" cmpd="sng">
              <a:solidFill>
                <a:schemeClr val="accent1"/>
              </a:solidFill>
              <a:prstDash val="solid"/>
              <a:round/>
              <a:headEnd type="none" w="sm" len="sm"/>
              <a:tailEnd type="none" w="sm" len="sm"/>
            </a:ln>
          </p:spPr>
        </p:cxnSp>
        <p:cxnSp>
          <p:nvCxnSpPr>
            <p:cNvPr id="489" name="Google Shape;489;p69"/>
            <p:cNvCxnSpPr/>
            <p:nvPr/>
          </p:nvCxnSpPr>
          <p:spPr>
            <a:xfrm rot="10800000">
              <a:off x="8188959" y="5641301"/>
              <a:ext cx="518161" cy="0"/>
            </a:xfrm>
            <a:prstGeom prst="straightConnector1">
              <a:avLst/>
            </a:prstGeom>
            <a:noFill/>
            <a:ln w="9525" cap="flat" cmpd="sng">
              <a:solidFill>
                <a:schemeClr val="accent1"/>
              </a:solidFill>
              <a:prstDash val="solid"/>
              <a:round/>
              <a:headEnd type="none" w="sm" len="sm"/>
              <a:tailEnd type="none" w="sm" len="sm"/>
            </a:ln>
          </p:spPr>
        </p:cxnSp>
      </p:grpSp>
      <p:sp>
        <p:nvSpPr>
          <p:cNvPr id="490" name="Google Shape;490;p69"/>
          <p:cNvSpPr txBox="1">
            <a:spLocks noGrp="1"/>
          </p:cNvSpPr>
          <p:nvPr>
            <p:ph type="body" idx="1"/>
          </p:nvPr>
        </p:nvSpPr>
        <p:spPr>
          <a:xfrm>
            <a:off x="588963" y="2003424"/>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lt1"/>
              </a:buClr>
              <a:buSzPts val="1440"/>
              <a:buNone/>
              <a:defRPr sz="1600">
                <a:solidFill>
                  <a:schemeClr val="lt1"/>
                </a:solidFill>
              </a:defRPr>
            </a:lvl1pPr>
            <a:lvl2pPr marL="914400" lvl="1" indent="-228600" algn="r">
              <a:lnSpc>
                <a:spcPct val="100000"/>
              </a:lnSpc>
              <a:spcBef>
                <a:spcPts val="0"/>
              </a:spcBef>
              <a:spcAft>
                <a:spcPts val="0"/>
              </a:spcAft>
              <a:buClr>
                <a:schemeClr val="lt1"/>
              </a:buClr>
              <a:buSzPts val="1440"/>
              <a:buNone/>
              <a:defRPr sz="1600">
                <a:solidFill>
                  <a:schemeClr val="lt1"/>
                </a:solidFill>
              </a:defRPr>
            </a:lvl2pPr>
            <a:lvl3pPr marL="1371600" lvl="2" indent="-228600" algn="r">
              <a:lnSpc>
                <a:spcPct val="100000"/>
              </a:lnSpc>
              <a:spcBef>
                <a:spcPts val="0"/>
              </a:spcBef>
              <a:spcAft>
                <a:spcPts val="0"/>
              </a:spcAft>
              <a:buClr>
                <a:schemeClr val="lt1"/>
              </a:buClr>
              <a:buSzPts val="1440"/>
              <a:buNone/>
              <a:defRPr sz="1600">
                <a:solidFill>
                  <a:schemeClr val="lt1"/>
                </a:solidFill>
              </a:defRPr>
            </a:lvl3pPr>
            <a:lvl4pPr marL="1828800" lvl="3" indent="-228600" algn="r">
              <a:lnSpc>
                <a:spcPct val="100000"/>
              </a:lnSpc>
              <a:spcBef>
                <a:spcPts val="0"/>
              </a:spcBef>
              <a:spcAft>
                <a:spcPts val="0"/>
              </a:spcAft>
              <a:buClr>
                <a:schemeClr val="lt1"/>
              </a:buClr>
              <a:buSzPts val="1440"/>
              <a:buNone/>
              <a:defRPr sz="1600">
                <a:solidFill>
                  <a:schemeClr val="lt1"/>
                </a:solidFill>
              </a:defRPr>
            </a:lvl4pPr>
            <a:lvl5pPr marL="2286000" lvl="4" indent="-228600" algn="r">
              <a:lnSpc>
                <a:spcPct val="100000"/>
              </a:lnSpc>
              <a:spcBef>
                <a:spcPts val="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91" name="Google Shape;491;p69"/>
          <p:cNvSpPr txBox="1">
            <a:spLocks noGrp="1"/>
          </p:cNvSpPr>
          <p:nvPr>
            <p:ph type="body" idx="2"/>
          </p:nvPr>
        </p:nvSpPr>
        <p:spPr>
          <a:xfrm>
            <a:off x="588963" y="4364659"/>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lt1"/>
              </a:buClr>
              <a:buSzPts val="1440"/>
              <a:buNone/>
              <a:defRPr sz="1600">
                <a:solidFill>
                  <a:schemeClr val="lt1"/>
                </a:solidFill>
              </a:defRPr>
            </a:lvl1pPr>
            <a:lvl2pPr marL="914400" lvl="1" indent="-228600" algn="r">
              <a:lnSpc>
                <a:spcPct val="100000"/>
              </a:lnSpc>
              <a:spcBef>
                <a:spcPts val="0"/>
              </a:spcBef>
              <a:spcAft>
                <a:spcPts val="0"/>
              </a:spcAft>
              <a:buClr>
                <a:schemeClr val="lt1"/>
              </a:buClr>
              <a:buSzPts val="1440"/>
              <a:buNone/>
              <a:defRPr sz="1600">
                <a:solidFill>
                  <a:schemeClr val="lt1"/>
                </a:solidFill>
              </a:defRPr>
            </a:lvl2pPr>
            <a:lvl3pPr marL="1371600" lvl="2" indent="-228600" algn="r">
              <a:lnSpc>
                <a:spcPct val="100000"/>
              </a:lnSpc>
              <a:spcBef>
                <a:spcPts val="0"/>
              </a:spcBef>
              <a:spcAft>
                <a:spcPts val="0"/>
              </a:spcAft>
              <a:buClr>
                <a:schemeClr val="lt1"/>
              </a:buClr>
              <a:buSzPts val="1440"/>
              <a:buNone/>
              <a:defRPr sz="1600">
                <a:solidFill>
                  <a:schemeClr val="lt1"/>
                </a:solidFill>
              </a:defRPr>
            </a:lvl3pPr>
            <a:lvl4pPr marL="1828800" lvl="3" indent="-228600" algn="r">
              <a:lnSpc>
                <a:spcPct val="100000"/>
              </a:lnSpc>
              <a:spcBef>
                <a:spcPts val="0"/>
              </a:spcBef>
              <a:spcAft>
                <a:spcPts val="0"/>
              </a:spcAft>
              <a:buClr>
                <a:schemeClr val="lt1"/>
              </a:buClr>
              <a:buSzPts val="1440"/>
              <a:buNone/>
              <a:defRPr sz="1600">
                <a:solidFill>
                  <a:schemeClr val="lt1"/>
                </a:solidFill>
              </a:defRPr>
            </a:lvl4pPr>
            <a:lvl5pPr marL="2286000" lvl="4" indent="-228600" algn="r">
              <a:lnSpc>
                <a:spcPct val="100000"/>
              </a:lnSpc>
              <a:spcBef>
                <a:spcPts val="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92" name="Google Shape;492;p69"/>
          <p:cNvSpPr txBox="1">
            <a:spLocks noGrp="1"/>
          </p:cNvSpPr>
          <p:nvPr>
            <p:ph type="body" idx="3"/>
          </p:nvPr>
        </p:nvSpPr>
        <p:spPr>
          <a:xfrm>
            <a:off x="8170863" y="2003425"/>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93" name="Google Shape;493;p69"/>
          <p:cNvSpPr txBox="1">
            <a:spLocks noGrp="1"/>
          </p:cNvSpPr>
          <p:nvPr>
            <p:ph type="body" idx="4"/>
          </p:nvPr>
        </p:nvSpPr>
        <p:spPr>
          <a:xfrm>
            <a:off x="8170863" y="4364660"/>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94" name="Google Shape;494;p69"/>
          <p:cNvSpPr/>
          <p:nvPr/>
        </p:nvSpPr>
        <p:spPr>
          <a:xfrm>
            <a:off x="4305441" y="1992050"/>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95" name="Google Shape;495;p69"/>
          <p:cNvSpPr/>
          <p:nvPr/>
        </p:nvSpPr>
        <p:spPr>
          <a:xfrm>
            <a:off x="6501563" y="1992050"/>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96" name="Google Shape;496;p69"/>
          <p:cNvSpPr/>
          <p:nvPr/>
        </p:nvSpPr>
        <p:spPr>
          <a:xfrm>
            <a:off x="4305441" y="4213908"/>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97" name="Google Shape;497;p69"/>
          <p:cNvSpPr/>
          <p:nvPr/>
        </p:nvSpPr>
        <p:spPr>
          <a:xfrm>
            <a:off x="6501563" y="4213908"/>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Layout_2">
  <p:cSld name="Layout_2">
    <p:spTree>
      <p:nvGrpSpPr>
        <p:cNvPr id="1" name="Shape 498"/>
        <p:cNvGrpSpPr/>
        <p:nvPr/>
      </p:nvGrpSpPr>
      <p:grpSpPr>
        <a:xfrm>
          <a:off x="0" y="0"/>
          <a:ext cx="0" cy="0"/>
          <a:chOff x="0" y="0"/>
          <a:chExt cx="0" cy="0"/>
        </a:xfrm>
      </p:grpSpPr>
      <p:sp>
        <p:nvSpPr>
          <p:cNvPr id="499" name="Google Shape;499;p7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0" name="Google Shape;500;p70"/>
          <p:cNvSpPr/>
          <p:nvPr/>
        </p:nvSpPr>
        <p:spPr>
          <a:xfrm>
            <a:off x="701898" y="1432560"/>
            <a:ext cx="2679258" cy="2020149"/>
          </a:xfrm>
          <a:custGeom>
            <a:avLst/>
            <a:gdLst/>
            <a:ahLst/>
            <a:cxnLst/>
            <a:rect l="l" t="t" r="r" b="b"/>
            <a:pathLst>
              <a:path w="829" h="624" extrusionOk="0">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1" name="Google Shape;501;p70"/>
          <p:cNvSpPr/>
          <p:nvPr/>
        </p:nvSpPr>
        <p:spPr>
          <a:xfrm>
            <a:off x="366396" y="2900678"/>
            <a:ext cx="1896420" cy="2893406"/>
          </a:xfrm>
          <a:custGeom>
            <a:avLst/>
            <a:gdLst/>
            <a:ahLst/>
            <a:cxnLst/>
            <a:rect l="l" t="t" r="r" b="b"/>
            <a:pathLst>
              <a:path w="587" h="893" extrusionOk="0">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2" name="Google Shape;502;p70"/>
          <p:cNvSpPr/>
          <p:nvPr/>
        </p:nvSpPr>
        <p:spPr>
          <a:xfrm>
            <a:off x="1568017" y="4818510"/>
            <a:ext cx="2810129" cy="1625162"/>
          </a:xfrm>
          <a:custGeom>
            <a:avLst/>
            <a:gdLst/>
            <a:ahLst/>
            <a:cxnLst/>
            <a:rect l="l" t="t" r="r" b="b"/>
            <a:pathLst>
              <a:path w="870" h="502" extrusionOk="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rgbClr val="3931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3" name="Google Shape;503;p70"/>
          <p:cNvSpPr/>
          <p:nvPr/>
        </p:nvSpPr>
        <p:spPr>
          <a:xfrm>
            <a:off x="3633378" y="3143381"/>
            <a:ext cx="1974942" cy="2672117"/>
          </a:xfrm>
          <a:custGeom>
            <a:avLst/>
            <a:gdLst/>
            <a:ahLst/>
            <a:cxnLst/>
            <a:rect l="l" t="t" r="r" b="b"/>
            <a:pathLst>
              <a:path w="612" h="825" extrusionOk="0">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4" name="Google Shape;504;p70"/>
          <p:cNvSpPr/>
          <p:nvPr/>
        </p:nvSpPr>
        <p:spPr>
          <a:xfrm>
            <a:off x="3028998" y="1432560"/>
            <a:ext cx="2255717" cy="2291406"/>
          </a:xfrm>
          <a:custGeom>
            <a:avLst/>
            <a:gdLst/>
            <a:ahLst/>
            <a:cxnLst/>
            <a:rect l="l" t="t" r="r" b="b"/>
            <a:pathLst>
              <a:path w="699" h="708" extrusionOk="0">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5" name="Google Shape;505;p70"/>
          <p:cNvSpPr/>
          <p:nvPr/>
        </p:nvSpPr>
        <p:spPr>
          <a:xfrm>
            <a:off x="1513290" y="2558038"/>
            <a:ext cx="2952895" cy="2810125"/>
          </a:xfrm>
          <a:custGeom>
            <a:avLst/>
            <a:gdLst/>
            <a:ahLst/>
            <a:cxnLst/>
            <a:rect l="l" t="t" r="r" b="b"/>
            <a:pathLst>
              <a:path w="914" h="868" extrusionOk="0">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rgbClr val="F2F2F2">
              <a:alpha val="6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6" name="Google Shape;506;p70"/>
          <p:cNvSpPr txBox="1">
            <a:spLocks noGrp="1"/>
          </p:cNvSpPr>
          <p:nvPr>
            <p:ph type="body" idx="1"/>
          </p:nvPr>
        </p:nvSpPr>
        <p:spPr>
          <a:xfrm>
            <a:off x="162568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7" name="Google Shape;507;p70"/>
          <p:cNvSpPr txBox="1">
            <a:spLocks noGrp="1"/>
          </p:cNvSpPr>
          <p:nvPr>
            <p:ph type="body" idx="2"/>
          </p:nvPr>
        </p:nvSpPr>
        <p:spPr>
          <a:xfrm>
            <a:off x="351477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8" name="Google Shape;508;p70"/>
          <p:cNvSpPr txBox="1">
            <a:spLocks noGrp="1"/>
          </p:cNvSpPr>
          <p:nvPr>
            <p:ph type="body" idx="3"/>
          </p:nvPr>
        </p:nvSpPr>
        <p:spPr>
          <a:xfrm>
            <a:off x="4308595"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rgbClr val="000000"/>
              </a:buClr>
              <a:buSzPts val="1440"/>
              <a:buNone/>
              <a:defRPr sz="16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9" name="Google Shape;509;p70"/>
          <p:cNvSpPr txBox="1">
            <a:spLocks noGrp="1"/>
          </p:cNvSpPr>
          <p:nvPr>
            <p:ph type="body" idx="4"/>
          </p:nvPr>
        </p:nvSpPr>
        <p:spPr>
          <a:xfrm>
            <a:off x="640947"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0" name="Google Shape;510;p70"/>
          <p:cNvSpPr txBox="1">
            <a:spLocks noGrp="1"/>
          </p:cNvSpPr>
          <p:nvPr>
            <p:ph type="body" idx="5"/>
          </p:nvPr>
        </p:nvSpPr>
        <p:spPr>
          <a:xfrm>
            <a:off x="2462970" y="5579787"/>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1" name="Google Shape;511;p70"/>
          <p:cNvSpPr txBox="1">
            <a:spLocks noGrp="1"/>
          </p:cNvSpPr>
          <p:nvPr>
            <p:ph type="body" idx="6"/>
          </p:nvPr>
        </p:nvSpPr>
        <p:spPr>
          <a:xfrm>
            <a:off x="5821363" y="1431925"/>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2" name="Google Shape;512;p70"/>
          <p:cNvSpPr txBox="1">
            <a:spLocks noGrp="1"/>
          </p:cNvSpPr>
          <p:nvPr>
            <p:ph type="body" idx="7"/>
          </p:nvPr>
        </p:nvSpPr>
        <p:spPr>
          <a:xfrm>
            <a:off x="5821363" y="2466906"/>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3" name="Google Shape;513;p70"/>
          <p:cNvSpPr txBox="1">
            <a:spLocks noGrp="1"/>
          </p:cNvSpPr>
          <p:nvPr>
            <p:ph type="body" idx="8"/>
          </p:nvPr>
        </p:nvSpPr>
        <p:spPr>
          <a:xfrm>
            <a:off x="5821363" y="3501887"/>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4" name="Google Shape;514;p70"/>
          <p:cNvSpPr txBox="1">
            <a:spLocks noGrp="1"/>
          </p:cNvSpPr>
          <p:nvPr>
            <p:ph type="body" idx="9"/>
          </p:nvPr>
        </p:nvSpPr>
        <p:spPr>
          <a:xfrm>
            <a:off x="5821363" y="4536868"/>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5" name="Google Shape;515;p70"/>
          <p:cNvSpPr txBox="1">
            <a:spLocks noGrp="1"/>
          </p:cNvSpPr>
          <p:nvPr>
            <p:ph type="body" idx="13"/>
          </p:nvPr>
        </p:nvSpPr>
        <p:spPr>
          <a:xfrm>
            <a:off x="5821363" y="5571849"/>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6" name="Google Shape;516;p70"/>
          <p:cNvSpPr/>
          <p:nvPr/>
        </p:nvSpPr>
        <p:spPr>
          <a:xfrm>
            <a:off x="5821363" y="1431925"/>
            <a:ext cx="45720" cy="9144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17" name="Google Shape;517;p70"/>
          <p:cNvSpPr/>
          <p:nvPr/>
        </p:nvSpPr>
        <p:spPr>
          <a:xfrm>
            <a:off x="5821363" y="2466906"/>
            <a:ext cx="45720" cy="9144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18" name="Google Shape;518;p70"/>
          <p:cNvSpPr/>
          <p:nvPr/>
        </p:nvSpPr>
        <p:spPr>
          <a:xfrm>
            <a:off x="5821363" y="3501887"/>
            <a:ext cx="45720" cy="914400"/>
          </a:xfrm>
          <a:prstGeom prst="rect">
            <a:avLst/>
          </a:prstGeom>
          <a:solidFill>
            <a:schemeClr val="accent3"/>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19" name="Google Shape;519;p70"/>
          <p:cNvSpPr/>
          <p:nvPr/>
        </p:nvSpPr>
        <p:spPr>
          <a:xfrm>
            <a:off x="5821363" y="4536868"/>
            <a:ext cx="45720" cy="914400"/>
          </a:xfrm>
          <a:prstGeom prst="rect">
            <a:avLst/>
          </a:prstGeom>
          <a:solidFill>
            <a:srgbClr val="393135"/>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20" name="Google Shape;520;p70"/>
          <p:cNvSpPr/>
          <p:nvPr/>
        </p:nvSpPr>
        <p:spPr>
          <a:xfrm>
            <a:off x="5821363" y="5571849"/>
            <a:ext cx="45720" cy="914400"/>
          </a:xfrm>
          <a:prstGeom prst="rect">
            <a:avLst/>
          </a:prstGeom>
          <a:solidFill>
            <a:schemeClr val="accent5"/>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Layout_3">
  <p:cSld name="Layout_3">
    <p:spTree>
      <p:nvGrpSpPr>
        <p:cNvPr id="1" name="Shape 521"/>
        <p:cNvGrpSpPr/>
        <p:nvPr/>
      </p:nvGrpSpPr>
      <p:grpSpPr>
        <a:xfrm>
          <a:off x="0" y="0"/>
          <a:ext cx="0" cy="0"/>
          <a:chOff x="0" y="0"/>
          <a:chExt cx="0" cy="0"/>
        </a:xfrm>
      </p:grpSpPr>
      <p:sp>
        <p:nvSpPr>
          <p:cNvPr id="522" name="Google Shape;522;p71"/>
          <p:cNvSpPr txBox="1">
            <a:spLocks noGrp="1"/>
          </p:cNvSpPr>
          <p:nvPr>
            <p:ph type="body" idx="1"/>
          </p:nvPr>
        </p:nvSpPr>
        <p:spPr>
          <a:xfrm>
            <a:off x="671513"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3" name="Google Shape;523;p71"/>
          <p:cNvSpPr txBox="1">
            <a:spLocks noGrp="1"/>
          </p:cNvSpPr>
          <p:nvPr>
            <p:ph type="body" idx="2"/>
          </p:nvPr>
        </p:nvSpPr>
        <p:spPr>
          <a:xfrm>
            <a:off x="3472586"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4" name="Google Shape;524;p71"/>
          <p:cNvSpPr txBox="1">
            <a:spLocks noGrp="1"/>
          </p:cNvSpPr>
          <p:nvPr>
            <p:ph type="body" idx="3"/>
          </p:nvPr>
        </p:nvSpPr>
        <p:spPr>
          <a:xfrm>
            <a:off x="6273659"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5" name="Google Shape;525;p71"/>
          <p:cNvSpPr txBox="1">
            <a:spLocks noGrp="1"/>
          </p:cNvSpPr>
          <p:nvPr>
            <p:ph type="body" idx="4"/>
          </p:nvPr>
        </p:nvSpPr>
        <p:spPr>
          <a:xfrm>
            <a:off x="9074732"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6" name="Google Shape;526;p7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27" name="Google Shape;527;p71"/>
          <p:cNvCxnSpPr/>
          <p:nvPr/>
        </p:nvCxnSpPr>
        <p:spPr>
          <a:xfrm>
            <a:off x="584199"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528" name="Google Shape;528;p71"/>
          <p:cNvCxnSpPr/>
          <p:nvPr/>
        </p:nvCxnSpPr>
        <p:spPr>
          <a:xfrm>
            <a:off x="3382152"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529" name="Google Shape;529;p71"/>
          <p:cNvCxnSpPr/>
          <p:nvPr/>
        </p:nvCxnSpPr>
        <p:spPr>
          <a:xfrm>
            <a:off x="6180105"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530" name="Google Shape;530;p71"/>
          <p:cNvCxnSpPr/>
          <p:nvPr/>
        </p:nvCxnSpPr>
        <p:spPr>
          <a:xfrm>
            <a:off x="8978057" y="1261834"/>
            <a:ext cx="0" cy="618401"/>
          </a:xfrm>
          <a:prstGeom prst="straightConnector1">
            <a:avLst/>
          </a:prstGeom>
          <a:noFill/>
          <a:ln w="28575" cap="flat" cmpd="sng">
            <a:solidFill>
              <a:schemeClr val="accent1"/>
            </a:solidFill>
            <a:prstDash val="solid"/>
            <a:round/>
            <a:headEnd type="none" w="sm" len="sm"/>
            <a:tailEnd type="none" w="sm" len="sm"/>
          </a:ln>
        </p:spPr>
      </p:cxnSp>
      <p:sp>
        <p:nvSpPr>
          <p:cNvPr id="531" name="Google Shape;531;p71"/>
          <p:cNvSpPr txBox="1">
            <a:spLocks noGrp="1"/>
          </p:cNvSpPr>
          <p:nvPr>
            <p:ph type="body" idx="5"/>
          </p:nvPr>
        </p:nvSpPr>
        <p:spPr>
          <a:xfrm>
            <a:off x="671513"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2" name="Google Shape;532;p71"/>
          <p:cNvSpPr txBox="1">
            <a:spLocks noGrp="1"/>
          </p:cNvSpPr>
          <p:nvPr>
            <p:ph type="body" idx="6"/>
          </p:nvPr>
        </p:nvSpPr>
        <p:spPr>
          <a:xfrm>
            <a:off x="3472586"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3" name="Google Shape;533;p71"/>
          <p:cNvSpPr txBox="1">
            <a:spLocks noGrp="1"/>
          </p:cNvSpPr>
          <p:nvPr>
            <p:ph type="body" idx="7"/>
          </p:nvPr>
        </p:nvSpPr>
        <p:spPr>
          <a:xfrm>
            <a:off x="6273657" y="1982787"/>
            <a:ext cx="2544763"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4" name="Google Shape;534;p71"/>
          <p:cNvSpPr txBox="1">
            <a:spLocks noGrp="1"/>
          </p:cNvSpPr>
          <p:nvPr>
            <p:ph type="body" idx="8"/>
          </p:nvPr>
        </p:nvSpPr>
        <p:spPr>
          <a:xfrm>
            <a:off x="9074732"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Layout_4">
  <p:cSld name="Layout_4">
    <p:spTree>
      <p:nvGrpSpPr>
        <p:cNvPr id="1" name="Shape 535"/>
        <p:cNvGrpSpPr/>
        <p:nvPr/>
      </p:nvGrpSpPr>
      <p:grpSpPr>
        <a:xfrm>
          <a:off x="0" y="0"/>
          <a:ext cx="0" cy="0"/>
          <a:chOff x="0" y="0"/>
          <a:chExt cx="0" cy="0"/>
        </a:xfrm>
      </p:grpSpPr>
      <p:sp>
        <p:nvSpPr>
          <p:cNvPr id="536" name="Google Shape;536;p72"/>
          <p:cNvSpPr txBox="1">
            <a:spLocks noGrp="1"/>
          </p:cNvSpPr>
          <p:nvPr>
            <p:ph type="body" idx="1"/>
          </p:nvPr>
        </p:nvSpPr>
        <p:spPr>
          <a:xfrm>
            <a:off x="584200" y="4456402"/>
            <a:ext cx="3525838" cy="1231106"/>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2000">
                <a:solidFill>
                  <a:schemeClr val="lt1"/>
                </a:solidFill>
              </a:defRPr>
            </a:lvl1pPr>
            <a:lvl2pPr marL="914400" lvl="1" indent="-228600" algn="l">
              <a:lnSpc>
                <a:spcPct val="100000"/>
              </a:lnSpc>
              <a:spcBef>
                <a:spcPts val="440"/>
              </a:spcBef>
              <a:spcAft>
                <a:spcPts val="0"/>
              </a:spcAft>
              <a:buClr>
                <a:schemeClr val="lt1"/>
              </a:buClr>
              <a:buSzPts val="1980"/>
              <a:buNone/>
              <a:defRPr sz="2200">
                <a:solidFill>
                  <a:schemeClr val="lt1"/>
                </a:solidFill>
              </a:defRPr>
            </a:lvl2pPr>
            <a:lvl3pPr marL="1371600" lvl="2" indent="-228600" algn="l">
              <a:lnSpc>
                <a:spcPct val="100000"/>
              </a:lnSpc>
              <a:spcBef>
                <a:spcPts val="440"/>
              </a:spcBef>
              <a:spcAft>
                <a:spcPts val="0"/>
              </a:spcAft>
              <a:buClr>
                <a:schemeClr val="lt1"/>
              </a:buClr>
              <a:buSzPts val="1980"/>
              <a:buNone/>
              <a:defRPr sz="2200">
                <a:solidFill>
                  <a:schemeClr val="lt1"/>
                </a:solidFill>
              </a:defRPr>
            </a:lvl3pPr>
            <a:lvl4pPr marL="1828800" lvl="3" indent="-228600" algn="l">
              <a:lnSpc>
                <a:spcPct val="100000"/>
              </a:lnSpc>
              <a:spcBef>
                <a:spcPts val="440"/>
              </a:spcBef>
              <a:spcAft>
                <a:spcPts val="0"/>
              </a:spcAft>
              <a:buClr>
                <a:schemeClr val="lt1"/>
              </a:buClr>
              <a:buSzPts val="1980"/>
              <a:buNone/>
              <a:defRPr sz="2200">
                <a:solidFill>
                  <a:schemeClr val="lt1"/>
                </a:solidFill>
              </a:defRPr>
            </a:lvl4pPr>
            <a:lvl5pPr marL="2286000" lvl="4" indent="-228600" algn="l">
              <a:lnSpc>
                <a:spcPct val="100000"/>
              </a:lnSpc>
              <a:spcBef>
                <a:spcPts val="440"/>
              </a:spcBef>
              <a:spcAft>
                <a:spcPts val="0"/>
              </a:spcAft>
              <a:buClr>
                <a:schemeClr val="lt1"/>
              </a:buClr>
              <a:buSzPts val="1980"/>
              <a:buNone/>
              <a:defRPr sz="22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7" name="Google Shape;537;p72"/>
          <p:cNvSpPr txBox="1">
            <a:spLocks noGrp="1"/>
          </p:cNvSpPr>
          <p:nvPr>
            <p:ph type="body" idx="2"/>
          </p:nvPr>
        </p:nvSpPr>
        <p:spPr>
          <a:xfrm>
            <a:off x="4332805" y="4456402"/>
            <a:ext cx="3525838" cy="1231106"/>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2000">
                <a:solidFill>
                  <a:schemeClr val="lt1"/>
                </a:solidFill>
              </a:defRPr>
            </a:lvl1pPr>
            <a:lvl2pPr marL="914400" lvl="1" indent="-228600" algn="l">
              <a:lnSpc>
                <a:spcPct val="100000"/>
              </a:lnSpc>
              <a:spcBef>
                <a:spcPts val="440"/>
              </a:spcBef>
              <a:spcAft>
                <a:spcPts val="0"/>
              </a:spcAft>
              <a:buClr>
                <a:schemeClr val="lt1"/>
              </a:buClr>
              <a:buSzPts val="1980"/>
              <a:buNone/>
              <a:defRPr sz="2200">
                <a:solidFill>
                  <a:schemeClr val="lt1"/>
                </a:solidFill>
              </a:defRPr>
            </a:lvl2pPr>
            <a:lvl3pPr marL="1371600" lvl="2" indent="-228600" algn="l">
              <a:lnSpc>
                <a:spcPct val="100000"/>
              </a:lnSpc>
              <a:spcBef>
                <a:spcPts val="440"/>
              </a:spcBef>
              <a:spcAft>
                <a:spcPts val="0"/>
              </a:spcAft>
              <a:buClr>
                <a:schemeClr val="lt1"/>
              </a:buClr>
              <a:buSzPts val="1980"/>
              <a:buNone/>
              <a:defRPr sz="2200">
                <a:solidFill>
                  <a:schemeClr val="lt1"/>
                </a:solidFill>
              </a:defRPr>
            </a:lvl3pPr>
            <a:lvl4pPr marL="1828800" lvl="3" indent="-228600" algn="l">
              <a:lnSpc>
                <a:spcPct val="100000"/>
              </a:lnSpc>
              <a:spcBef>
                <a:spcPts val="440"/>
              </a:spcBef>
              <a:spcAft>
                <a:spcPts val="0"/>
              </a:spcAft>
              <a:buClr>
                <a:schemeClr val="lt1"/>
              </a:buClr>
              <a:buSzPts val="1980"/>
              <a:buNone/>
              <a:defRPr sz="2200">
                <a:solidFill>
                  <a:schemeClr val="lt1"/>
                </a:solidFill>
              </a:defRPr>
            </a:lvl4pPr>
            <a:lvl5pPr marL="2286000" lvl="4" indent="-228600" algn="l">
              <a:lnSpc>
                <a:spcPct val="100000"/>
              </a:lnSpc>
              <a:spcBef>
                <a:spcPts val="440"/>
              </a:spcBef>
              <a:spcAft>
                <a:spcPts val="0"/>
              </a:spcAft>
              <a:buClr>
                <a:schemeClr val="lt1"/>
              </a:buClr>
              <a:buSzPts val="1980"/>
              <a:buNone/>
              <a:defRPr sz="22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8" name="Google Shape;538;p72"/>
          <p:cNvSpPr txBox="1">
            <a:spLocks noGrp="1"/>
          </p:cNvSpPr>
          <p:nvPr>
            <p:ph type="body" idx="3"/>
          </p:nvPr>
        </p:nvSpPr>
        <p:spPr>
          <a:xfrm>
            <a:off x="8081411" y="4456402"/>
            <a:ext cx="3525838" cy="1231106"/>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2000">
                <a:solidFill>
                  <a:schemeClr val="lt1"/>
                </a:solidFill>
              </a:defRPr>
            </a:lvl1pPr>
            <a:lvl2pPr marL="914400" lvl="1" indent="-228600" algn="l">
              <a:lnSpc>
                <a:spcPct val="100000"/>
              </a:lnSpc>
              <a:spcBef>
                <a:spcPts val="440"/>
              </a:spcBef>
              <a:spcAft>
                <a:spcPts val="0"/>
              </a:spcAft>
              <a:buClr>
                <a:schemeClr val="lt1"/>
              </a:buClr>
              <a:buSzPts val="1980"/>
              <a:buNone/>
              <a:defRPr sz="2200">
                <a:solidFill>
                  <a:schemeClr val="lt1"/>
                </a:solidFill>
              </a:defRPr>
            </a:lvl2pPr>
            <a:lvl3pPr marL="1371600" lvl="2" indent="-228600" algn="l">
              <a:lnSpc>
                <a:spcPct val="100000"/>
              </a:lnSpc>
              <a:spcBef>
                <a:spcPts val="440"/>
              </a:spcBef>
              <a:spcAft>
                <a:spcPts val="0"/>
              </a:spcAft>
              <a:buClr>
                <a:schemeClr val="lt1"/>
              </a:buClr>
              <a:buSzPts val="1980"/>
              <a:buNone/>
              <a:defRPr sz="2200">
                <a:solidFill>
                  <a:schemeClr val="lt1"/>
                </a:solidFill>
              </a:defRPr>
            </a:lvl3pPr>
            <a:lvl4pPr marL="1828800" lvl="3" indent="-228600" algn="l">
              <a:lnSpc>
                <a:spcPct val="100000"/>
              </a:lnSpc>
              <a:spcBef>
                <a:spcPts val="440"/>
              </a:spcBef>
              <a:spcAft>
                <a:spcPts val="0"/>
              </a:spcAft>
              <a:buClr>
                <a:schemeClr val="lt1"/>
              </a:buClr>
              <a:buSzPts val="1980"/>
              <a:buNone/>
              <a:defRPr sz="2200">
                <a:solidFill>
                  <a:schemeClr val="lt1"/>
                </a:solidFill>
              </a:defRPr>
            </a:lvl4pPr>
            <a:lvl5pPr marL="2286000" lvl="4" indent="-228600" algn="l">
              <a:lnSpc>
                <a:spcPct val="100000"/>
              </a:lnSpc>
              <a:spcBef>
                <a:spcPts val="440"/>
              </a:spcBef>
              <a:spcAft>
                <a:spcPts val="0"/>
              </a:spcAft>
              <a:buClr>
                <a:schemeClr val="lt1"/>
              </a:buClr>
              <a:buSzPts val="1980"/>
              <a:buNone/>
              <a:defRPr sz="22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9" name="Google Shape;539;p7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0" name="Google Shape;540;p72"/>
          <p:cNvSpPr/>
          <p:nvPr/>
        </p:nvSpPr>
        <p:spPr>
          <a:xfrm>
            <a:off x="0" y="1475740"/>
            <a:ext cx="12192000" cy="23622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41" name="Google Shape;541;p72"/>
          <p:cNvSpPr/>
          <p:nvPr/>
        </p:nvSpPr>
        <p:spPr>
          <a:xfrm>
            <a:off x="987033" y="1296988"/>
            <a:ext cx="2719704" cy="2719704"/>
          </a:xfrm>
          <a:prstGeom prst="ellipse">
            <a:avLst/>
          </a:prstGeom>
          <a:solidFill>
            <a:schemeClr val="dk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42" name="Google Shape;542;p72"/>
          <p:cNvSpPr/>
          <p:nvPr/>
        </p:nvSpPr>
        <p:spPr>
          <a:xfrm>
            <a:off x="4735639" y="1296988"/>
            <a:ext cx="2719704" cy="2719704"/>
          </a:xfrm>
          <a:prstGeom prst="ellipse">
            <a:avLst/>
          </a:prstGeom>
          <a:solidFill>
            <a:schemeClr val="dk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43" name="Google Shape;543;p72"/>
          <p:cNvSpPr/>
          <p:nvPr/>
        </p:nvSpPr>
        <p:spPr>
          <a:xfrm>
            <a:off x="8484245" y="1296988"/>
            <a:ext cx="2719704" cy="2719704"/>
          </a:xfrm>
          <a:prstGeom prst="ellipse">
            <a:avLst/>
          </a:prstGeom>
          <a:solidFill>
            <a:schemeClr val="dk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44" name="Google Shape;544;p72"/>
          <p:cNvSpPr/>
          <p:nvPr/>
        </p:nvSpPr>
        <p:spPr>
          <a:xfrm>
            <a:off x="4175469"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45" name="Google Shape;545;p72"/>
          <p:cNvSpPr/>
          <p:nvPr/>
        </p:nvSpPr>
        <p:spPr>
          <a:xfrm>
            <a:off x="7924074"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cxnSp>
        <p:nvCxnSpPr>
          <p:cNvPr id="546" name="Google Shape;546;p72"/>
          <p:cNvCxnSpPr/>
          <p:nvPr/>
        </p:nvCxnSpPr>
        <p:spPr>
          <a:xfrm rot="10800000">
            <a:off x="584199"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547" name="Google Shape;547;p72"/>
          <p:cNvCxnSpPr/>
          <p:nvPr/>
        </p:nvCxnSpPr>
        <p:spPr>
          <a:xfrm rot="10800000">
            <a:off x="4332805"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548" name="Google Shape;548;p72"/>
          <p:cNvCxnSpPr/>
          <p:nvPr/>
        </p:nvCxnSpPr>
        <p:spPr>
          <a:xfrm rot="10800000">
            <a:off x="8081411" y="6250329"/>
            <a:ext cx="660247" cy="0"/>
          </a:xfrm>
          <a:prstGeom prst="straightConnector1">
            <a:avLst/>
          </a:prstGeom>
          <a:noFill/>
          <a:ln w="28575" cap="flat" cmpd="sng">
            <a:solidFill>
              <a:schemeClr val="accent1"/>
            </a:solidFill>
            <a:prstDash val="solid"/>
            <a:round/>
            <a:headEnd type="none" w="sm" len="sm"/>
            <a:tailEnd type="none" w="sm" len="sm"/>
          </a:ln>
        </p:spPr>
      </p:cxnSp>
      <p:pic>
        <p:nvPicPr>
          <p:cNvPr id="549" name="Google Shape;549;p72"/>
          <p:cNvPicPr preferRelativeResize="0">
            <a:picLocks noGrp="1"/>
          </p:cNvPicPr>
          <p:nvPr>
            <p:ph type="pic" idx="4"/>
          </p:nvPr>
        </p:nvPicPr>
        <p:blipFill/>
        <p:spPr>
          <a:xfrm>
            <a:off x="1249605" y="1559560"/>
            <a:ext cx="2194560" cy="2194560"/>
          </a:xfrm>
          <a:prstGeom prst="ellipse">
            <a:avLst/>
          </a:prstGeom>
          <a:blipFill rotWithShape="1">
            <a:blip r:embed="rId2">
              <a:alphaModFix/>
            </a:blip>
            <a:stretch>
              <a:fillRect/>
            </a:stretch>
          </a:blipFill>
          <a:ln>
            <a:noFill/>
          </a:ln>
        </p:spPr>
      </p:pic>
      <p:pic>
        <p:nvPicPr>
          <p:cNvPr id="550" name="Google Shape;550;p72"/>
          <p:cNvPicPr preferRelativeResize="0">
            <a:picLocks noGrp="1"/>
          </p:cNvPicPr>
          <p:nvPr>
            <p:ph type="pic" idx="5"/>
          </p:nvPr>
        </p:nvPicPr>
        <p:blipFill/>
        <p:spPr>
          <a:xfrm>
            <a:off x="4998211" y="1559560"/>
            <a:ext cx="2194560" cy="2194560"/>
          </a:xfrm>
          <a:prstGeom prst="ellipse">
            <a:avLst/>
          </a:prstGeom>
          <a:blipFill rotWithShape="1">
            <a:blip r:embed="rId2">
              <a:alphaModFix/>
            </a:blip>
            <a:stretch>
              <a:fillRect/>
            </a:stretch>
          </a:blipFill>
          <a:ln>
            <a:noFill/>
          </a:ln>
        </p:spPr>
      </p:pic>
      <p:pic>
        <p:nvPicPr>
          <p:cNvPr id="551" name="Google Shape;551;p72"/>
          <p:cNvPicPr preferRelativeResize="0">
            <a:picLocks noGrp="1"/>
          </p:cNvPicPr>
          <p:nvPr>
            <p:ph type="pic" idx="6"/>
          </p:nvPr>
        </p:nvPicPr>
        <p:blipFill/>
        <p:spPr>
          <a:xfrm>
            <a:off x="8746817" y="1559560"/>
            <a:ext cx="2194560" cy="2194560"/>
          </a:xfrm>
          <a:prstGeom prst="ellipse">
            <a:avLst/>
          </a:prstGeom>
          <a:blipFill rotWithShape="1">
            <a:blip r:embed="rId2">
              <a:alphaModFix/>
            </a:blip>
            <a:stretch>
              <a:fillRect/>
            </a:stretch>
          </a:blipFill>
          <a:ln>
            <a:noFill/>
          </a:ln>
        </p:spPr>
      </p:pic>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square photo 2">
  <p:cSld name="1_Title square photo 2">
    <p:bg>
      <p:bgPr>
        <a:solidFill>
          <a:schemeClr val="dk2"/>
        </a:solidFill>
        <a:effectLst/>
      </p:bgPr>
    </p:bg>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9"/>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42" name="Google Shape;42;p9"/>
          <p:cNvPicPr preferRelativeResize="0">
            <a:picLocks noGrp="1"/>
          </p:cNvPicPr>
          <p:nvPr>
            <p:ph type="pic" idx="2"/>
          </p:nvPr>
        </p:nvPicPr>
        <p:blipFill/>
        <p:spPr>
          <a:xfrm>
            <a:off x="5334000" y="0"/>
            <a:ext cx="6858000" cy="6858000"/>
          </a:xfrm>
          <a:prstGeom prst="rect">
            <a:avLst/>
          </a:prstGeom>
          <a:blipFill rotWithShape="1">
            <a:blip r:embed="rId2">
              <a:alphaModFix/>
            </a:blip>
            <a:stretch>
              <a:fillRect/>
            </a:stretch>
          </a:blipFill>
          <a:ln>
            <a:noFill/>
          </a:ln>
        </p:spPr>
      </p:pic>
      <p:pic>
        <p:nvPicPr>
          <p:cNvPr id="43" name="Google Shape;43;p9" descr="Microsoft logo white text version"/>
          <p:cNvPicPr preferRelativeResize="0"/>
          <p:nvPr/>
        </p:nvPicPr>
        <p:blipFill rotWithShape="1">
          <a:blip r:embed="rId3">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Layout_5">
  <p:cSld name="Layout_5">
    <p:spTree>
      <p:nvGrpSpPr>
        <p:cNvPr id="1" name="Shape 552"/>
        <p:cNvGrpSpPr/>
        <p:nvPr/>
      </p:nvGrpSpPr>
      <p:grpSpPr>
        <a:xfrm>
          <a:off x="0" y="0"/>
          <a:ext cx="0" cy="0"/>
          <a:chOff x="0" y="0"/>
          <a:chExt cx="0" cy="0"/>
        </a:xfrm>
      </p:grpSpPr>
      <p:pic>
        <p:nvPicPr>
          <p:cNvPr id="553" name="Google Shape;553;p73"/>
          <p:cNvPicPr preferRelativeResize="0">
            <a:picLocks noGrp="1"/>
          </p:cNvPicPr>
          <p:nvPr>
            <p:ph type="pic" idx="2"/>
          </p:nvPr>
        </p:nvPicPr>
        <p:blipFill/>
        <p:spPr>
          <a:xfrm>
            <a:off x="7292975" y="0"/>
            <a:ext cx="4899025" cy="6858000"/>
          </a:xfrm>
          <a:prstGeom prst="rect">
            <a:avLst/>
          </a:prstGeom>
          <a:blipFill rotWithShape="1">
            <a:blip r:embed="rId2">
              <a:alphaModFix/>
            </a:blip>
            <a:stretch>
              <a:fillRect/>
            </a:stretch>
          </a:blipFill>
          <a:ln>
            <a:noFill/>
          </a:ln>
        </p:spPr>
      </p:pic>
      <p:sp>
        <p:nvSpPr>
          <p:cNvPr id="554" name="Google Shape;554;p7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5" name="Google Shape;555;p73"/>
          <p:cNvCxnSpPr/>
          <p:nvPr/>
        </p:nvCxnSpPr>
        <p:spPr>
          <a:xfrm rot="10800000">
            <a:off x="584200" y="6412375"/>
            <a:ext cx="6705379" cy="0"/>
          </a:xfrm>
          <a:prstGeom prst="straightConnector1">
            <a:avLst/>
          </a:prstGeom>
          <a:noFill/>
          <a:ln w="28575" cap="flat" cmpd="sng">
            <a:solidFill>
              <a:schemeClr val="accent1"/>
            </a:solidFill>
            <a:prstDash val="solid"/>
            <a:round/>
            <a:headEnd type="none" w="sm" len="sm"/>
            <a:tailEnd type="none" w="sm" len="sm"/>
          </a:ln>
        </p:spPr>
      </p:cxnSp>
      <p:sp>
        <p:nvSpPr>
          <p:cNvPr id="556" name="Google Shape;556;p73"/>
          <p:cNvSpPr txBox="1">
            <a:spLocks noGrp="1"/>
          </p:cNvSpPr>
          <p:nvPr>
            <p:ph type="body" idx="1"/>
          </p:nvPr>
        </p:nvSpPr>
        <p:spPr>
          <a:xfrm>
            <a:off x="584200" y="1333500"/>
            <a:ext cx="6365239" cy="472744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lt1"/>
              </a:buClr>
              <a:buSzPts val="1980"/>
              <a:buNone/>
              <a:defRPr sz="2200"/>
            </a:lvl1pPr>
            <a:lvl2pPr marL="914400" lvl="1" indent="-228600" algn="l">
              <a:lnSpc>
                <a:spcPct val="100000"/>
              </a:lnSpc>
              <a:spcBef>
                <a:spcPts val="440"/>
              </a:spcBef>
              <a:spcAft>
                <a:spcPts val="0"/>
              </a:spcAft>
              <a:buClr>
                <a:schemeClr val="lt1"/>
              </a:buClr>
              <a:buSzPts val="1980"/>
              <a:buNone/>
              <a:defRPr sz="2200"/>
            </a:lvl2pPr>
            <a:lvl3pPr marL="1371600" lvl="2" indent="-228600" algn="l">
              <a:lnSpc>
                <a:spcPct val="100000"/>
              </a:lnSpc>
              <a:spcBef>
                <a:spcPts val="440"/>
              </a:spcBef>
              <a:spcAft>
                <a:spcPts val="0"/>
              </a:spcAft>
              <a:buClr>
                <a:schemeClr val="lt1"/>
              </a:buClr>
              <a:buSzPts val="1980"/>
              <a:buNone/>
              <a:defRPr sz="2200"/>
            </a:lvl3pPr>
            <a:lvl4pPr marL="1828800" lvl="3" indent="-228600" algn="l">
              <a:lnSpc>
                <a:spcPct val="100000"/>
              </a:lnSpc>
              <a:spcBef>
                <a:spcPts val="440"/>
              </a:spcBef>
              <a:spcAft>
                <a:spcPts val="0"/>
              </a:spcAft>
              <a:buClr>
                <a:schemeClr val="lt1"/>
              </a:buClr>
              <a:buSzPts val="1980"/>
              <a:buNone/>
              <a:defRPr sz="2200"/>
            </a:lvl4pPr>
            <a:lvl5pPr marL="2286000" lvl="4" indent="-228600" algn="l">
              <a:lnSpc>
                <a:spcPct val="100000"/>
              </a:lnSpc>
              <a:spcBef>
                <a:spcPts val="440"/>
              </a:spcBef>
              <a:spcAft>
                <a:spcPts val="0"/>
              </a:spcAft>
              <a:buClr>
                <a:schemeClr val="lt1"/>
              </a:buClr>
              <a:buSzPts val="1980"/>
              <a:buNone/>
              <a:defRPr sz="22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Layout_6">
  <p:cSld name="Layout_6">
    <p:spTree>
      <p:nvGrpSpPr>
        <p:cNvPr id="1" name="Shape 557"/>
        <p:cNvGrpSpPr/>
        <p:nvPr/>
      </p:nvGrpSpPr>
      <p:grpSpPr>
        <a:xfrm>
          <a:off x="0" y="0"/>
          <a:ext cx="0" cy="0"/>
          <a:chOff x="0" y="0"/>
          <a:chExt cx="0" cy="0"/>
        </a:xfrm>
      </p:grpSpPr>
      <p:pic>
        <p:nvPicPr>
          <p:cNvPr id="558" name="Google Shape;558;p74"/>
          <p:cNvPicPr preferRelativeResize="0">
            <a:picLocks noGrp="1"/>
          </p:cNvPicPr>
          <p:nvPr>
            <p:ph type="pic" idx="2"/>
          </p:nvPr>
        </p:nvPicPr>
        <p:blipFill/>
        <p:spPr>
          <a:xfrm>
            <a:off x="9120988" y="0"/>
            <a:ext cx="3071012" cy="3321748"/>
          </a:xfrm>
          <a:prstGeom prst="rect">
            <a:avLst/>
          </a:prstGeom>
          <a:blipFill rotWithShape="1">
            <a:blip r:embed="rId2">
              <a:alphaModFix/>
            </a:blip>
            <a:stretch>
              <a:fillRect/>
            </a:stretch>
          </a:blipFill>
          <a:ln>
            <a:noFill/>
          </a:ln>
        </p:spPr>
      </p:pic>
      <p:sp>
        <p:nvSpPr>
          <p:cNvPr id="559" name="Google Shape;559;p7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60" name="Google Shape;560;p74"/>
          <p:cNvPicPr preferRelativeResize="0">
            <a:picLocks noGrp="1"/>
          </p:cNvPicPr>
          <p:nvPr>
            <p:ph type="pic" idx="3"/>
          </p:nvPr>
        </p:nvPicPr>
        <p:blipFill/>
        <p:spPr>
          <a:xfrm>
            <a:off x="9715499" y="3440575"/>
            <a:ext cx="2476500" cy="3123738"/>
          </a:xfrm>
          <a:prstGeom prst="rect">
            <a:avLst/>
          </a:prstGeom>
          <a:blipFill rotWithShape="1">
            <a:blip r:embed="rId3">
              <a:alphaModFix/>
            </a:blip>
            <a:stretch>
              <a:fillRect/>
            </a:stretch>
          </a:blipFill>
          <a:ln>
            <a:noFill/>
          </a:ln>
        </p:spPr>
      </p:pic>
      <p:pic>
        <p:nvPicPr>
          <p:cNvPr id="561" name="Google Shape;561;p74"/>
          <p:cNvPicPr preferRelativeResize="0">
            <a:picLocks noGrp="1"/>
          </p:cNvPicPr>
          <p:nvPr>
            <p:ph type="pic" idx="4"/>
          </p:nvPr>
        </p:nvPicPr>
        <p:blipFill/>
        <p:spPr>
          <a:xfrm>
            <a:off x="6522752" y="292100"/>
            <a:ext cx="2476500" cy="3027847"/>
          </a:xfrm>
          <a:prstGeom prst="rect">
            <a:avLst/>
          </a:prstGeom>
          <a:blipFill rotWithShape="1">
            <a:blip r:embed="rId4">
              <a:alphaModFix/>
            </a:blip>
            <a:stretch>
              <a:fillRect/>
            </a:stretch>
          </a:blipFill>
          <a:ln>
            <a:noFill/>
          </a:ln>
        </p:spPr>
      </p:pic>
      <p:pic>
        <p:nvPicPr>
          <p:cNvPr id="562" name="Google Shape;562;p74"/>
          <p:cNvPicPr preferRelativeResize="0">
            <a:picLocks noGrp="1"/>
          </p:cNvPicPr>
          <p:nvPr>
            <p:ph type="pic" idx="5"/>
          </p:nvPr>
        </p:nvPicPr>
        <p:blipFill/>
        <p:spPr>
          <a:xfrm>
            <a:off x="6499708" y="3440575"/>
            <a:ext cx="3071012" cy="3417425"/>
          </a:xfrm>
          <a:prstGeom prst="rect">
            <a:avLst/>
          </a:prstGeom>
          <a:blipFill rotWithShape="1">
            <a:blip r:embed="rId5">
              <a:alphaModFix/>
            </a:blip>
            <a:stretch>
              <a:fillRect/>
            </a:stretch>
          </a:blipFill>
          <a:ln>
            <a:noFill/>
          </a:ln>
        </p:spPr>
      </p:pic>
      <p:sp>
        <p:nvSpPr>
          <p:cNvPr id="563" name="Google Shape;563;p74"/>
          <p:cNvSpPr txBox="1">
            <a:spLocks noGrp="1"/>
          </p:cNvSpPr>
          <p:nvPr>
            <p:ph type="body" idx="1"/>
          </p:nvPr>
        </p:nvSpPr>
        <p:spPr>
          <a:xfrm>
            <a:off x="588263" y="1341438"/>
            <a:ext cx="5657150" cy="5059362"/>
          </a:xfrm>
          <a:prstGeom prst="rect">
            <a:avLst/>
          </a:prstGeom>
          <a:noFill/>
          <a:ln>
            <a:noFill/>
          </a:ln>
        </p:spPr>
        <p:txBody>
          <a:bodyPr spcFirstLastPara="1" wrap="square" lIns="0" tIns="0" rIns="0" bIns="0" anchor="t" anchorCtr="0">
            <a:noAutofit/>
          </a:bodyPr>
          <a:lstStyle>
            <a:lvl1pPr marL="457200" lvl="0" indent="-320040" algn="l">
              <a:lnSpc>
                <a:spcPct val="100000"/>
              </a:lnSpc>
              <a:spcBef>
                <a:spcPts val="1200"/>
              </a:spcBef>
              <a:spcAft>
                <a:spcPts val="0"/>
              </a:spcAft>
              <a:buClr>
                <a:schemeClr val="lt1"/>
              </a:buClr>
              <a:buSzPts val="1440"/>
              <a:buFont typeface="Noto Sans Symbols"/>
              <a:buChar char="·"/>
              <a:defRPr sz="1600">
                <a:solidFill>
                  <a:schemeClr val="lt1"/>
                </a:solidFill>
              </a:defRPr>
            </a:lvl1pPr>
            <a:lvl2pPr marL="914400" lvl="1" indent="-228600" algn="l">
              <a:lnSpc>
                <a:spcPct val="100000"/>
              </a:lnSpc>
              <a:spcBef>
                <a:spcPts val="1200"/>
              </a:spcBef>
              <a:spcAft>
                <a:spcPts val="0"/>
              </a:spcAft>
              <a:buClr>
                <a:schemeClr val="lt1"/>
              </a:buClr>
              <a:buSzPts val="1800"/>
              <a:buNone/>
              <a:defRPr>
                <a:solidFill>
                  <a:schemeClr val="lt1"/>
                </a:solidFill>
              </a:defRPr>
            </a:lvl2pPr>
            <a:lvl3pPr marL="1371600" lvl="2" indent="-228600" algn="l">
              <a:lnSpc>
                <a:spcPct val="100000"/>
              </a:lnSpc>
              <a:spcBef>
                <a:spcPts val="1200"/>
              </a:spcBef>
              <a:spcAft>
                <a:spcPts val="0"/>
              </a:spcAft>
              <a:buClr>
                <a:schemeClr val="lt1"/>
              </a:buClr>
              <a:buSzPts val="1440"/>
              <a:buNone/>
              <a:defRPr>
                <a:solidFill>
                  <a:schemeClr val="lt1"/>
                </a:solidFill>
              </a:defRPr>
            </a:lvl3pPr>
            <a:lvl4pPr marL="1828800" lvl="3" indent="-228600" algn="l">
              <a:lnSpc>
                <a:spcPct val="100000"/>
              </a:lnSpc>
              <a:spcBef>
                <a:spcPts val="1200"/>
              </a:spcBef>
              <a:spcAft>
                <a:spcPts val="0"/>
              </a:spcAft>
              <a:buClr>
                <a:schemeClr val="lt1"/>
              </a:buClr>
              <a:buSzPts val="1260"/>
              <a:buNone/>
              <a:defRPr>
                <a:solidFill>
                  <a:schemeClr val="lt1"/>
                </a:solidFill>
              </a:defRPr>
            </a:lvl4pPr>
            <a:lvl5pPr marL="2286000" lvl="4" indent="-228600" algn="l">
              <a:lnSpc>
                <a:spcPct val="100000"/>
              </a:lnSpc>
              <a:spcBef>
                <a:spcPts val="1200"/>
              </a:spcBef>
              <a:spcAft>
                <a:spcPts val="0"/>
              </a:spcAft>
              <a:buClr>
                <a:schemeClr val="lt1"/>
              </a:buClr>
              <a:buSzPts val="1260"/>
              <a:buNone/>
              <a:defRPr>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Layout_7">
  <p:cSld name="Layout_7">
    <p:spTree>
      <p:nvGrpSpPr>
        <p:cNvPr id="1" name="Shape 564"/>
        <p:cNvGrpSpPr/>
        <p:nvPr/>
      </p:nvGrpSpPr>
      <p:grpSpPr>
        <a:xfrm>
          <a:off x="0" y="0"/>
          <a:ext cx="0" cy="0"/>
          <a:chOff x="0" y="0"/>
          <a:chExt cx="0" cy="0"/>
        </a:xfrm>
      </p:grpSpPr>
      <p:sp>
        <p:nvSpPr>
          <p:cNvPr id="565" name="Google Shape;565;p7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6" name="Google Shape;566;p75"/>
          <p:cNvSpPr/>
          <p:nvPr/>
        </p:nvSpPr>
        <p:spPr>
          <a:xfrm>
            <a:off x="0" y="4190035"/>
            <a:ext cx="12192000" cy="26679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67" name="Google Shape;567;p75"/>
          <p:cNvSpPr/>
          <p:nvPr/>
        </p:nvSpPr>
        <p:spPr>
          <a:xfrm>
            <a:off x="2579173"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68" name="Google Shape;568;p75"/>
          <p:cNvSpPr/>
          <p:nvPr/>
        </p:nvSpPr>
        <p:spPr>
          <a:xfrm>
            <a:off x="6508779"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69" name="Google Shape;569;p75"/>
          <p:cNvSpPr/>
          <p:nvPr/>
        </p:nvSpPr>
        <p:spPr>
          <a:xfrm>
            <a:off x="10452160"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70" name="Google Shape;570;p75"/>
          <p:cNvSpPr/>
          <p:nvPr/>
        </p:nvSpPr>
        <p:spPr>
          <a:xfrm>
            <a:off x="8055980"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571" name="Google Shape;571;p75"/>
          <p:cNvSpPr/>
          <p:nvPr/>
        </p:nvSpPr>
        <p:spPr>
          <a:xfrm>
            <a:off x="4123895"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572" name="Google Shape;572;p75"/>
          <p:cNvSpPr txBox="1">
            <a:spLocks noGrp="1"/>
          </p:cNvSpPr>
          <p:nvPr>
            <p:ph type="body" idx="1"/>
          </p:nvPr>
        </p:nvSpPr>
        <p:spPr>
          <a:xfrm>
            <a:off x="550863"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73" name="Google Shape;573;p75"/>
          <p:cNvSpPr txBox="1">
            <a:spLocks noGrp="1"/>
          </p:cNvSpPr>
          <p:nvPr>
            <p:ph type="body" idx="2"/>
          </p:nvPr>
        </p:nvSpPr>
        <p:spPr>
          <a:xfrm>
            <a:off x="4490546"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74" name="Google Shape;574;p75"/>
          <p:cNvSpPr txBox="1">
            <a:spLocks noGrp="1"/>
          </p:cNvSpPr>
          <p:nvPr>
            <p:ph type="body" idx="3"/>
          </p:nvPr>
        </p:nvSpPr>
        <p:spPr>
          <a:xfrm>
            <a:off x="8430229"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575" name="Google Shape;575;p75"/>
          <p:cNvPicPr preferRelativeResize="0">
            <a:picLocks noGrp="1"/>
          </p:cNvPicPr>
          <p:nvPr>
            <p:ph type="pic" idx="4"/>
          </p:nvPr>
        </p:nvPicPr>
        <p:blipFill/>
        <p:spPr>
          <a:xfrm>
            <a:off x="571018" y="1762147"/>
            <a:ext cx="3194050" cy="2811780"/>
          </a:xfrm>
          <a:prstGeom prst="rect">
            <a:avLst/>
          </a:prstGeom>
          <a:blipFill rotWithShape="1">
            <a:blip r:embed="rId2">
              <a:alphaModFix/>
            </a:blip>
            <a:stretch>
              <a:fillRect/>
            </a:stretch>
          </a:blipFill>
          <a:ln>
            <a:noFill/>
          </a:ln>
        </p:spPr>
      </p:pic>
      <p:pic>
        <p:nvPicPr>
          <p:cNvPr id="576" name="Google Shape;576;p75"/>
          <p:cNvPicPr preferRelativeResize="0">
            <a:picLocks noGrp="1"/>
          </p:cNvPicPr>
          <p:nvPr>
            <p:ph type="pic" idx="5"/>
          </p:nvPr>
        </p:nvPicPr>
        <p:blipFill/>
        <p:spPr>
          <a:xfrm>
            <a:off x="4499989" y="1762147"/>
            <a:ext cx="3194050" cy="2811780"/>
          </a:xfrm>
          <a:prstGeom prst="rect">
            <a:avLst/>
          </a:prstGeom>
          <a:blipFill rotWithShape="1">
            <a:blip r:embed="rId2">
              <a:alphaModFix/>
            </a:blip>
            <a:stretch>
              <a:fillRect/>
            </a:stretch>
          </a:blipFill>
          <a:ln>
            <a:noFill/>
          </a:ln>
        </p:spPr>
      </p:pic>
      <p:pic>
        <p:nvPicPr>
          <p:cNvPr id="577" name="Google Shape;577;p75"/>
          <p:cNvPicPr preferRelativeResize="0">
            <a:picLocks noGrp="1"/>
          </p:cNvPicPr>
          <p:nvPr>
            <p:ph type="pic" idx="6"/>
          </p:nvPr>
        </p:nvPicPr>
        <p:blipFill/>
        <p:spPr>
          <a:xfrm>
            <a:off x="8428959" y="1762147"/>
            <a:ext cx="3194050" cy="2811780"/>
          </a:xfrm>
          <a:prstGeom prst="rect">
            <a:avLst/>
          </a:prstGeom>
          <a:blipFill rotWithShape="1">
            <a:blip r:embed="rId2">
              <a:alphaModFix/>
            </a:blip>
            <a:stretch>
              <a:fillRect/>
            </a:stretch>
          </a:blipFill>
          <a:ln>
            <a:noFill/>
          </a:ln>
        </p:spPr>
      </p:pic>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eam intro_1">
  <p:cSld name="Team intro_1">
    <p:spTree>
      <p:nvGrpSpPr>
        <p:cNvPr id="1" name="Shape 578"/>
        <p:cNvGrpSpPr/>
        <p:nvPr/>
      </p:nvGrpSpPr>
      <p:grpSpPr>
        <a:xfrm>
          <a:off x="0" y="0"/>
          <a:ext cx="0" cy="0"/>
          <a:chOff x="0" y="0"/>
          <a:chExt cx="0" cy="0"/>
        </a:xfrm>
      </p:grpSpPr>
      <p:sp>
        <p:nvSpPr>
          <p:cNvPr id="579" name="Google Shape;579;p7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80" name="Google Shape;580;p76"/>
          <p:cNvPicPr preferRelativeResize="0">
            <a:picLocks noGrp="1"/>
          </p:cNvPicPr>
          <p:nvPr>
            <p:ph type="pic" idx="2"/>
          </p:nvPr>
        </p:nvPicPr>
        <p:blipFill/>
        <p:spPr>
          <a:xfrm>
            <a:off x="600105" y="1863010"/>
            <a:ext cx="1996440" cy="2017354"/>
          </a:xfrm>
          <a:prstGeom prst="rect">
            <a:avLst/>
          </a:prstGeom>
          <a:blipFill rotWithShape="1">
            <a:blip r:embed="rId2">
              <a:alphaModFix/>
            </a:blip>
            <a:stretch>
              <a:fillRect/>
            </a:stretch>
          </a:blipFill>
          <a:ln>
            <a:noFill/>
          </a:ln>
        </p:spPr>
      </p:pic>
      <p:pic>
        <p:nvPicPr>
          <p:cNvPr id="581" name="Google Shape;581;p76"/>
          <p:cNvPicPr preferRelativeResize="0">
            <a:picLocks noGrp="1"/>
          </p:cNvPicPr>
          <p:nvPr>
            <p:ph type="pic" idx="3"/>
          </p:nvPr>
        </p:nvPicPr>
        <p:blipFill/>
        <p:spPr>
          <a:xfrm>
            <a:off x="2852609" y="1851828"/>
            <a:ext cx="1996440" cy="2017354"/>
          </a:xfrm>
          <a:prstGeom prst="rect">
            <a:avLst/>
          </a:prstGeom>
          <a:blipFill rotWithShape="1">
            <a:blip r:embed="rId2">
              <a:alphaModFix/>
            </a:blip>
            <a:stretch>
              <a:fillRect/>
            </a:stretch>
          </a:blipFill>
          <a:ln>
            <a:noFill/>
          </a:ln>
        </p:spPr>
      </p:pic>
      <p:pic>
        <p:nvPicPr>
          <p:cNvPr id="582" name="Google Shape;582;p76"/>
          <p:cNvPicPr preferRelativeResize="0">
            <a:picLocks noGrp="1"/>
          </p:cNvPicPr>
          <p:nvPr>
            <p:ph type="pic" idx="4"/>
          </p:nvPr>
        </p:nvPicPr>
        <p:blipFill/>
        <p:spPr>
          <a:xfrm>
            <a:off x="5105113" y="1851828"/>
            <a:ext cx="1996440" cy="2017354"/>
          </a:xfrm>
          <a:prstGeom prst="rect">
            <a:avLst/>
          </a:prstGeom>
          <a:blipFill rotWithShape="1">
            <a:blip r:embed="rId2">
              <a:alphaModFix/>
            </a:blip>
            <a:stretch>
              <a:fillRect/>
            </a:stretch>
          </a:blipFill>
          <a:ln>
            <a:noFill/>
          </a:ln>
        </p:spPr>
      </p:pic>
      <p:pic>
        <p:nvPicPr>
          <p:cNvPr id="583" name="Google Shape;583;p76"/>
          <p:cNvPicPr preferRelativeResize="0">
            <a:picLocks noGrp="1"/>
          </p:cNvPicPr>
          <p:nvPr>
            <p:ph type="pic" idx="5"/>
          </p:nvPr>
        </p:nvPicPr>
        <p:blipFill/>
        <p:spPr>
          <a:xfrm>
            <a:off x="7357617" y="1851828"/>
            <a:ext cx="1996440" cy="2017354"/>
          </a:xfrm>
          <a:prstGeom prst="rect">
            <a:avLst/>
          </a:prstGeom>
          <a:blipFill rotWithShape="1">
            <a:blip r:embed="rId2">
              <a:alphaModFix/>
            </a:blip>
            <a:stretch>
              <a:fillRect/>
            </a:stretch>
          </a:blipFill>
          <a:ln>
            <a:noFill/>
          </a:ln>
        </p:spPr>
      </p:pic>
      <p:pic>
        <p:nvPicPr>
          <p:cNvPr id="584" name="Google Shape;584;p76"/>
          <p:cNvPicPr preferRelativeResize="0">
            <a:picLocks noGrp="1"/>
          </p:cNvPicPr>
          <p:nvPr>
            <p:ph type="pic" idx="6"/>
          </p:nvPr>
        </p:nvPicPr>
        <p:blipFill/>
        <p:spPr>
          <a:xfrm>
            <a:off x="9610122" y="1851828"/>
            <a:ext cx="1996440" cy="2017354"/>
          </a:xfrm>
          <a:prstGeom prst="rect">
            <a:avLst/>
          </a:prstGeom>
          <a:blipFill rotWithShape="1">
            <a:blip r:embed="rId2">
              <a:alphaModFix/>
            </a:blip>
            <a:stretch>
              <a:fillRect/>
            </a:stretch>
          </a:blipFill>
          <a:ln>
            <a:noFill/>
          </a:ln>
        </p:spPr>
      </p:pic>
      <p:sp>
        <p:nvSpPr>
          <p:cNvPr id="585" name="Google Shape;585;p76"/>
          <p:cNvSpPr/>
          <p:nvPr/>
        </p:nvSpPr>
        <p:spPr>
          <a:xfrm>
            <a:off x="673822"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6" name="Google Shape;586;p76"/>
          <p:cNvSpPr/>
          <p:nvPr/>
        </p:nvSpPr>
        <p:spPr>
          <a:xfrm>
            <a:off x="2929287"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7" name="Google Shape;587;p76"/>
          <p:cNvSpPr/>
          <p:nvPr/>
        </p:nvSpPr>
        <p:spPr>
          <a:xfrm>
            <a:off x="5184752"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8" name="Google Shape;588;p76"/>
          <p:cNvSpPr/>
          <p:nvPr/>
        </p:nvSpPr>
        <p:spPr>
          <a:xfrm>
            <a:off x="7440217"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9" name="Google Shape;589;p76"/>
          <p:cNvSpPr/>
          <p:nvPr/>
        </p:nvSpPr>
        <p:spPr>
          <a:xfrm>
            <a:off x="9695682"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90" name="Google Shape;590;p76"/>
          <p:cNvSpPr txBox="1">
            <a:spLocks noGrp="1"/>
          </p:cNvSpPr>
          <p:nvPr>
            <p:ph type="body" idx="1"/>
          </p:nvPr>
        </p:nvSpPr>
        <p:spPr>
          <a:xfrm>
            <a:off x="780062"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591" name="Google Shape;591;p76"/>
          <p:cNvGrpSpPr/>
          <p:nvPr/>
        </p:nvGrpSpPr>
        <p:grpSpPr>
          <a:xfrm>
            <a:off x="588262" y="4059104"/>
            <a:ext cx="562936" cy="1051917"/>
            <a:chOff x="588262" y="4109720"/>
            <a:chExt cx="562936" cy="1051917"/>
          </a:xfrm>
        </p:grpSpPr>
        <p:sp>
          <p:nvSpPr>
            <p:cNvPr id="592" name="Google Shape;592;p76"/>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593" name="Google Shape;593;p76"/>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594" name="Google Shape;594;p76"/>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595" name="Google Shape;595;p76"/>
          <p:cNvSpPr txBox="1">
            <a:spLocks noGrp="1"/>
          </p:cNvSpPr>
          <p:nvPr>
            <p:ph type="body" idx="7"/>
          </p:nvPr>
        </p:nvSpPr>
        <p:spPr>
          <a:xfrm>
            <a:off x="3032566"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596" name="Google Shape;596;p76"/>
          <p:cNvGrpSpPr/>
          <p:nvPr/>
        </p:nvGrpSpPr>
        <p:grpSpPr>
          <a:xfrm>
            <a:off x="2843727" y="4059104"/>
            <a:ext cx="562936" cy="1051917"/>
            <a:chOff x="588262" y="4109720"/>
            <a:chExt cx="562936" cy="1051917"/>
          </a:xfrm>
        </p:grpSpPr>
        <p:sp>
          <p:nvSpPr>
            <p:cNvPr id="597" name="Google Shape;597;p76"/>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598" name="Google Shape;598;p76"/>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599" name="Google Shape;599;p76"/>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600" name="Google Shape;600;p76"/>
          <p:cNvSpPr txBox="1">
            <a:spLocks noGrp="1"/>
          </p:cNvSpPr>
          <p:nvPr>
            <p:ph type="body" idx="8"/>
          </p:nvPr>
        </p:nvSpPr>
        <p:spPr>
          <a:xfrm>
            <a:off x="5285070"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601" name="Google Shape;601;p76"/>
          <p:cNvGrpSpPr/>
          <p:nvPr/>
        </p:nvGrpSpPr>
        <p:grpSpPr>
          <a:xfrm>
            <a:off x="5099192" y="4059104"/>
            <a:ext cx="562936" cy="1051917"/>
            <a:chOff x="588262" y="4109720"/>
            <a:chExt cx="562936" cy="1051917"/>
          </a:xfrm>
        </p:grpSpPr>
        <p:sp>
          <p:nvSpPr>
            <p:cNvPr id="602" name="Google Shape;602;p76"/>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603" name="Google Shape;603;p76"/>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604" name="Google Shape;604;p76"/>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605" name="Google Shape;605;p76"/>
          <p:cNvSpPr txBox="1">
            <a:spLocks noGrp="1"/>
          </p:cNvSpPr>
          <p:nvPr>
            <p:ph type="body" idx="9"/>
          </p:nvPr>
        </p:nvSpPr>
        <p:spPr>
          <a:xfrm>
            <a:off x="7537574"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606" name="Google Shape;606;p76"/>
          <p:cNvGrpSpPr/>
          <p:nvPr/>
        </p:nvGrpSpPr>
        <p:grpSpPr>
          <a:xfrm>
            <a:off x="7354657" y="4059104"/>
            <a:ext cx="562936" cy="1051917"/>
            <a:chOff x="588262" y="4109720"/>
            <a:chExt cx="562936" cy="1051917"/>
          </a:xfrm>
        </p:grpSpPr>
        <p:sp>
          <p:nvSpPr>
            <p:cNvPr id="607" name="Google Shape;607;p76"/>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608" name="Google Shape;608;p76"/>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609" name="Google Shape;609;p76"/>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610" name="Google Shape;610;p76"/>
          <p:cNvSpPr txBox="1">
            <a:spLocks noGrp="1"/>
          </p:cNvSpPr>
          <p:nvPr>
            <p:ph type="body" idx="13"/>
          </p:nvPr>
        </p:nvSpPr>
        <p:spPr>
          <a:xfrm>
            <a:off x="9790079"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611" name="Google Shape;611;p76"/>
          <p:cNvGrpSpPr/>
          <p:nvPr/>
        </p:nvGrpSpPr>
        <p:grpSpPr>
          <a:xfrm>
            <a:off x="9610122" y="4059104"/>
            <a:ext cx="562936" cy="1051917"/>
            <a:chOff x="588262" y="4109720"/>
            <a:chExt cx="562936" cy="1051917"/>
          </a:xfrm>
        </p:grpSpPr>
        <p:sp>
          <p:nvSpPr>
            <p:cNvPr id="612" name="Google Shape;612;p76"/>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613" name="Google Shape;613;p76"/>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614" name="Google Shape;614;p76"/>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615" name="Google Shape;615;p76"/>
          <p:cNvSpPr txBox="1">
            <a:spLocks noGrp="1"/>
          </p:cNvSpPr>
          <p:nvPr>
            <p:ph type="body" idx="14"/>
          </p:nvPr>
        </p:nvSpPr>
        <p:spPr>
          <a:xfrm>
            <a:off x="779462"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16" name="Google Shape;616;p76"/>
          <p:cNvSpPr txBox="1">
            <a:spLocks noGrp="1"/>
          </p:cNvSpPr>
          <p:nvPr>
            <p:ph type="body" idx="15"/>
          </p:nvPr>
        </p:nvSpPr>
        <p:spPr>
          <a:xfrm>
            <a:off x="3032117"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17" name="Google Shape;617;p76"/>
          <p:cNvSpPr txBox="1">
            <a:spLocks noGrp="1"/>
          </p:cNvSpPr>
          <p:nvPr>
            <p:ph type="body" idx="16"/>
          </p:nvPr>
        </p:nvSpPr>
        <p:spPr>
          <a:xfrm>
            <a:off x="5284772"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18" name="Google Shape;618;p76"/>
          <p:cNvSpPr txBox="1">
            <a:spLocks noGrp="1"/>
          </p:cNvSpPr>
          <p:nvPr>
            <p:ph type="body" idx="17"/>
          </p:nvPr>
        </p:nvSpPr>
        <p:spPr>
          <a:xfrm>
            <a:off x="7537427"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19" name="Google Shape;619;p76"/>
          <p:cNvSpPr txBox="1">
            <a:spLocks noGrp="1"/>
          </p:cNvSpPr>
          <p:nvPr>
            <p:ph type="body" idx="18"/>
          </p:nvPr>
        </p:nvSpPr>
        <p:spPr>
          <a:xfrm>
            <a:off x="9790081"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eam intro_2">
  <p:cSld name="Team intro_2">
    <p:spTree>
      <p:nvGrpSpPr>
        <p:cNvPr id="1" name="Shape 620"/>
        <p:cNvGrpSpPr/>
        <p:nvPr/>
      </p:nvGrpSpPr>
      <p:grpSpPr>
        <a:xfrm>
          <a:off x="0" y="0"/>
          <a:ext cx="0" cy="0"/>
          <a:chOff x="0" y="0"/>
          <a:chExt cx="0" cy="0"/>
        </a:xfrm>
      </p:grpSpPr>
      <p:sp>
        <p:nvSpPr>
          <p:cNvPr id="621" name="Google Shape;621;p77"/>
          <p:cNvSpPr/>
          <p:nvPr/>
        </p:nvSpPr>
        <p:spPr>
          <a:xfrm>
            <a:off x="483605"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2" name="Google Shape;622;p77"/>
          <p:cNvSpPr/>
          <p:nvPr/>
        </p:nvSpPr>
        <p:spPr>
          <a:xfrm>
            <a:off x="2745634"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3" name="Google Shape;623;p77"/>
          <p:cNvSpPr/>
          <p:nvPr/>
        </p:nvSpPr>
        <p:spPr>
          <a:xfrm>
            <a:off x="5007663"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4" name="Google Shape;624;p77"/>
          <p:cNvSpPr/>
          <p:nvPr/>
        </p:nvSpPr>
        <p:spPr>
          <a:xfrm>
            <a:off x="726969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5" name="Google Shape;625;p77"/>
          <p:cNvSpPr/>
          <p:nvPr/>
        </p:nvSpPr>
        <p:spPr>
          <a:xfrm>
            <a:off x="953172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6" name="Google Shape;626;p77"/>
          <p:cNvSpPr/>
          <p:nvPr/>
        </p:nvSpPr>
        <p:spPr>
          <a:xfrm>
            <a:off x="0" y="2912951"/>
            <a:ext cx="12192000" cy="27537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627" name="Google Shape;627;p7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28" name="Google Shape;628;p77"/>
          <p:cNvPicPr preferRelativeResize="0">
            <a:picLocks noGrp="1"/>
          </p:cNvPicPr>
          <p:nvPr>
            <p:ph type="pic" idx="2"/>
          </p:nvPr>
        </p:nvPicPr>
        <p:blipFill/>
        <p:spPr>
          <a:xfrm>
            <a:off x="600105" y="1896528"/>
            <a:ext cx="1920240" cy="1920240"/>
          </a:xfrm>
          <a:prstGeom prst="ellipse">
            <a:avLst/>
          </a:prstGeom>
          <a:blipFill rotWithShape="1">
            <a:blip r:embed="rId2">
              <a:alphaModFix/>
            </a:blip>
            <a:stretch>
              <a:fillRect/>
            </a:stretch>
          </a:blipFill>
          <a:ln>
            <a:noFill/>
          </a:ln>
        </p:spPr>
      </p:pic>
      <p:pic>
        <p:nvPicPr>
          <p:cNvPr id="629" name="Google Shape;629;p77"/>
          <p:cNvPicPr preferRelativeResize="0">
            <a:picLocks noGrp="1"/>
          </p:cNvPicPr>
          <p:nvPr>
            <p:ph type="pic" idx="3"/>
          </p:nvPr>
        </p:nvPicPr>
        <p:blipFill/>
        <p:spPr>
          <a:xfrm>
            <a:off x="2862134" y="1896528"/>
            <a:ext cx="1920240" cy="1920240"/>
          </a:xfrm>
          <a:prstGeom prst="ellipse">
            <a:avLst/>
          </a:prstGeom>
          <a:blipFill rotWithShape="1">
            <a:blip r:embed="rId2">
              <a:alphaModFix/>
            </a:blip>
            <a:stretch>
              <a:fillRect/>
            </a:stretch>
          </a:blipFill>
          <a:ln>
            <a:noFill/>
          </a:ln>
        </p:spPr>
      </p:pic>
      <p:pic>
        <p:nvPicPr>
          <p:cNvPr id="630" name="Google Shape;630;p77"/>
          <p:cNvPicPr preferRelativeResize="0">
            <a:picLocks noGrp="1"/>
          </p:cNvPicPr>
          <p:nvPr>
            <p:ph type="pic" idx="4"/>
          </p:nvPr>
        </p:nvPicPr>
        <p:blipFill/>
        <p:spPr>
          <a:xfrm>
            <a:off x="5124163" y="1896528"/>
            <a:ext cx="1920240" cy="1920240"/>
          </a:xfrm>
          <a:prstGeom prst="ellipse">
            <a:avLst/>
          </a:prstGeom>
          <a:blipFill rotWithShape="1">
            <a:blip r:embed="rId2">
              <a:alphaModFix/>
            </a:blip>
            <a:stretch>
              <a:fillRect/>
            </a:stretch>
          </a:blipFill>
          <a:ln>
            <a:noFill/>
          </a:ln>
        </p:spPr>
      </p:pic>
      <p:pic>
        <p:nvPicPr>
          <p:cNvPr id="631" name="Google Shape;631;p77"/>
          <p:cNvPicPr preferRelativeResize="0">
            <a:picLocks noGrp="1"/>
          </p:cNvPicPr>
          <p:nvPr>
            <p:ph type="pic" idx="5"/>
          </p:nvPr>
        </p:nvPicPr>
        <p:blipFill/>
        <p:spPr>
          <a:xfrm>
            <a:off x="7386192" y="1896528"/>
            <a:ext cx="1920240" cy="1920240"/>
          </a:xfrm>
          <a:prstGeom prst="ellipse">
            <a:avLst/>
          </a:prstGeom>
          <a:blipFill rotWithShape="1">
            <a:blip r:embed="rId2">
              <a:alphaModFix/>
            </a:blip>
            <a:stretch>
              <a:fillRect/>
            </a:stretch>
          </a:blipFill>
          <a:ln>
            <a:noFill/>
          </a:ln>
        </p:spPr>
      </p:pic>
      <p:pic>
        <p:nvPicPr>
          <p:cNvPr id="632" name="Google Shape;632;p77"/>
          <p:cNvPicPr preferRelativeResize="0">
            <a:picLocks noGrp="1"/>
          </p:cNvPicPr>
          <p:nvPr>
            <p:ph type="pic" idx="6"/>
          </p:nvPr>
        </p:nvPicPr>
        <p:blipFill/>
        <p:spPr>
          <a:xfrm>
            <a:off x="9648222" y="1896528"/>
            <a:ext cx="1920240" cy="1920240"/>
          </a:xfrm>
          <a:prstGeom prst="ellipse">
            <a:avLst/>
          </a:prstGeom>
          <a:blipFill rotWithShape="1">
            <a:blip r:embed="rId2">
              <a:alphaModFix/>
            </a:blip>
            <a:stretch>
              <a:fillRect/>
            </a:stretch>
          </a:blipFill>
          <a:ln>
            <a:noFill/>
          </a:ln>
        </p:spPr>
      </p:pic>
      <p:sp>
        <p:nvSpPr>
          <p:cNvPr id="633" name="Google Shape;633;p77"/>
          <p:cNvSpPr txBox="1">
            <a:spLocks noGrp="1"/>
          </p:cNvSpPr>
          <p:nvPr>
            <p:ph type="body" idx="1"/>
          </p:nvPr>
        </p:nvSpPr>
        <p:spPr>
          <a:xfrm>
            <a:off x="651382"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4" name="Google Shape;634;p77"/>
          <p:cNvSpPr txBox="1">
            <a:spLocks noGrp="1"/>
          </p:cNvSpPr>
          <p:nvPr>
            <p:ph type="body" idx="7"/>
          </p:nvPr>
        </p:nvSpPr>
        <p:spPr>
          <a:xfrm>
            <a:off x="651382"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5" name="Google Shape;635;p77"/>
          <p:cNvSpPr txBox="1">
            <a:spLocks noGrp="1"/>
          </p:cNvSpPr>
          <p:nvPr>
            <p:ph type="body" idx="8"/>
          </p:nvPr>
        </p:nvSpPr>
        <p:spPr>
          <a:xfrm>
            <a:off x="2913411"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6" name="Google Shape;636;p77"/>
          <p:cNvSpPr txBox="1">
            <a:spLocks noGrp="1"/>
          </p:cNvSpPr>
          <p:nvPr>
            <p:ph type="body" idx="9"/>
          </p:nvPr>
        </p:nvSpPr>
        <p:spPr>
          <a:xfrm>
            <a:off x="2913411"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7" name="Google Shape;637;p77"/>
          <p:cNvSpPr txBox="1">
            <a:spLocks noGrp="1"/>
          </p:cNvSpPr>
          <p:nvPr>
            <p:ph type="body" idx="13"/>
          </p:nvPr>
        </p:nvSpPr>
        <p:spPr>
          <a:xfrm>
            <a:off x="5175440"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8" name="Google Shape;638;p77"/>
          <p:cNvSpPr txBox="1">
            <a:spLocks noGrp="1"/>
          </p:cNvSpPr>
          <p:nvPr>
            <p:ph type="body" idx="14"/>
          </p:nvPr>
        </p:nvSpPr>
        <p:spPr>
          <a:xfrm>
            <a:off x="5175440"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9" name="Google Shape;639;p77"/>
          <p:cNvSpPr txBox="1">
            <a:spLocks noGrp="1"/>
          </p:cNvSpPr>
          <p:nvPr>
            <p:ph type="body" idx="15"/>
          </p:nvPr>
        </p:nvSpPr>
        <p:spPr>
          <a:xfrm>
            <a:off x="743746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40" name="Google Shape;640;p77"/>
          <p:cNvSpPr txBox="1">
            <a:spLocks noGrp="1"/>
          </p:cNvSpPr>
          <p:nvPr>
            <p:ph type="body" idx="16"/>
          </p:nvPr>
        </p:nvSpPr>
        <p:spPr>
          <a:xfrm>
            <a:off x="743746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41" name="Google Shape;641;p77"/>
          <p:cNvSpPr txBox="1">
            <a:spLocks noGrp="1"/>
          </p:cNvSpPr>
          <p:nvPr>
            <p:ph type="body" idx="17"/>
          </p:nvPr>
        </p:nvSpPr>
        <p:spPr>
          <a:xfrm>
            <a:off x="969949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42" name="Google Shape;642;p77"/>
          <p:cNvSpPr txBox="1">
            <a:spLocks noGrp="1"/>
          </p:cNvSpPr>
          <p:nvPr>
            <p:ph type="body" idx="18"/>
          </p:nvPr>
        </p:nvSpPr>
        <p:spPr>
          <a:xfrm>
            <a:off x="969949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643"/>
        <p:cNvGrpSpPr/>
        <p:nvPr/>
      </p:nvGrpSpPr>
      <p:grpSpPr>
        <a:xfrm>
          <a:off x="0" y="0"/>
          <a:ext cx="0" cy="0"/>
          <a:chOff x="0" y="0"/>
          <a:chExt cx="0" cy="0"/>
        </a:xfrm>
      </p:grpSpPr>
      <p:sp>
        <p:nvSpPr>
          <p:cNvPr id="644" name="Google Shape;644;p78"/>
          <p:cNvSpPr txBox="1">
            <a:spLocks noGrp="1"/>
          </p:cNvSpPr>
          <p:nvPr>
            <p:ph type="title"/>
          </p:nvPr>
        </p:nvSpPr>
        <p:spPr>
          <a:xfrm>
            <a:off x="584200" y="457200"/>
            <a:ext cx="5508419" cy="37241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lt1"/>
              </a:buClr>
              <a:buSzPts val="2000"/>
              <a:buFont typeface="Quattrocento Sans"/>
              <a:buNone/>
              <a:defRPr sz="20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645"/>
        <p:cNvGrpSpPr/>
        <p:nvPr/>
      </p:nvGrpSpPr>
      <p:grpSpPr>
        <a:xfrm>
          <a:off x="0" y="0"/>
          <a:ext cx="0" cy="0"/>
          <a:chOff x="0" y="0"/>
          <a:chExt cx="0" cy="0"/>
        </a:xfrm>
      </p:grpSpPr>
      <p:sp>
        <p:nvSpPr>
          <p:cNvPr id="646" name="Google Shape;646;p79"/>
          <p:cNvSpPr txBox="1">
            <a:spLocks noGrp="1"/>
          </p:cNvSpPr>
          <p:nvPr>
            <p:ph type="body" idx="1"/>
          </p:nvPr>
        </p:nvSpPr>
        <p:spPr>
          <a:xfrm>
            <a:off x="584200" y="3535540"/>
            <a:ext cx="4162425" cy="273349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lt1"/>
              </a:buClr>
              <a:buSzPts val="1980"/>
              <a:buNone/>
              <a:defRPr sz="22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a:lvl2pPr>
            <a:lvl3pPr marL="1371600" lvl="2" indent="-228600" algn="l">
              <a:lnSpc>
                <a:spcPct val="100000"/>
              </a:lnSpc>
              <a:spcBef>
                <a:spcPts val="320"/>
              </a:spcBef>
              <a:spcAft>
                <a:spcPts val="0"/>
              </a:spcAft>
              <a:buClr>
                <a:schemeClr val="lt1"/>
              </a:buClr>
              <a:buSzPts val="1440"/>
              <a:buNone/>
              <a:defRPr/>
            </a:lvl3pPr>
            <a:lvl4pPr marL="1828800" lvl="3" indent="-228600" algn="l">
              <a:lnSpc>
                <a:spcPct val="100000"/>
              </a:lnSpc>
              <a:spcBef>
                <a:spcPts val="280"/>
              </a:spcBef>
              <a:spcAft>
                <a:spcPts val="0"/>
              </a:spcAft>
              <a:buClr>
                <a:schemeClr val="lt1"/>
              </a:buClr>
              <a:buSzPts val="1260"/>
              <a:buNone/>
              <a:defRPr/>
            </a:lvl4pPr>
            <a:lvl5pPr marL="2286000" lvl="4" indent="-228600" algn="l">
              <a:lnSpc>
                <a:spcPct val="100000"/>
              </a:lnSpc>
              <a:spcBef>
                <a:spcPts val="280"/>
              </a:spcBef>
              <a:spcAft>
                <a:spcPts val="0"/>
              </a:spcAft>
              <a:buClr>
                <a:schemeClr val="lt1"/>
              </a:buClr>
              <a:buSzPts val="1260"/>
              <a:buNone/>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647" name="Google Shape;647;p79" descr="This photo is a 'placeholder' only. Drag or drop your photo here, or click and tap the center to insert a photo."/>
          <p:cNvPicPr preferRelativeResize="0">
            <a:picLocks noGrp="1"/>
          </p:cNvPicPr>
          <p:nvPr>
            <p:ph type="pic" idx="2"/>
          </p:nvPr>
        </p:nvPicPr>
        <p:blipFill/>
        <p:spPr>
          <a:xfrm>
            <a:off x="5334000" y="0"/>
            <a:ext cx="6858000" cy="6858000"/>
          </a:xfrm>
          <a:prstGeom prst="rect">
            <a:avLst/>
          </a:prstGeom>
          <a:blipFill rotWithShape="1">
            <a:blip r:embed="rId2">
              <a:alphaModFix/>
            </a:blip>
            <a:stretch>
              <a:fillRect/>
            </a:stretch>
          </a:blipFill>
          <a:ln>
            <a:noFill/>
          </a:ln>
        </p:spPr>
      </p:pic>
      <p:sp>
        <p:nvSpPr>
          <p:cNvPr id="648" name="Google Shape;648;p79"/>
          <p:cNvSpPr txBox="1">
            <a:spLocks noGrp="1"/>
          </p:cNvSpPr>
          <p:nvPr>
            <p:ph type="title"/>
          </p:nvPr>
        </p:nvSpPr>
        <p:spPr>
          <a:xfrm>
            <a:off x="588263" y="588963"/>
            <a:ext cx="4158362" cy="253523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649"/>
        <p:cNvGrpSpPr/>
        <p:nvPr/>
      </p:nvGrpSpPr>
      <p:grpSpPr>
        <a:xfrm>
          <a:off x="0" y="0"/>
          <a:ext cx="0" cy="0"/>
          <a:chOff x="0" y="0"/>
          <a:chExt cx="0" cy="0"/>
        </a:xfrm>
      </p:grpSpPr>
      <p:pic>
        <p:nvPicPr>
          <p:cNvPr id="650" name="Google Shape;650;p80" descr="This photo is a 'placeholder' only. Drag or drop your photo here, or click and tap the center to insert a photo."/>
          <p:cNvPicPr preferRelativeResize="0">
            <a:picLocks noGrp="1"/>
          </p:cNvPicPr>
          <p:nvPr>
            <p:ph type="pic" idx="2"/>
          </p:nvPr>
        </p:nvPicPr>
        <p:blipFill/>
        <p:spPr>
          <a:xfrm>
            <a:off x="5334000" y="0"/>
            <a:ext cx="6858000" cy="6858000"/>
          </a:xfrm>
          <a:prstGeom prst="rect">
            <a:avLst/>
          </a:prstGeom>
          <a:blipFill rotWithShape="1">
            <a:blip r:embed="rId2">
              <a:alphaModFix/>
            </a:blip>
            <a:stretch>
              <a:fillRect/>
            </a:stretch>
          </a:blipFill>
          <a:ln>
            <a:noFill/>
          </a:ln>
        </p:spPr>
      </p:pic>
      <p:sp>
        <p:nvSpPr>
          <p:cNvPr id="651" name="Google Shape;651;p80"/>
          <p:cNvSpPr txBox="1">
            <a:spLocks noGrp="1"/>
          </p:cNvSpPr>
          <p:nvPr>
            <p:ph type="title"/>
          </p:nvPr>
        </p:nvSpPr>
        <p:spPr>
          <a:xfrm>
            <a:off x="588263" y="585788"/>
            <a:ext cx="4159950" cy="568324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652"/>
        <p:cNvGrpSpPr/>
        <p:nvPr/>
      </p:nvGrpSpPr>
      <p:grpSpPr>
        <a:xfrm>
          <a:off x="0" y="0"/>
          <a:ext cx="0" cy="0"/>
          <a:chOff x="0" y="0"/>
          <a:chExt cx="0" cy="0"/>
        </a:xfrm>
      </p:grpSpPr>
      <p:pic>
        <p:nvPicPr>
          <p:cNvPr id="653" name="Google Shape;653;p81" descr="This photo is a 'placeholder' only. Drag or drop your photo here, or click and tap the center to insert a photo."/>
          <p:cNvPicPr preferRelativeResize="0">
            <a:picLocks noGrp="1"/>
          </p:cNvPicPr>
          <p:nvPr>
            <p:ph type="pic" idx="2"/>
          </p:nvPr>
        </p:nvPicPr>
        <p:blipFill/>
        <p:spPr>
          <a:xfrm>
            <a:off x="5334000" y="0"/>
            <a:ext cx="6858000" cy="6858000"/>
          </a:xfrm>
          <a:prstGeom prst="rect">
            <a:avLst/>
          </a:prstGeom>
          <a:blipFill rotWithShape="1">
            <a:blip r:embed="rId2">
              <a:alphaModFix/>
            </a:blip>
            <a:stretch>
              <a:fillRect/>
            </a:stretch>
          </a:blipFill>
          <a:ln>
            <a:noFill/>
          </a:ln>
        </p:spPr>
      </p:pic>
      <p:sp>
        <p:nvSpPr>
          <p:cNvPr id="654" name="Google Shape;654;p81"/>
          <p:cNvSpPr txBox="1">
            <a:spLocks noGrp="1"/>
          </p:cNvSpPr>
          <p:nvPr>
            <p:ph type="title"/>
          </p:nvPr>
        </p:nvSpPr>
        <p:spPr>
          <a:xfrm>
            <a:off x="588263" y="2996526"/>
            <a:ext cx="4163125" cy="32725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op horizontal photo and title">
  <p:cSld name="Top horizontal photo and title">
    <p:spTree>
      <p:nvGrpSpPr>
        <p:cNvPr id="1" name="Shape 655"/>
        <p:cNvGrpSpPr/>
        <p:nvPr/>
      </p:nvGrpSpPr>
      <p:grpSpPr>
        <a:xfrm>
          <a:off x="0" y="0"/>
          <a:ext cx="0" cy="0"/>
          <a:chOff x="0" y="0"/>
          <a:chExt cx="0" cy="0"/>
        </a:xfrm>
      </p:grpSpPr>
      <p:pic>
        <p:nvPicPr>
          <p:cNvPr id="656" name="Google Shape;656;p82" descr="This photo is a 'placeholder' only. Drag or drop your photo here, or click and tap the center to insert a photo."/>
          <p:cNvPicPr preferRelativeResize="0">
            <a:picLocks noGrp="1"/>
          </p:cNvPicPr>
          <p:nvPr>
            <p:ph type="pic" idx="2"/>
          </p:nvPr>
        </p:nvPicPr>
        <p:blipFill/>
        <p:spPr>
          <a:xfrm>
            <a:off x="0" y="0"/>
            <a:ext cx="12192000" cy="4572000"/>
          </a:xfrm>
          <a:prstGeom prst="rect">
            <a:avLst/>
          </a:prstGeom>
          <a:blipFill rotWithShape="1">
            <a:blip r:embed="rId2">
              <a:alphaModFix/>
            </a:blip>
            <a:stretch>
              <a:fillRect/>
            </a:stretch>
          </a:blipFill>
          <a:ln>
            <a:noFill/>
          </a:ln>
        </p:spPr>
      </p:pic>
      <p:sp>
        <p:nvSpPr>
          <p:cNvPr id="657" name="Google Shape;657;p82"/>
          <p:cNvSpPr txBox="1">
            <a:spLocks noGrp="1"/>
          </p:cNvSpPr>
          <p:nvPr>
            <p:ph type="title"/>
          </p:nvPr>
        </p:nvSpPr>
        <p:spPr>
          <a:xfrm>
            <a:off x="588263" y="5157216"/>
            <a:ext cx="11018520" cy="1111822"/>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0">
          <p15:clr>
            <a:srgbClr val="5ACBF0"/>
          </p15:clr>
        </p15:guide>
        <p15:guide id="2" orient="horz" pos="36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44"/>
        <p:cNvGrpSpPr/>
        <p:nvPr/>
      </p:nvGrpSpPr>
      <p:grpSpPr>
        <a:xfrm>
          <a:off x="0" y="0"/>
          <a:ext cx="0" cy="0"/>
          <a:chOff x="0" y="0"/>
          <a:chExt cx="0" cy="0"/>
        </a:xfrm>
      </p:grpSpPr>
      <p:pic>
        <p:nvPicPr>
          <p:cNvPr id="45" name="Google Shape;45;p10"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46" name="Google Shape;46;p10"/>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Bottom horizontal photo and title">
  <p:cSld name="Bottom horizontal photo and title">
    <p:spTree>
      <p:nvGrpSpPr>
        <p:cNvPr id="1" name="Shape 658"/>
        <p:cNvGrpSpPr/>
        <p:nvPr/>
      </p:nvGrpSpPr>
      <p:grpSpPr>
        <a:xfrm>
          <a:off x="0" y="0"/>
          <a:ext cx="0" cy="0"/>
          <a:chOff x="0" y="0"/>
          <a:chExt cx="0" cy="0"/>
        </a:xfrm>
      </p:grpSpPr>
      <p:pic>
        <p:nvPicPr>
          <p:cNvPr id="659" name="Google Shape;659;p83" descr="This photo is a 'placeholder' only. Drag or drop your photo here, or click and tap the center to insert a photo."/>
          <p:cNvPicPr preferRelativeResize="0">
            <a:picLocks noGrp="1"/>
          </p:cNvPicPr>
          <p:nvPr>
            <p:ph type="pic" idx="2"/>
          </p:nvPr>
        </p:nvPicPr>
        <p:blipFill/>
        <p:spPr>
          <a:xfrm>
            <a:off x="-2381" y="2286000"/>
            <a:ext cx="12192000" cy="4572000"/>
          </a:xfrm>
          <a:prstGeom prst="rect">
            <a:avLst/>
          </a:prstGeom>
          <a:blipFill rotWithShape="1">
            <a:blip r:embed="rId2">
              <a:alphaModFix/>
            </a:blip>
            <a:stretch>
              <a:fillRect/>
            </a:stretch>
          </a:blipFill>
          <a:ln>
            <a:noFill/>
          </a:ln>
        </p:spPr>
      </p:pic>
      <p:sp>
        <p:nvSpPr>
          <p:cNvPr id="660" name="Google Shape;660;p83"/>
          <p:cNvSpPr txBox="1">
            <a:spLocks noGrp="1"/>
          </p:cNvSpPr>
          <p:nvPr>
            <p:ph type="title"/>
          </p:nvPr>
        </p:nvSpPr>
        <p:spPr>
          <a:xfrm>
            <a:off x="588263" y="585788"/>
            <a:ext cx="11018520" cy="1114996"/>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440">
          <p15:clr>
            <a:srgbClr val="5ACBF0"/>
          </p15:clr>
        </p15:guide>
        <p15:guide id="2" orient="horz" pos="72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wo picture content">
  <p:cSld name="Two picture content">
    <p:spTree>
      <p:nvGrpSpPr>
        <p:cNvPr id="1" name="Shape 661"/>
        <p:cNvGrpSpPr/>
        <p:nvPr/>
      </p:nvGrpSpPr>
      <p:grpSpPr>
        <a:xfrm>
          <a:off x="0" y="0"/>
          <a:ext cx="0" cy="0"/>
          <a:chOff x="0" y="0"/>
          <a:chExt cx="0" cy="0"/>
        </a:xfrm>
      </p:grpSpPr>
      <p:sp>
        <p:nvSpPr>
          <p:cNvPr id="662" name="Google Shape;662;p84"/>
          <p:cNvSpPr txBox="1">
            <a:spLocks noGrp="1"/>
          </p:cNvSpPr>
          <p:nvPr>
            <p:ph type="body" idx="1"/>
          </p:nvPr>
        </p:nvSpPr>
        <p:spPr>
          <a:xfrm>
            <a:off x="584199"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663" name="Google Shape;663;p84" descr="This photo is a 'placeholder' only. Drag or drop your photo here, or click and tap the center to insert a photo."/>
          <p:cNvPicPr preferRelativeResize="0">
            <a:picLocks noGrp="1"/>
          </p:cNvPicPr>
          <p:nvPr>
            <p:ph type="pic" idx="2"/>
          </p:nvPr>
        </p:nvPicPr>
        <p:blipFill/>
        <p:spPr>
          <a:xfrm>
            <a:off x="582612" y="2025650"/>
            <a:ext cx="5367528" cy="3474720"/>
          </a:xfrm>
          <a:prstGeom prst="rect">
            <a:avLst/>
          </a:prstGeom>
          <a:blipFill rotWithShape="1">
            <a:blip r:embed="rId2">
              <a:alphaModFix/>
            </a:blip>
            <a:stretch>
              <a:fillRect/>
            </a:stretch>
          </a:blipFill>
          <a:ln>
            <a:noFill/>
          </a:ln>
        </p:spPr>
      </p:pic>
      <p:sp>
        <p:nvSpPr>
          <p:cNvPr id="664" name="Google Shape;664;p84"/>
          <p:cNvSpPr txBox="1">
            <a:spLocks noGrp="1"/>
          </p:cNvSpPr>
          <p:nvPr>
            <p:ph type="body" idx="3"/>
          </p:nvPr>
        </p:nvSpPr>
        <p:spPr>
          <a:xfrm>
            <a:off x="6241860"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665" name="Google Shape;665;p84" descr="This photo is a 'placeholder' only. Drag or drop your photo here, or click and tap the center to insert a photo."/>
          <p:cNvPicPr preferRelativeResize="0">
            <a:picLocks noGrp="1"/>
          </p:cNvPicPr>
          <p:nvPr>
            <p:ph type="pic" idx="4"/>
          </p:nvPr>
        </p:nvPicPr>
        <p:blipFill/>
        <p:spPr>
          <a:xfrm>
            <a:off x="6239255" y="2025650"/>
            <a:ext cx="5367528" cy="3474720"/>
          </a:xfrm>
          <a:prstGeom prst="rect">
            <a:avLst/>
          </a:prstGeom>
          <a:blipFill rotWithShape="1">
            <a:blip r:embed="rId2">
              <a:alphaModFix/>
            </a:blip>
            <a:stretch>
              <a:fillRect/>
            </a:stretch>
          </a:blipFill>
          <a:ln>
            <a:noFill/>
          </a:ln>
        </p:spPr>
      </p:pic>
      <p:sp>
        <p:nvSpPr>
          <p:cNvPr id="666" name="Google Shape;666;p84"/>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hree picture content">
  <p:cSld name="Three picture content">
    <p:spTree>
      <p:nvGrpSpPr>
        <p:cNvPr id="1" name="Shape 667"/>
        <p:cNvGrpSpPr/>
        <p:nvPr/>
      </p:nvGrpSpPr>
      <p:grpSpPr>
        <a:xfrm>
          <a:off x="0" y="0"/>
          <a:ext cx="0" cy="0"/>
          <a:chOff x="0" y="0"/>
          <a:chExt cx="0" cy="0"/>
        </a:xfrm>
      </p:grpSpPr>
      <p:sp>
        <p:nvSpPr>
          <p:cNvPr id="668" name="Google Shape;668;p85"/>
          <p:cNvSpPr txBox="1">
            <a:spLocks noGrp="1"/>
          </p:cNvSpPr>
          <p:nvPr>
            <p:ph type="body" idx="1"/>
          </p:nvPr>
        </p:nvSpPr>
        <p:spPr>
          <a:xfrm>
            <a:off x="582613"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669" name="Google Shape;669;p85" descr="This photo is a 'placeholder' only. Drag or drop your photo here, or click and tap the center to insert a photo."/>
          <p:cNvPicPr preferRelativeResize="0">
            <a:picLocks noGrp="1"/>
          </p:cNvPicPr>
          <p:nvPr>
            <p:ph type="pic" idx="2"/>
          </p:nvPr>
        </p:nvPicPr>
        <p:blipFill/>
        <p:spPr>
          <a:xfrm>
            <a:off x="582612" y="2025650"/>
            <a:ext cx="3474720" cy="3474720"/>
          </a:xfrm>
          <a:prstGeom prst="rect">
            <a:avLst/>
          </a:prstGeom>
          <a:blipFill rotWithShape="1">
            <a:blip r:embed="rId2">
              <a:alphaModFix/>
            </a:blip>
            <a:stretch>
              <a:fillRect/>
            </a:stretch>
          </a:blipFill>
          <a:ln>
            <a:noFill/>
          </a:ln>
        </p:spPr>
      </p:pic>
      <p:sp>
        <p:nvSpPr>
          <p:cNvPr id="670" name="Google Shape;670;p85"/>
          <p:cNvSpPr txBox="1">
            <a:spLocks noGrp="1"/>
          </p:cNvSpPr>
          <p:nvPr>
            <p:ph type="body" idx="3"/>
          </p:nvPr>
        </p:nvSpPr>
        <p:spPr>
          <a:xfrm>
            <a:off x="4358640"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671" name="Google Shape;671;p85" descr="This photo is a 'placeholder' only. Drag or drop your photo here, or click and tap the center to insert a photo."/>
          <p:cNvPicPr preferRelativeResize="0">
            <a:picLocks noGrp="1"/>
          </p:cNvPicPr>
          <p:nvPr>
            <p:ph type="pic" idx="4"/>
          </p:nvPr>
        </p:nvPicPr>
        <p:blipFill/>
        <p:spPr>
          <a:xfrm>
            <a:off x="4358640" y="2025650"/>
            <a:ext cx="3474720" cy="3474720"/>
          </a:xfrm>
          <a:prstGeom prst="rect">
            <a:avLst/>
          </a:prstGeom>
          <a:blipFill rotWithShape="1">
            <a:blip r:embed="rId2">
              <a:alphaModFix/>
            </a:blip>
            <a:stretch>
              <a:fillRect/>
            </a:stretch>
          </a:blipFill>
          <a:ln>
            <a:noFill/>
          </a:ln>
        </p:spPr>
      </p:pic>
      <p:sp>
        <p:nvSpPr>
          <p:cNvPr id="672" name="Google Shape;672;p85"/>
          <p:cNvSpPr txBox="1">
            <a:spLocks noGrp="1"/>
          </p:cNvSpPr>
          <p:nvPr>
            <p:ph type="body" idx="5"/>
          </p:nvPr>
        </p:nvSpPr>
        <p:spPr>
          <a:xfrm>
            <a:off x="8134351"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673" name="Google Shape;673;p85" descr="This photo is a 'placeholder' only. Drag or drop your photo here, or click and tap the center to insert a photo."/>
          <p:cNvPicPr preferRelativeResize="0">
            <a:picLocks noGrp="1"/>
          </p:cNvPicPr>
          <p:nvPr>
            <p:ph type="pic" idx="6"/>
          </p:nvPr>
        </p:nvPicPr>
        <p:blipFill/>
        <p:spPr>
          <a:xfrm>
            <a:off x="8132063" y="2025650"/>
            <a:ext cx="3474720" cy="3474720"/>
          </a:xfrm>
          <a:prstGeom prst="rect">
            <a:avLst/>
          </a:prstGeom>
          <a:blipFill rotWithShape="1">
            <a:blip r:embed="rId2">
              <a:alphaModFix/>
            </a:blip>
            <a:stretch>
              <a:fillRect/>
            </a:stretch>
          </a:blipFill>
          <a:ln>
            <a:noFill/>
          </a:ln>
        </p:spPr>
      </p:pic>
      <p:sp>
        <p:nvSpPr>
          <p:cNvPr id="674" name="Google Shape;674;p85"/>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Four picture content">
  <p:cSld name="Four picture content">
    <p:spTree>
      <p:nvGrpSpPr>
        <p:cNvPr id="1" name="Shape 675"/>
        <p:cNvGrpSpPr/>
        <p:nvPr/>
      </p:nvGrpSpPr>
      <p:grpSpPr>
        <a:xfrm>
          <a:off x="0" y="0"/>
          <a:ext cx="0" cy="0"/>
          <a:chOff x="0" y="0"/>
          <a:chExt cx="0" cy="0"/>
        </a:xfrm>
      </p:grpSpPr>
      <p:sp>
        <p:nvSpPr>
          <p:cNvPr id="676" name="Google Shape;676;p86"/>
          <p:cNvSpPr txBox="1">
            <a:spLocks noGrp="1"/>
          </p:cNvSpPr>
          <p:nvPr>
            <p:ph type="body" idx="1"/>
          </p:nvPr>
        </p:nvSpPr>
        <p:spPr>
          <a:xfrm>
            <a:off x="582613"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677" name="Google Shape;677;p86" descr="This photo is a 'placeholder' only. Drag or drop your photo here, or click and tap the center to insert a photo."/>
          <p:cNvPicPr preferRelativeResize="0">
            <a:picLocks noGrp="1"/>
          </p:cNvPicPr>
          <p:nvPr>
            <p:ph type="pic" idx="2"/>
          </p:nvPr>
        </p:nvPicPr>
        <p:blipFill/>
        <p:spPr>
          <a:xfrm>
            <a:off x="582612" y="2025650"/>
            <a:ext cx="2532888" cy="2532888"/>
          </a:xfrm>
          <a:prstGeom prst="rect">
            <a:avLst/>
          </a:prstGeom>
          <a:blipFill rotWithShape="1">
            <a:blip r:embed="rId2">
              <a:alphaModFix/>
            </a:blip>
            <a:stretch>
              <a:fillRect/>
            </a:stretch>
          </a:blipFill>
          <a:ln>
            <a:noFill/>
          </a:ln>
        </p:spPr>
      </p:pic>
      <p:sp>
        <p:nvSpPr>
          <p:cNvPr id="678" name="Google Shape;678;p86"/>
          <p:cNvSpPr txBox="1">
            <a:spLocks noGrp="1"/>
          </p:cNvSpPr>
          <p:nvPr>
            <p:ph type="body" idx="3"/>
          </p:nvPr>
        </p:nvSpPr>
        <p:spPr>
          <a:xfrm>
            <a:off x="3413908"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679" name="Google Shape;679;p86" descr="This photo is a 'placeholder' only. Drag or drop your photo here, or click and tap the center to insert a photo."/>
          <p:cNvPicPr preferRelativeResize="0">
            <a:picLocks noGrp="1"/>
          </p:cNvPicPr>
          <p:nvPr>
            <p:ph type="pic" idx="4"/>
          </p:nvPr>
        </p:nvPicPr>
        <p:blipFill/>
        <p:spPr>
          <a:xfrm>
            <a:off x="3413908" y="2025650"/>
            <a:ext cx="2532888" cy="2532888"/>
          </a:xfrm>
          <a:prstGeom prst="rect">
            <a:avLst/>
          </a:prstGeom>
          <a:blipFill rotWithShape="1">
            <a:blip r:embed="rId2">
              <a:alphaModFix/>
            </a:blip>
            <a:stretch>
              <a:fillRect/>
            </a:stretch>
          </a:blipFill>
          <a:ln>
            <a:noFill/>
          </a:ln>
        </p:spPr>
      </p:pic>
      <p:sp>
        <p:nvSpPr>
          <p:cNvPr id="680" name="Google Shape;680;p86"/>
          <p:cNvSpPr txBox="1">
            <a:spLocks noGrp="1"/>
          </p:cNvSpPr>
          <p:nvPr>
            <p:ph type="body" idx="5"/>
          </p:nvPr>
        </p:nvSpPr>
        <p:spPr>
          <a:xfrm>
            <a:off x="6245204"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681" name="Google Shape;681;p86" descr="This photo is a 'placeholder' only. Drag or drop your photo here, or click and tap the center to insert a photo."/>
          <p:cNvPicPr preferRelativeResize="0">
            <a:picLocks noGrp="1"/>
          </p:cNvPicPr>
          <p:nvPr>
            <p:ph type="pic" idx="6"/>
          </p:nvPr>
        </p:nvPicPr>
        <p:blipFill/>
        <p:spPr>
          <a:xfrm>
            <a:off x="6245204" y="2025650"/>
            <a:ext cx="2532888" cy="2532888"/>
          </a:xfrm>
          <a:prstGeom prst="rect">
            <a:avLst/>
          </a:prstGeom>
          <a:blipFill rotWithShape="1">
            <a:blip r:embed="rId2">
              <a:alphaModFix/>
            </a:blip>
            <a:stretch>
              <a:fillRect/>
            </a:stretch>
          </a:blipFill>
          <a:ln>
            <a:noFill/>
          </a:ln>
        </p:spPr>
      </p:pic>
      <p:sp>
        <p:nvSpPr>
          <p:cNvPr id="682" name="Google Shape;682;p86"/>
          <p:cNvSpPr txBox="1">
            <a:spLocks noGrp="1"/>
          </p:cNvSpPr>
          <p:nvPr>
            <p:ph type="body" idx="7"/>
          </p:nvPr>
        </p:nvSpPr>
        <p:spPr>
          <a:xfrm>
            <a:off x="9076500"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683" name="Google Shape;683;p86" descr="This photo is a 'placeholder' only. Drag or drop your photo here, or click and tap the center to insert a photo."/>
          <p:cNvPicPr preferRelativeResize="0">
            <a:picLocks noGrp="1"/>
          </p:cNvPicPr>
          <p:nvPr>
            <p:ph type="pic" idx="8"/>
          </p:nvPr>
        </p:nvPicPr>
        <p:blipFill/>
        <p:spPr>
          <a:xfrm>
            <a:off x="9076500" y="2025650"/>
            <a:ext cx="2532888" cy="2532888"/>
          </a:xfrm>
          <a:prstGeom prst="rect">
            <a:avLst/>
          </a:prstGeom>
          <a:blipFill rotWithShape="1">
            <a:blip r:embed="rId2">
              <a:alphaModFix/>
            </a:blip>
            <a:stretch>
              <a:fillRect/>
            </a:stretch>
          </a:blipFill>
          <a:ln>
            <a:noFill/>
          </a:ln>
        </p:spPr>
      </p:pic>
      <p:sp>
        <p:nvSpPr>
          <p:cNvPr id="684" name="Google Shape;684;p86"/>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Screenshot and caption">
  <p:cSld name="Screenshot and caption">
    <p:spTree>
      <p:nvGrpSpPr>
        <p:cNvPr id="1" name="Shape 685"/>
        <p:cNvGrpSpPr/>
        <p:nvPr/>
      </p:nvGrpSpPr>
      <p:grpSpPr>
        <a:xfrm>
          <a:off x="0" y="0"/>
          <a:ext cx="0" cy="0"/>
          <a:chOff x="0" y="0"/>
          <a:chExt cx="0" cy="0"/>
        </a:xfrm>
      </p:grpSpPr>
      <p:sp>
        <p:nvSpPr>
          <p:cNvPr id="686" name="Google Shape;686;p8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7" name="Google Shape;687;p87"/>
          <p:cNvSpPr txBox="1">
            <a:spLocks noGrp="1"/>
          </p:cNvSpPr>
          <p:nvPr>
            <p:ph type="body" idx="1"/>
          </p:nvPr>
        </p:nvSpPr>
        <p:spPr>
          <a:xfrm>
            <a:off x="8115300" y="2017713"/>
            <a:ext cx="3494088" cy="42513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lt1"/>
              </a:buClr>
              <a:buSzPts val="1800"/>
              <a:buFont typeface="Quattrocento Sans"/>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688" name="Google Shape;688;p87" descr="This screenshot is a 'placeholder' only. Drag or drop your screen shot here, or click and tap the center to insert a photo."/>
          <p:cNvPicPr preferRelativeResize="0">
            <a:picLocks noGrp="1"/>
          </p:cNvPicPr>
          <p:nvPr>
            <p:ph type="pic" idx="2"/>
          </p:nvPr>
        </p:nvPicPr>
        <p:blipFill/>
        <p:spPr>
          <a:xfrm>
            <a:off x="582612" y="1436688"/>
            <a:ext cx="7253288" cy="4832350"/>
          </a:xfrm>
          <a:prstGeom prst="rect">
            <a:avLst/>
          </a:prstGeom>
          <a:blipFill rotWithShape="1">
            <a:blip r:embed="rId2">
              <a:alphaModFix/>
            </a:blip>
            <a:stretch>
              <a:fillRect/>
            </a:stretch>
          </a:blipFill>
          <a:ln>
            <a:noFill/>
          </a:ln>
        </p:spPr>
      </p:pic>
    </p:spTree>
  </p:cSld>
  <p:clrMapOvr>
    <a:masterClrMapping/>
  </p:clrMapOvr>
  <p:transition>
    <p:fade/>
  </p:transition>
  <p:extLst>
    <p:ext uri="{DCECCB84-F9BA-43D5-87BE-67443E8EF086}">
      <p15:sldGuideLst xmlns:p15="http://schemas.microsoft.com/office/powerpoint/2012/main">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689"/>
        <p:cNvGrpSpPr/>
        <p:nvPr/>
      </p:nvGrpSpPr>
      <p:grpSpPr>
        <a:xfrm>
          <a:off x="0" y="0"/>
          <a:ext cx="0" cy="0"/>
          <a:chOff x="0" y="0"/>
          <a:chExt cx="0" cy="0"/>
        </a:xfrm>
      </p:grpSpPr>
      <p:sp>
        <p:nvSpPr>
          <p:cNvPr id="690" name="Google Shape;690;p88"/>
          <p:cNvSpPr txBox="1">
            <a:spLocks noGrp="1"/>
          </p:cNvSpPr>
          <p:nvPr>
            <p:ph type="title"/>
          </p:nvPr>
        </p:nvSpPr>
        <p:spPr>
          <a:xfrm>
            <a:off x="584200" y="2305840"/>
            <a:ext cx="3468956" cy="396319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1" name="Google Shape;691;p88"/>
          <p:cNvSpPr txBox="1">
            <a:spLocks noGrp="1"/>
          </p:cNvSpPr>
          <p:nvPr>
            <p:ph type="body" idx="1"/>
          </p:nvPr>
        </p:nvSpPr>
        <p:spPr>
          <a:xfrm>
            <a:off x="4646104" y="2447038"/>
            <a:ext cx="6961188" cy="3821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80"/>
              </a:spcBef>
              <a:spcAft>
                <a:spcPts val="0"/>
              </a:spcAft>
              <a:buClr>
                <a:schemeClr val="lt1"/>
              </a:buClr>
              <a:buSzPts val="2160"/>
              <a:buNone/>
              <a:defRPr sz="2400"/>
            </a:lvl1pPr>
            <a:lvl2pPr marL="914400" lvl="1" indent="-228600" algn="l">
              <a:lnSpc>
                <a:spcPct val="100000"/>
              </a:lnSpc>
              <a:spcBef>
                <a:spcPts val="1200"/>
              </a:spcBef>
              <a:spcAft>
                <a:spcPts val="0"/>
              </a:spcAft>
              <a:buClr>
                <a:schemeClr val="lt1"/>
              </a:buClr>
              <a:buSzPts val="1800"/>
              <a:buNone/>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cxnSp>
        <p:nvCxnSpPr>
          <p:cNvPr id="692" name="Google Shape;692;p88"/>
          <p:cNvCxnSpPr/>
          <p:nvPr/>
        </p:nvCxnSpPr>
        <p:spPr>
          <a:xfrm>
            <a:off x="588263" y="2017713"/>
            <a:ext cx="3477325" cy="0"/>
          </a:xfrm>
          <a:prstGeom prst="straightConnector1">
            <a:avLst/>
          </a:prstGeom>
          <a:noFill/>
          <a:ln w="28575" cap="flat" cmpd="sng">
            <a:solidFill>
              <a:schemeClr val="accent1"/>
            </a:solidFill>
            <a:prstDash val="solid"/>
            <a:round/>
            <a:headEnd type="none" w="sm" len="sm"/>
            <a:tailEnd type="none" w="sm" len="sm"/>
          </a:ln>
        </p:spPr>
      </p:cxnSp>
      <p:cxnSp>
        <p:nvCxnSpPr>
          <p:cNvPr id="693" name="Google Shape;693;p88"/>
          <p:cNvCxnSpPr/>
          <p:nvPr/>
        </p:nvCxnSpPr>
        <p:spPr>
          <a:xfrm>
            <a:off x="4648200" y="2017713"/>
            <a:ext cx="6961188" cy="0"/>
          </a:xfrm>
          <a:prstGeom prst="straightConnector1">
            <a:avLst/>
          </a:prstGeom>
          <a:noFill/>
          <a:ln w="12700" cap="flat" cmpd="sng">
            <a:solidFill>
              <a:srgbClr val="D8D8D8"/>
            </a:solidFill>
            <a:prstDash val="solid"/>
            <a:round/>
            <a:headEnd type="none" w="sm" len="sm"/>
            <a:tailEnd type="none" w="sm" len="sm"/>
          </a:ln>
        </p:spPr>
      </p:cxnSp>
    </p:spTree>
  </p:cSld>
  <p:clrMapOvr>
    <a:masterClrMapping/>
  </p:clrMapOvr>
  <p:transition>
    <p:fade/>
  </p:transition>
  <p:extLst>
    <p:ext uri="{DCECCB84-F9BA-43D5-87BE-67443E8EF086}">
      <p15:sldGuideLst xmlns:p15="http://schemas.microsoft.com/office/powerpoint/2012/main">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and text side by side">
  <p:cSld name="Title and text side by side">
    <p:spTree>
      <p:nvGrpSpPr>
        <p:cNvPr id="1" name="Shape 694"/>
        <p:cNvGrpSpPr/>
        <p:nvPr/>
      </p:nvGrpSpPr>
      <p:grpSpPr>
        <a:xfrm>
          <a:off x="0" y="0"/>
          <a:ext cx="0" cy="0"/>
          <a:chOff x="0" y="0"/>
          <a:chExt cx="0" cy="0"/>
        </a:xfrm>
      </p:grpSpPr>
      <p:sp>
        <p:nvSpPr>
          <p:cNvPr id="695" name="Google Shape;695;p89"/>
          <p:cNvSpPr/>
          <p:nvPr/>
        </p:nvSpPr>
        <p:spPr>
          <a:xfrm>
            <a:off x="0" y="0"/>
            <a:ext cx="4356100" cy="6858000"/>
          </a:xfrm>
          <a:prstGeom prst="rect">
            <a:avLst/>
          </a:prstGeom>
          <a:solidFill>
            <a:schemeClr val="l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696" name="Google Shape;696;p89"/>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lt1"/>
              </a:buClr>
              <a:buSzPts val="2520"/>
              <a:buNone/>
              <a:defRPr sz="2800"/>
            </a:lvl1pPr>
            <a:lvl2pPr marL="914400" lvl="1" indent="-228600" algn="l">
              <a:lnSpc>
                <a:spcPct val="100000"/>
              </a:lnSpc>
              <a:spcBef>
                <a:spcPts val="1200"/>
              </a:spcBef>
              <a:spcAft>
                <a:spcPts val="0"/>
              </a:spcAft>
              <a:buClr>
                <a:schemeClr val="lt1"/>
              </a:buClr>
              <a:buSzPts val="1800"/>
              <a:buNone/>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97" name="Google Shape;697;p89"/>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and text side by side 3">
  <p:cSld name="Title and text side by side 3">
    <p:spTree>
      <p:nvGrpSpPr>
        <p:cNvPr id="1" name="Shape 698"/>
        <p:cNvGrpSpPr/>
        <p:nvPr/>
      </p:nvGrpSpPr>
      <p:grpSpPr>
        <a:xfrm>
          <a:off x="0" y="0"/>
          <a:ext cx="0" cy="0"/>
          <a:chOff x="0" y="0"/>
          <a:chExt cx="0" cy="0"/>
        </a:xfrm>
      </p:grpSpPr>
      <p:sp>
        <p:nvSpPr>
          <p:cNvPr id="699" name="Google Shape;699;p90"/>
          <p:cNvSpPr/>
          <p:nvPr/>
        </p:nvSpPr>
        <p:spPr>
          <a:xfrm>
            <a:off x="0" y="0"/>
            <a:ext cx="4356100" cy="6858000"/>
          </a:xfrm>
          <a:prstGeom prst="rect">
            <a:avLst/>
          </a:prstGeom>
          <a:solidFill>
            <a:schemeClr val="dk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700" name="Google Shape;700;p90"/>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lt1"/>
              </a:buClr>
              <a:buSzPts val="2520"/>
              <a:buNone/>
              <a:defRPr sz="2800"/>
            </a:lvl1pPr>
            <a:lvl2pPr marL="914400" lvl="1" indent="-228600" algn="l">
              <a:lnSpc>
                <a:spcPct val="100000"/>
              </a:lnSpc>
              <a:spcBef>
                <a:spcPts val="1200"/>
              </a:spcBef>
              <a:spcAft>
                <a:spcPts val="0"/>
              </a:spcAft>
              <a:buClr>
                <a:schemeClr val="lt1"/>
              </a:buClr>
              <a:buSzPts val="1800"/>
              <a:buNone/>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01" name="Google Shape;701;p90"/>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and text side by side 2">
  <p:cSld name="Title and text side by side 2">
    <p:spTree>
      <p:nvGrpSpPr>
        <p:cNvPr id="1" name="Shape 702"/>
        <p:cNvGrpSpPr/>
        <p:nvPr/>
      </p:nvGrpSpPr>
      <p:grpSpPr>
        <a:xfrm>
          <a:off x="0" y="0"/>
          <a:ext cx="0" cy="0"/>
          <a:chOff x="0" y="0"/>
          <a:chExt cx="0" cy="0"/>
        </a:xfrm>
      </p:grpSpPr>
      <p:cxnSp>
        <p:nvCxnSpPr>
          <p:cNvPr id="703" name="Google Shape;703;p91"/>
          <p:cNvCxnSpPr/>
          <p:nvPr/>
        </p:nvCxnSpPr>
        <p:spPr>
          <a:xfrm>
            <a:off x="4356100" y="2578100"/>
            <a:ext cx="0" cy="1701800"/>
          </a:xfrm>
          <a:prstGeom prst="straightConnector1">
            <a:avLst/>
          </a:prstGeom>
          <a:noFill/>
          <a:ln w="28575" cap="flat" cmpd="sng">
            <a:solidFill>
              <a:schemeClr val="accent1"/>
            </a:solidFill>
            <a:prstDash val="solid"/>
            <a:round/>
            <a:headEnd type="none" w="sm" len="sm"/>
            <a:tailEnd type="none" w="sm" len="sm"/>
          </a:ln>
        </p:spPr>
      </p:cxnSp>
      <p:sp>
        <p:nvSpPr>
          <p:cNvPr id="704" name="Google Shape;704;p91"/>
          <p:cNvSpPr txBox="1">
            <a:spLocks noGrp="1"/>
          </p:cNvSpPr>
          <p:nvPr>
            <p:ph type="body" idx="1"/>
          </p:nvPr>
        </p:nvSpPr>
        <p:spPr>
          <a:xfrm>
            <a:off x="4941888" y="585788"/>
            <a:ext cx="6667500" cy="5683249"/>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lt1"/>
              </a:buClr>
              <a:buSzPts val="2520"/>
              <a:buNone/>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05" name="Google Shape;705;p91"/>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2"/>
        </a:solidFill>
        <a:effectLst/>
      </p:bgPr>
    </p:bg>
    <p:spTree>
      <p:nvGrpSpPr>
        <p:cNvPr id="1" name="Shape 706"/>
        <p:cNvGrpSpPr/>
        <p:nvPr/>
      </p:nvGrpSpPr>
      <p:grpSpPr>
        <a:xfrm>
          <a:off x="0" y="0"/>
          <a:ext cx="0" cy="0"/>
          <a:chOff x="0" y="0"/>
          <a:chExt cx="0" cy="0"/>
        </a:xfrm>
      </p:grpSpPr>
      <p:sp>
        <p:nvSpPr>
          <p:cNvPr id="707" name="Google Shape;707;p92"/>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8" name="Google Shape;708;p92"/>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lt1"/>
        </a:solidFill>
        <a:effectLst/>
      </p:bgPr>
    </p:bg>
    <p:spTree>
      <p:nvGrpSpPr>
        <p:cNvPr id="1" name="Shape 48"/>
        <p:cNvGrpSpPr/>
        <p:nvPr/>
      </p:nvGrpSpPr>
      <p:grpSpPr>
        <a:xfrm>
          <a:off x="0" y="0"/>
          <a:ext cx="0" cy="0"/>
          <a:chOff x="0" y="0"/>
          <a:chExt cx="0" cy="0"/>
        </a:xfrm>
      </p:grpSpPr>
      <p:pic>
        <p:nvPicPr>
          <p:cNvPr id="49" name="Google Shape;49;p11"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50" name="Google Shape;50;p11"/>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1"/>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Demo slide 2">
  <p:cSld name="Demo slide 2">
    <p:spTree>
      <p:nvGrpSpPr>
        <p:cNvPr id="1" name="Shape 709"/>
        <p:cNvGrpSpPr/>
        <p:nvPr/>
      </p:nvGrpSpPr>
      <p:grpSpPr>
        <a:xfrm>
          <a:off x="0" y="0"/>
          <a:ext cx="0" cy="0"/>
          <a:chOff x="0" y="0"/>
          <a:chExt cx="0" cy="0"/>
        </a:xfrm>
      </p:grpSpPr>
      <p:sp>
        <p:nvSpPr>
          <p:cNvPr id="710" name="Google Shape;710;p93"/>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lt1"/>
              </a:buClr>
              <a:buSzPts val="3600"/>
              <a:buFont typeface="Quattrocento Sans"/>
              <a:buNone/>
              <a:defRPr sz="3600" b="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1" name="Google Shape;711;p93"/>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712"/>
        <p:cNvGrpSpPr/>
        <p:nvPr/>
      </p:nvGrpSpPr>
      <p:grpSpPr>
        <a:xfrm>
          <a:off x="0" y="0"/>
          <a:ext cx="0" cy="0"/>
          <a:chOff x="0" y="0"/>
          <a:chExt cx="0" cy="0"/>
        </a:xfrm>
      </p:grpSpPr>
      <p:sp>
        <p:nvSpPr>
          <p:cNvPr id="713" name="Google Shape;713;p94"/>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Section Title 2">
  <p:cSld name="Section Title 2">
    <p:spTree>
      <p:nvGrpSpPr>
        <p:cNvPr id="1" name="Shape 714"/>
        <p:cNvGrpSpPr/>
        <p:nvPr/>
      </p:nvGrpSpPr>
      <p:grpSpPr>
        <a:xfrm>
          <a:off x="0" y="0"/>
          <a:ext cx="0" cy="0"/>
          <a:chOff x="0" y="0"/>
          <a:chExt cx="0" cy="0"/>
        </a:xfrm>
      </p:grpSpPr>
      <p:sp>
        <p:nvSpPr>
          <p:cNvPr id="715" name="Google Shape;715;p95"/>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lt1"/>
              </a:buClr>
              <a:buSzPts val="3600"/>
              <a:buFont typeface="Quattrocento Sans"/>
              <a:buNone/>
              <a:defRPr sz="3600" b="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16"/>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Layout_8">
  <p:cSld name="Layout_8">
    <p:spTree>
      <p:nvGrpSpPr>
        <p:cNvPr id="1" name="Shape 717"/>
        <p:cNvGrpSpPr/>
        <p:nvPr/>
      </p:nvGrpSpPr>
      <p:grpSpPr>
        <a:xfrm>
          <a:off x="0" y="0"/>
          <a:ext cx="0" cy="0"/>
          <a:chOff x="0" y="0"/>
          <a:chExt cx="0" cy="0"/>
        </a:xfrm>
      </p:grpSpPr>
      <p:sp>
        <p:nvSpPr>
          <p:cNvPr id="718" name="Google Shape;718;p97"/>
          <p:cNvSpPr txBox="1">
            <a:spLocks noGrp="1"/>
          </p:cNvSpPr>
          <p:nvPr>
            <p:ph type="body" idx="1"/>
          </p:nvPr>
        </p:nvSpPr>
        <p:spPr>
          <a:xfrm>
            <a:off x="3349888" y="490602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19" name="Google Shape;719;p97"/>
          <p:cNvSpPr txBox="1">
            <a:spLocks noGrp="1"/>
          </p:cNvSpPr>
          <p:nvPr>
            <p:ph type="body" idx="2"/>
          </p:nvPr>
        </p:nvSpPr>
        <p:spPr>
          <a:xfrm>
            <a:off x="3349888" y="45720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0" name="Google Shape;720;p97"/>
          <p:cNvSpPr txBox="1">
            <a:spLocks noGrp="1"/>
          </p:cNvSpPr>
          <p:nvPr>
            <p:ph type="body" idx="3"/>
          </p:nvPr>
        </p:nvSpPr>
        <p:spPr>
          <a:xfrm>
            <a:off x="3349888" y="342308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1" name="Google Shape;721;p97"/>
          <p:cNvSpPr txBox="1">
            <a:spLocks noGrp="1"/>
          </p:cNvSpPr>
          <p:nvPr>
            <p:ph type="body" idx="4"/>
          </p:nvPr>
        </p:nvSpPr>
        <p:spPr>
          <a:xfrm>
            <a:off x="3349888" y="194014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2" name="Google Shape;722;p97"/>
          <p:cNvSpPr/>
          <p:nvPr/>
        </p:nvSpPr>
        <p:spPr>
          <a:xfrm>
            <a:off x="1" y="613459"/>
            <a:ext cx="5939482" cy="5507578"/>
          </a:xfrm>
          <a:custGeom>
            <a:avLst/>
            <a:gdLst/>
            <a:ahLst/>
            <a:cxnLst/>
            <a:rect l="l" t="t" r="r" b="b"/>
            <a:pathLst>
              <a:path w="5939482" h="5507578" extrusionOk="0">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pic>
        <p:nvPicPr>
          <p:cNvPr id="723" name="Google Shape;723;p97"/>
          <p:cNvPicPr preferRelativeResize="0">
            <a:picLocks noGrp="1"/>
          </p:cNvPicPr>
          <p:nvPr>
            <p:ph type="pic" idx="5"/>
          </p:nvPr>
        </p:nvPicPr>
        <p:blipFill/>
        <p:spPr>
          <a:xfrm>
            <a:off x="0" y="808038"/>
            <a:ext cx="3348038" cy="5120322"/>
          </a:xfrm>
          <a:prstGeom prst="rect">
            <a:avLst/>
          </a:prstGeom>
          <a:blipFill rotWithShape="1">
            <a:blip r:embed="rId2">
              <a:alphaModFix/>
            </a:blip>
            <a:stretch>
              <a:fillRect/>
            </a:stretch>
          </a:blipFill>
          <a:ln>
            <a:noFill/>
          </a:ln>
        </p:spPr>
      </p:pic>
      <p:sp>
        <p:nvSpPr>
          <p:cNvPr id="724" name="Google Shape;724;p97"/>
          <p:cNvSpPr/>
          <p:nvPr/>
        </p:nvSpPr>
        <p:spPr>
          <a:xfrm>
            <a:off x="3349888" y="1309250"/>
            <a:ext cx="2902632" cy="2058671"/>
          </a:xfrm>
          <a:custGeom>
            <a:avLst/>
            <a:gdLst/>
            <a:ahLst/>
            <a:cxnLst/>
            <a:rect l="l" t="t" r="r" b="b"/>
            <a:pathLst>
              <a:path w="2292" h="1621" extrusionOk="0">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5" name="Google Shape;725;p97"/>
          <p:cNvSpPr/>
          <p:nvPr/>
        </p:nvSpPr>
        <p:spPr>
          <a:xfrm>
            <a:off x="3349888" y="457200"/>
            <a:ext cx="2053279" cy="2910721"/>
          </a:xfrm>
          <a:custGeom>
            <a:avLst/>
            <a:gdLst/>
            <a:ahLst/>
            <a:cxnLst/>
            <a:rect l="l" t="t" r="r" b="b"/>
            <a:pathLst>
              <a:path w="1621" h="2292" extrusionOk="0">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6" name="Google Shape;726;p97"/>
          <p:cNvSpPr/>
          <p:nvPr/>
        </p:nvSpPr>
        <p:spPr>
          <a:xfrm>
            <a:off x="3349888" y="3367920"/>
            <a:ext cx="2902632" cy="2055975"/>
          </a:xfrm>
          <a:custGeom>
            <a:avLst/>
            <a:gdLst/>
            <a:ahLst/>
            <a:cxnLst/>
            <a:rect l="l" t="t" r="r" b="b"/>
            <a:pathLst>
              <a:path w="2292" h="1620" extrusionOk="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7" name="Google Shape;727;p97"/>
          <p:cNvSpPr/>
          <p:nvPr/>
        </p:nvSpPr>
        <p:spPr>
          <a:xfrm>
            <a:off x="3349888" y="3367920"/>
            <a:ext cx="2053279" cy="2909373"/>
          </a:xfrm>
          <a:custGeom>
            <a:avLst/>
            <a:gdLst/>
            <a:ahLst/>
            <a:cxnLst/>
            <a:rect l="l" t="t" r="r" b="b"/>
            <a:pathLst>
              <a:path w="1621" h="2292" extrusionOk="0">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8" name="Google Shape;728;p97"/>
          <p:cNvSpPr/>
          <p:nvPr/>
        </p:nvSpPr>
        <p:spPr>
          <a:xfrm>
            <a:off x="4370875" y="2511729"/>
            <a:ext cx="1483647" cy="47322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600" b="1">
              <a:solidFill>
                <a:schemeClr val="lt1"/>
              </a:solidFill>
              <a:latin typeface="Quattrocento Sans"/>
              <a:ea typeface="Quattrocento Sans"/>
              <a:cs typeface="Quattrocento Sans"/>
              <a:sym typeface="Quattrocento Sans"/>
            </a:endParaRPr>
          </a:p>
        </p:txBody>
      </p:sp>
      <p:sp>
        <p:nvSpPr>
          <p:cNvPr id="729" name="Google Shape;729;p97"/>
          <p:cNvSpPr txBox="1">
            <a:spLocks noGrp="1"/>
          </p:cNvSpPr>
          <p:nvPr>
            <p:ph type="body" idx="6"/>
          </p:nvPr>
        </p:nvSpPr>
        <p:spPr>
          <a:xfrm>
            <a:off x="0" y="4678706"/>
            <a:ext cx="3348038" cy="861774"/>
          </a:xfrm>
          <a:prstGeom prst="rect">
            <a:avLst/>
          </a:prstGeom>
          <a:solidFill>
            <a:schemeClr val="accent1">
              <a:alpha val="80000"/>
            </a:schemeClr>
          </a:solidFill>
          <a:ln>
            <a:noFill/>
          </a:ln>
        </p:spPr>
        <p:txBody>
          <a:bodyPr spcFirstLastPara="1" wrap="square" lIns="0" tIns="0" rIns="182875" bIns="0" anchor="ctr" anchorCtr="0">
            <a:spAutoFit/>
          </a:bodyPr>
          <a:lstStyle>
            <a:lvl1pPr marL="457200" marR="0" lvl="0" indent="-22860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30" name="Google Shape;730;p97"/>
          <p:cNvSpPr txBox="1">
            <a:spLocks noGrp="1"/>
          </p:cNvSpPr>
          <p:nvPr>
            <p:ph type="body" idx="7"/>
          </p:nvPr>
        </p:nvSpPr>
        <p:spPr>
          <a:xfrm>
            <a:off x="3597275" y="1209675"/>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31" name="Google Shape;731;p97"/>
          <p:cNvSpPr txBox="1">
            <a:spLocks noGrp="1"/>
          </p:cNvSpPr>
          <p:nvPr>
            <p:ph type="body" idx="8"/>
          </p:nvPr>
        </p:nvSpPr>
        <p:spPr>
          <a:xfrm>
            <a:off x="4532134" y="2652395"/>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32" name="Google Shape;732;p97"/>
          <p:cNvSpPr txBox="1">
            <a:spLocks noGrp="1"/>
          </p:cNvSpPr>
          <p:nvPr>
            <p:ph type="body" idx="9"/>
          </p:nvPr>
        </p:nvSpPr>
        <p:spPr>
          <a:xfrm>
            <a:off x="4532134" y="3871595"/>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33" name="Google Shape;733;p97"/>
          <p:cNvSpPr txBox="1">
            <a:spLocks noGrp="1"/>
          </p:cNvSpPr>
          <p:nvPr>
            <p:ph type="body" idx="13"/>
          </p:nvPr>
        </p:nvSpPr>
        <p:spPr>
          <a:xfrm>
            <a:off x="3597275" y="5155882"/>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34" name="Google Shape;734;p97"/>
          <p:cNvSpPr/>
          <p:nvPr/>
        </p:nvSpPr>
        <p:spPr>
          <a:xfrm>
            <a:off x="11561200" y="45720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735" name="Google Shape;735;p97"/>
          <p:cNvSpPr/>
          <p:nvPr/>
        </p:nvSpPr>
        <p:spPr>
          <a:xfrm>
            <a:off x="11561200" y="194014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736" name="Google Shape;736;p97"/>
          <p:cNvSpPr/>
          <p:nvPr/>
        </p:nvSpPr>
        <p:spPr>
          <a:xfrm>
            <a:off x="11561200" y="342308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737" name="Google Shape;737;p97"/>
          <p:cNvSpPr/>
          <p:nvPr/>
        </p:nvSpPr>
        <p:spPr>
          <a:xfrm>
            <a:off x="11561200" y="490602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738"/>
        <p:cNvGrpSpPr/>
        <p:nvPr/>
      </p:nvGrpSpPr>
      <p:grpSpPr>
        <a:xfrm>
          <a:off x="0" y="0"/>
          <a:ext cx="0" cy="0"/>
          <a:chOff x="0" y="0"/>
          <a:chExt cx="0" cy="0"/>
        </a:xfrm>
      </p:grpSpPr>
      <p:pic>
        <p:nvPicPr>
          <p:cNvPr id="739" name="Google Shape;739;p98"/>
          <p:cNvPicPr preferRelativeResize="0">
            <a:picLocks noGrp="1"/>
          </p:cNvPicPr>
          <p:nvPr>
            <p:ph type="pic" idx="2"/>
          </p:nvPr>
        </p:nvPicPr>
        <p:blipFill/>
        <p:spPr>
          <a:xfrm>
            <a:off x="-1" y="-1"/>
            <a:ext cx="5700433" cy="6858001"/>
          </a:xfrm>
          <a:prstGeom prst="rect">
            <a:avLst/>
          </a:prstGeom>
          <a:blipFill rotWithShape="1">
            <a:blip r:embed="rId2">
              <a:alphaModFix/>
            </a:blip>
            <a:stretch>
              <a:fillRect/>
            </a:stretch>
          </a:blipFill>
          <a:ln>
            <a:noFill/>
          </a:ln>
        </p:spPr>
      </p:pic>
      <p:sp>
        <p:nvSpPr>
          <p:cNvPr id="740" name="Google Shape;740;p98"/>
          <p:cNvSpPr/>
          <p:nvPr/>
        </p:nvSpPr>
        <p:spPr>
          <a:xfrm flipH="1">
            <a:off x="6458206" y="1060939"/>
            <a:ext cx="219722" cy="466240"/>
          </a:xfrm>
          <a:custGeom>
            <a:avLst/>
            <a:gdLst/>
            <a:ahLst/>
            <a:cxnLst/>
            <a:rect l="l" t="t" r="r" b="b"/>
            <a:pathLst>
              <a:path w="390525" h="828675" extrusionOk="0">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41" name="Google Shape;741;p98"/>
          <p:cNvSpPr/>
          <p:nvPr/>
        </p:nvSpPr>
        <p:spPr>
          <a:xfrm flipH="1">
            <a:off x="6172031" y="1060939"/>
            <a:ext cx="219722" cy="466240"/>
          </a:xfrm>
          <a:custGeom>
            <a:avLst/>
            <a:gdLst/>
            <a:ahLst/>
            <a:cxnLst/>
            <a:rect l="l" t="t" r="r" b="b"/>
            <a:pathLst>
              <a:path w="390525" h="828675" extrusionOk="0">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42" name="Google Shape;742;p98"/>
          <p:cNvSpPr txBox="1">
            <a:spLocks noGrp="1"/>
          </p:cNvSpPr>
          <p:nvPr>
            <p:ph type="body" idx="1"/>
          </p:nvPr>
        </p:nvSpPr>
        <p:spPr>
          <a:xfrm>
            <a:off x="6391275" y="1798638"/>
            <a:ext cx="5021263" cy="2585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lt1"/>
              </a:buClr>
              <a:buSzPts val="2160"/>
              <a:buNone/>
              <a:defRPr sz="2400" i="0"/>
            </a:lvl1pPr>
            <a:lvl2pPr marL="914400" lvl="1" indent="-228600" algn="l">
              <a:lnSpc>
                <a:spcPct val="100000"/>
              </a:lnSpc>
              <a:spcBef>
                <a:spcPts val="1200"/>
              </a:spcBef>
              <a:spcAft>
                <a:spcPts val="0"/>
              </a:spcAft>
              <a:buClr>
                <a:schemeClr val="lt1"/>
              </a:buClr>
              <a:buSzPts val="2160"/>
              <a:buNone/>
              <a:defRPr sz="2400" i="1"/>
            </a:lvl2pPr>
            <a:lvl3pPr marL="1371600" lvl="2" indent="-228600" algn="l">
              <a:lnSpc>
                <a:spcPct val="100000"/>
              </a:lnSpc>
              <a:spcBef>
                <a:spcPts val="1200"/>
              </a:spcBef>
              <a:spcAft>
                <a:spcPts val="0"/>
              </a:spcAft>
              <a:buClr>
                <a:schemeClr val="lt1"/>
              </a:buClr>
              <a:buSzPts val="2160"/>
              <a:buNone/>
              <a:defRPr sz="2400" i="1"/>
            </a:lvl3pPr>
            <a:lvl4pPr marL="1828800" lvl="3" indent="-228600" algn="l">
              <a:lnSpc>
                <a:spcPct val="100000"/>
              </a:lnSpc>
              <a:spcBef>
                <a:spcPts val="1200"/>
              </a:spcBef>
              <a:spcAft>
                <a:spcPts val="0"/>
              </a:spcAft>
              <a:buClr>
                <a:schemeClr val="lt1"/>
              </a:buClr>
              <a:buSzPts val="2160"/>
              <a:buNone/>
              <a:defRPr sz="2400" i="1"/>
            </a:lvl4pPr>
            <a:lvl5pPr marL="2286000" lvl="4" indent="-228600" algn="l">
              <a:lnSpc>
                <a:spcPct val="100000"/>
              </a:lnSpc>
              <a:spcBef>
                <a:spcPts val="1200"/>
              </a:spcBef>
              <a:spcAft>
                <a:spcPts val="0"/>
              </a:spcAft>
              <a:buClr>
                <a:schemeClr val="lt1"/>
              </a:buClr>
              <a:buSzPts val="2160"/>
              <a:buNone/>
              <a:defRPr sz="2400" i="1"/>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43" name="Google Shape;743;p98"/>
          <p:cNvSpPr txBox="1">
            <a:spLocks noGrp="1"/>
          </p:cNvSpPr>
          <p:nvPr>
            <p:ph type="body" idx="3"/>
          </p:nvPr>
        </p:nvSpPr>
        <p:spPr>
          <a:xfrm>
            <a:off x="9183688" y="5194300"/>
            <a:ext cx="3008312" cy="554038"/>
          </a:xfrm>
          <a:prstGeom prst="rect">
            <a:avLst/>
          </a:prstGeom>
          <a:solidFill>
            <a:schemeClr val="accent1"/>
          </a:solidFill>
          <a:ln>
            <a:noFill/>
          </a:ln>
        </p:spPr>
        <p:txBody>
          <a:bodyPr spcFirstLastPara="1" wrap="square" lIns="182875" tIns="91425" rIns="182875" bIns="91425" anchor="ctr" anchorCtr="0">
            <a:noAutofit/>
          </a:bodyPr>
          <a:lstStyle>
            <a:lvl1pPr marL="457200" lvl="0" indent="-2286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None/>
              <a:defRPr sz="2000">
                <a:solidFill>
                  <a:schemeClr val="dk1"/>
                </a:solidFill>
              </a:defRPr>
            </a:lvl2pPr>
            <a:lvl3pPr marL="1371600" lvl="2" indent="-228600" algn="l">
              <a:lnSpc>
                <a:spcPct val="100000"/>
              </a:lnSpc>
              <a:spcBef>
                <a:spcPts val="400"/>
              </a:spcBef>
              <a:spcAft>
                <a:spcPts val="0"/>
              </a:spcAft>
              <a:buClr>
                <a:schemeClr val="dk1"/>
              </a:buClr>
              <a:buSzPts val="1800"/>
              <a:buNone/>
              <a:defRPr sz="2000">
                <a:solidFill>
                  <a:schemeClr val="dk1"/>
                </a:solidFill>
              </a:defRPr>
            </a:lvl3pPr>
            <a:lvl4pPr marL="1828800" lvl="3" indent="-228600" algn="l">
              <a:lnSpc>
                <a:spcPct val="100000"/>
              </a:lnSpc>
              <a:spcBef>
                <a:spcPts val="400"/>
              </a:spcBef>
              <a:spcAft>
                <a:spcPts val="0"/>
              </a:spcAft>
              <a:buClr>
                <a:schemeClr val="dk1"/>
              </a:buClr>
              <a:buSzPts val="1800"/>
              <a:buNone/>
              <a:defRPr sz="2000">
                <a:solidFill>
                  <a:schemeClr val="dk1"/>
                </a:solidFill>
              </a:defRPr>
            </a:lvl4pPr>
            <a:lvl5pPr marL="2286000" lvl="4" indent="-228600" algn="l">
              <a:lnSpc>
                <a:spcPct val="100000"/>
              </a:lnSpc>
              <a:spcBef>
                <a:spcPts val="400"/>
              </a:spcBef>
              <a:spcAft>
                <a:spcPts val="0"/>
              </a:spcAft>
              <a:buClr>
                <a:schemeClr val="dk1"/>
              </a:buClr>
              <a:buSzPts val="1800"/>
              <a:buNone/>
              <a:defRPr sz="20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744"/>
        <p:cNvGrpSpPr/>
        <p:nvPr/>
      </p:nvGrpSpPr>
      <p:grpSpPr>
        <a:xfrm>
          <a:off x="0" y="0"/>
          <a:ext cx="0" cy="0"/>
          <a:chOff x="0" y="0"/>
          <a:chExt cx="0" cy="0"/>
        </a:xfrm>
      </p:grpSpPr>
      <p:sp>
        <p:nvSpPr>
          <p:cNvPr id="745" name="Google Shape;745;p99"/>
          <p:cNvSpPr/>
          <p:nvPr/>
        </p:nvSpPr>
        <p:spPr>
          <a:xfrm>
            <a:off x="281354" y="0"/>
            <a:ext cx="398584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pic>
        <p:nvPicPr>
          <p:cNvPr id="746" name="Google Shape;746;p99"/>
          <p:cNvPicPr preferRelativeResize="0">
            <a:picLocks noGrp="1"/>
          </p:cNvPicPr>
          <p:nvPr>
            <p:ph type="pic" idx="2"/>
          </p:nvPr>
        </p:nvPicPr>
        <p:blipFill/>
        <p:spPr>
          <a:xfrm>
            <a:off x="4267200" y="0"/>
            <a:ext cx="7924799" cy="6858000"/>
          </a:xfrm>
          <a:prstGeom prst="rect">
            <a:avLst/>
          </a:prstGeom>
          <a:blipFill rotWithShape="1">
            <a:blip r:embed="rId2">
              <a:alphaModFix/>
            </a:blip>
            <a:stretch>
              <a:fillRect/>
            </a:stretch>
          </a:blipFill>
          <a:ln>
            <a:noFill/>
          </a:ln>
        </p:spPr>
      </p:pic>
      <p:sp>
        <p:nvSpPr>
          <p:cNvPr id="747" name="Google Shape;747;p99"/>
          <p:cNvSpPr txBox="1">
            <a:spLocks noGrp="1"/>
          </p:cNvSpPr>
          <p:nvPr>
            <p:ph type="body" idx="1"/>
          </p:nvPr>
        </p:nvSpPr>
        <p:spPr>
          <a:xfrm>
            <a:off x="0" y="2438401"/>
            <a:ext cx="3985846" cy="2157045"/>
          </a:xfrm>
          <a:prstGeom prst="rect">
            <a:avLst/>
          </a:prstGeom>
          <a:solidFill>
            <a:schemeClr val="accent1"/>
          </a:solidFill>
          <a:ln>
            <a:noFill/>
          </a:ln>
        </p:spPr>
        <p:txBody>
          <a:bodyPr spcFirstLastPara="1" wrap="square" lIns="0" tIns="0" rIns="0" bIns="0" anchor="ctr" anchorCtr="0">
            <a:noAutofit/>
          </a:bodyPr>
          <a:lstStyle>
            <a:lvl1pPr marL="457200" marR="0" lvl="0" indent="-228600" algn="ctr">
              <a:lnSpc>
                <a:spcPct val="100000"/>
              </a:lnSpc>
              <a:spcBef>
                <a:spcPts val="0"/>
              </a:spcBef>
              <a:spcAft>
                <a:spcPts val="0"/>
              </a:spcAft>
              <a:buClr>
                <a:schemeClr val="dk1"/>
              </a:buClr>
              <a:buSzPts val="5400"/>
              <a:buFont typeface="Quattrocento Sans"/>
              <a:buNone/>
              <a:defRPr sz="5400">
                <a:solidFill>
                  <a:schemeClr val="dk1"/>
                </a:solidFill>
                <a:latin typeface="Quattrocento Sans"/>
                <a:ea typeface="Quattrocento Sans"/>
                <a:cs typeface="Quattrocento Sans"/>
                <a:sym typeface="Quattrocento Sans"/>
              </a:defRPr>
            </a:lvl1pPr>
            <a:lvl2pPr marL="914400" lvl="1" indent="-228600" algn="ctr">
              <a:lnSpc>
                <a:spcPct val="100000"/>
              </a:lnSpc>
              <a:spcBef>
                <a:spcPts val="960"/>
              </a:spcBef>
              <a:spcAft>
                <a:spcPts val="0"/>
              </a:spcAft>
              <a:buClr>
                <a:schemeClr val="dk1"/>
              </a:buClr>
              <a:buSzPts val="4320"/>
              <a:buNone/>
              <a:defRPr sz="4800">
                <a:solidFill>
                  <a:schemeClr val="dk1"/>
                </a:solidFill>
              </a:defRPr>
            </a:lvl2pPr>
            <a:lvl3pPr marL="1371600" lvl="2" indent="-228600" algn="ctr">
              <a:lnSpc>
                <a:spcPct val="100000"/>
              </a:lnSpc>
              <a:spcBef>
                <a:spcPts val="960"/>
              </a:spcBef>
              <a:spcAft>
                <a:spcPts val="0"/>
              </a:spcAft>
              <a:buClr>
                <a:schemeClr val="dk1"/>
              </a:buClr>
              <a:buSzPts val="4320"/>
              <a:buNone/>
              <a:defRPr sz="4800">
                <a:solidFill>
                  <a:schemeClr val="dk1"/>
                </a:solidFill>
              </a:defRPr>
            </a:lvl3pPr>
            <a:lvl4pPr marL="1828800" lvl="3" indent="-228600" algn="ctr">
              <a:lnSpc>
                <a:spcPct val="100000"/>
              </a:lnSpc>
              <a:spcBef>
                <a:spcPts val="960"/>
              </a:spcBef>
              <a:spcAft>
                <a:spcPts val="0"/>
              </a:spcAft>
              <a:buClr>
                <a:schemeClr val="dk1"/>
              </a:buClr>
              <a:buSzPts val="4320"/>
              <a:buNone/>
              <a:defRPr sz="4800">
                <a:solidFill>
                  <a:schemeClr val="dk1"/>
                </a:solidFill>
              </a:defRPr>
            </a:lvl4pPr>
            <a:lvl5pPr marL="2286000" lvl="4" indent="-228600" algn="ctr">
              <a:lnSpc>
                <a:spcPct val="100000"/>
              </a:lnSpc>
              <a:spcBef>
                <a:spcPts val="960"/>
              </a:spcBef>
              <a:spcAft>
                <a:spcPts val="0"/>
              </a:spcAft>
              <a:buClr>
                <a:schemeClr val="dk1"/>
              </a:buClr>
              <a:buSzPts val="4320"/>
              <a:buNone/>
              <a:defRPr sz="48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Thank you_2">
  <p:cSld name="Thank you_2">
    <p:spTree>
      <p:nvGrpSpPr>
        <p:cNvPr id="1" name="Shape 748"/>
        <p:cNvGrpSpPr/>
        <p:nvPr/>
      </p:nvGrpSpPr>
      <p:grpSpPr>
        <a:xfrm>
          <a:off x="0" y="0"/>
          <a:ext cx="0" cy="0"/>
          <a:chOff x="0" y="0"/>
          <a:chExt cx="0" cy="0"/>
        </a:xfrm>
      </p:grpSpPr>
      <p:pic>
        <p:nvPicPr>
          <p:cNvPr id="749" name="Google Shape;749;p100"/>
          <p:cNvPicPr preferRelativeResize="0">
            <a:picLocks noGrp="1"/>
          </p:cNvPicPr>
          <p:nvPr>
            <p:ph type="pic" idx="2"/>
          </p:nvPr>
        </p:nvPicPr>
        <p:blipFill/>
        <p:spPr>
          <a:xfrm>
            <a:off x="0" y="0"/>
            <a:ext cx="2865438" cy="3465576"/>
          </a:xfrm>
          <a:prstGeom prst="rect">
            <a:avLst/>
          </a:prstGeom>
          <a:blipFill rotWithShape="1">
            <a:blip r:embed="rId2">
              <a:alphaModFix/>
            </a:blip>
            <a:stretch>
              <a:fillRect/>
            </a:stretch>
          </a:blipFill>
          <a:ln>
            <a:noFill/>
          </a:ln>
        </p:spPr>
      </p:pic>
      <p:pic>
        <p:nvPicPr>
          <p:cNvPr id="750" name="Google Shape;750;p100"/>
          <p:cNvPicPr preferRelativeResize="0">
            <a:picLocks noGrp="1"/>
          </p:cNvPicPr>
          <p:nvPr>
            <p:ph type="pic" idx="3"/>
          </p:nvPr>
        </p:nvPicPr>
        <p:blipFill/>
        <p:spPr>
          <a:xfrm>
            <a:off x="2865120" y="0"/>
            <a:ext cx="3017520" cy="3465576"/>
          </a:xfrm>
          <a:prstGeom prst="rect">
            <a:avLst/>
          </a:prstGeom>
          <a:blipFill rotWithShape="1">
            <a:blip r:embed="rId2">
              <a:alphaModFix/>
            </a:blip>
            <a:stretch>
              <a:fillRect/>
            </a:stretch>
          </a:blipFill>
          <a:ln>
            <a:noFill/>
          </a:ln>
        </p:spPr>
      </p:pic>
      <p:pic>
        <p:nvPicPr>
          <p:cNvPr id="751" name="Google Shape;751;p100"/>
          <p:cNvPicPr preferRelativeResize="0">
            <a:picLocks noGrp="1"/>
          </p:cNvPicPr>
          <p:nvPr>
            <p:ph type="pic" idx="4"/>
          </p:nvPr>
        </p:nvPicPr>
        <p:blipFill/>
        <p:spPr>
          <a:xfrm>
            <a:off x="5882640" y="0"/>
            <a:ext cx="6309360" cy="3465576"/>
          </a:xfrm>
          <a:prstGeom prst="rect">
            <a:avLst/>
          </a:prstGeom>
          <a:blipFill rotWithShape="1">
            <a:blip r:embed="rId2">
              <a:alphaModFix/>
            </a:blip>
            <a:stretch>
              <a:fillRect/>
            </a:stretch>
          </a:blipFill>
          <a:ln>
            <a:noFill/>
          </a:ln>
        </p:spPr>
      </p:pic>
      <p:pic>
        <p:nvPicPr>
          <p:cNvPr id="752" name="Google Shape;752;p100"/>
          <p:cNvPicPr preferRelativeResize="0">
            <a:picLocks noGrp="1"/>
          </p:cNvPicPr>
          <p:nvPr>
            <p:ph type="pic" idx="5"/>
          </p:nvPr>
        </p:nvPicPr>
        <p:blipFill/>
        <p:spPr>
          <a:xfrm>
            <a:off x="0" y="3456432"/>
            <a:ext cx="3505200" cy="3401568"/>
          </a:xfrm>
          <a:prstGeom prst="rect">
            <a:avLst/>
          </a:prstGeom>
          <a:blipFill rotWithShape="1">
            <a:blip r:embed="rId2">
              <a:alphaModFix/>
            </a:blip>
            <a:stretch>
              <a:fillRect/>
            </a:stretch>
          </a:blipFill>
          <a:ln>
            <a:noFill/>
          </a:ln>
        </p:spPr>
      </p:pic>
      <p:pic>
        <p:nvPicPr>
          <p:cNvPr id="753" name="Google Shape;753;p100"/>
          <p:cNvPicPr preferRelativeResize="0">
            <a:picLocks noGrp="1"/>
          </p:cNvPicPr>
          <p:nvPr>
            <p:ph type="pic" idx="6"/>
          </p:nvPr>
        </p:nvPicPr>
        <p:blipFill/>
        <p:spPr>
          <a:xfrm>
            <a:off x="8680704" y="3455489"/>
            <a:ext cx="3511296" cy="1691464"/>
          </a:xfrm>
          <a:prstGeom prst="rect">
            <a:avLst/>
          </a:prstGeom>
          <a:blipFill rotWithShape="1">
            <a:blip r:embed="rId2">
              <a:alphaModFix/>
            </a:blip>
            <a:stretch>
              <a:fillRect/>
            </a:stretch>
          </a:blipFill>
          <a:ln>
            <a:noFill/>
          </a:ln>
        </p:spPr>
      </p:pic>
      <p:pic>
        <p:nvPicPr>
          <p:cNvPr id="754" name="Google Shape;754;p100"/>
          <p:cNvPicPr preferRelativeResize="0">
            <a:picLocks noGrp="1"/>
          </p:cNvPicPr>
          <p:nvPr>
            <p:ph type="pic" idx="7"/>
          </p:nvPr>
        </p:nvPicPr>
        <p:blipFill/>
        <p:spPr>
          <a:xfrm>
            <a:off x="8680704" y="5146953"/>
            <a:ext cx="3511296" cy="1711047"/>
          </a:xfrm>
          <a:prstGeom prst="rect">
            <a:avLst/>
          </a:prstGeom>
          <a:blipFill rotWithShape="1">
            <a:blip r:embed="rId2">
              <a:alphaModFix/>
            </a:blip>
            <a:stretch>
              <a:fillRect/>
            </a:stretch>
          </a:blipFill>
          <a:ln>
            <a:noFill/>
          </a:ln>
        </p:spPr>
      </p:pic>
      <p:sp>
        <p:nvSpPr>
          <p:cNvPr id="755" name="Google Shape;755;p100"/>
          <p:cNvSpPr txBox="1">
            <a:spLocks noGrp="1"/>
          </p:cNvSpPr>
          <p:nvPr>
            <p:ph type="body" idx="1"/>
          </p:nvPr>
        </p:nvSpPr>
        <p:spPr>
          <a:xfrm>
            <a:off x="3505199" y="3456432"/>
            <a:ext cx="5193792" cy="3401568"/>
          </a:xfrm>
          <a:prstGeom prst="rect">
            <a:avLst/>
          </a:prstGeom>
          <a:solidFill>
            <a:schemeClr val="accent1"/>
          </a:solidFill>
          <a:ln>
            <a:noFill/>
          </a:ln>
        </p:spPr>
        <p:txBody>
          <a:bodyPr spcFirstLastPara="1" wrap="square" lIns="182875" tIns="91425" rIns="182875" bIns="91425" anchor="ctr" anchorCtr="0">
            <a:noAutofit/>
          </a:bodyPr>
          <a:lstStyle>
            <a:lvl1pPr marL="457200" marR="0" lvl="0" indent="-22860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1000"/>
              </a:spcBef>
              <a:spcAft>
                <a:spcPts val="0"/>
              </a:spcAft>
              <a:buClr>
                <a:schemeClr val="dk1"/>
              </a:buClr>
              <a:buSzPts val="4500"/>
              <a:buNone/>
              <a:defRPr sz="5000">
                <a:solidFill>
                  <a:schemeClr val="dk1"/>
                </a:solidFill>
              </a:defRPr>
            </a:lvl2pPr>
            <a:lvl3pPr marL="1371600" lvl="2" indent="-228600" algn="ctr">
              <a:lnSpc>
                <a:spcPct val="100000"/>
              </a:lnSpc>
              <a:spcBef>
                <a:spcPts val="1000"/>
              </a:spcBef>
              <a:spcAft>
                <a:spcPts val="0"/>
              </a:spcAft>
              <a:buClr>
                <a:schemeClr val="dk1"/>
              </a:buClr>
              <a:buSzPts val="4500"/>
              <a:buNone/>
              <a:defRPr sz="5000">
                <a:solidFill>
                  <a:schemeClr val="dk1"/>
                </a:solidFill>
              </a:defRPr>
            </a:lvl3pPr>
            <a:lvl4pPr marL="1828800" lvl="3" indent="-228600" algn="ctr">
              <a:lnSpc>
                <a:spcPct val="100000"/>
              </a:lnSpc>
              <a:spcBef>
                <a:spcPts val="1000"/>
              </a:spcBef>
              <a:spcAft>
                <a:spcPts val="0"/>
              </a:spcAft>
              <a:buClr>
                <a:schemeClr val="dk1"/>
              </a:buClr>
              <a:buSzPts val="4500"/>
              <a:buNone/>
              <a:defRPr sz="5000">
                <a:solidFill>
                  <a:schemeClr val="dk1"/>
                </a:solidFill>
              </a:defRPr>
            </a:lvl4pPr>
            <a:lvl5pPr marL="2286000" lvl="4" indent="-228600" algn="ctr">
              <a:lnSpc>
                <a:spcPct val="100000"/>
              </a:lnSpc>
              <a:spcBef>
                <a:spcPts val="1000"/>
              </a:spcBef>
              <a:spcAft>
                <a:spcPts val="0"/>
              </a:spcAft>
              <a:buClr>
                <a:schemeClr val="dk1"/>
              </a:buClr>
              <a:buSzPts val="4500"/>
              <a:buNone/>
              <a:defRPr sz="50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756"/>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757"/>
        <p:cNvGrpSpPr/>
        <p:nvPr/>
      </p:nvGrpSpPr>
      <p:grpSpPr>
        <a:xfrm>
          <a:off x="0" y="0"/>
          <a:ext cx="0" cy="0"/>
          <a:chOff x="0" y="0"/>
          <a:chExt cx="0" cy="0"/>
        </a:xfrm>
      </p:grpSpPr>
      <p:sp>
        <p:nvSpPr>
          <p:cNvPr id="758" name="Google Shape;758;p10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9" name="Google Shape;759;p102" descr="This layout should only be used for developer code. The font used is a monospace font which is ideal for showing code."/>
          <p:cNvSpPr txBox="1">
            <a:spLocks noGrp="1"/>
          </p:cNvSpPr>
          <p:nvPr>
            <p:ph type="body" idx="1"/>
          </p:nvPr>
        </p:nvSpPr>
        <p:spPr>
          <a:xfrm>
            <a:off x="588263" y="1436688"/>
            <a:ext cx="11018520" cy="19082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lt1"/>
              </a:buClr>
              <a:buSzPts val="2520"/>
              <a:buNone/>
              <a:defRPr sz="2800">
                <a:solidFill>
                  <a:schemeClr val="lt1"/>
                </a:solidFill>
                <a:latin typeface="Consolas"/>
                <a:ea typeface="Consolas"/>
                <a:cs typeface="Consolas"/>
                <a:sym typeface="Consolas"/>
              </a:defRPr>
            </a:lvl1pPr>
            <a:lvl2pPr marL="914400" lvl="1" indent="-228600" algn="l">
              <a:lnSpc>
                <a:spcPct val="100000"/>
              </a:lnSpc>
              <a:spcBef>
                <a:spcPts val="480"/>
              </a:spcBef>
              <a:spcAft>
                <a:spcPts val="0"/>
              </a:spcAft>
              <a:buClr>
                <a:schemeClr val="lt1"/>
              </a:buClr>
              <a:buSzPts val="2160"/>
              <a:buNone/>
              <a:defRPr sz="2400">
                <a:solidFill>
                  <a:schemeClr val="lt1"/>
                </a:solidFill>
                <a:latin typeface="Consolas"/>
                <a:ea typeface="Consolas"/>
                <a:cs typeface="Consolas"/>
                <a:sym typeface="Consolas"/>
              </a:defRPr>
            </a:lvl2pPr>
            <a:lvl3pPr marL="1371600" lvl="2" indent="-228600" algn="l">
              <a:lnSpc>
                <a:spcPct val="100000"/>
              </a:lnSpc>
              <a:spcBef>
                <a:spcPts val="400"/>
              </a:spcBef>
              <a:spcAft>
                <a:spcPts val="0"/>
              </a:spcAft>
              <a:buClr>
                <a:schemeClr val="lt1"/>
              </a:buClr>
              <a:buSzPts val="1800"/>
              <a:buNone/>
              <a:defRPr sz="2000">
                <a:solidFill>
                  <a:schemeClr val="lt1"/>
                </a:solidFill>
                <a:latin typeface="Consolas"/>
                <a:ea typeface="Consolas"/>
                <a:cs typeface="Consolas"/>
                <a:sym typeface="Consolas"/>
              </a:defRPr>
            </a:lvl3pPr>
            <a:lvl4pPr marL="1828800" lvl="3" indent="-228600" algn="l">
              <a:lnSpc>
                <a:spcPct val="100000"/>
              </a:lnSpc>
              <a:spcBef>
                <a:spcPts val="360"/>
              </a:spcBef>
              <a:spcAft>
                <a:spcPts val="0"/>
              </a:spcAft>
              <a:buClr>
                <a:schemeClr val="lt1"/>
              </a:buClr>
              <a:buSzPts val="1620"/>
              <a:buNone/>
              <a:defRPr sz="1800">
                <a:solidFill>
                  <a:schemeClr val="lt1"/>
                </a:solidFill>
                <a:latin typeface="Consolas"/>
                <a:ea typeface="Consolas"/>
                <a:cs typeface="Consolas"/>
                <a:sym typeface="Consolas"/>
              </a:defRPr>
            </a:lvl4pPr>
            <a:lvl5pPr marL="2286000" lvl="4" indent="-228600" algn="l">
              <a:lnSpc>
                <a:spcPct val="100000"/>
              </a:lnSpc>
              <a:spcBef>
                <a:spcPts val="360"/>
              </a:spcBef>
              <a:spcAft>
                <a:spcPts val="0"/>
              </a:spcAft>
              <a:buClr>
                <a:schemeClr val="lt1"/>
              </a:buClr>
              <a:buSzPts val="1620"/>
              <a:buNone/>
              <a:defRPr sz="1800">
                <a:solidFill>
                  <a:schemeClr val="lt1"/>
                </a:solidFill>
                <a:latin typeface="Consolas"/>
                <a:ea typeface="Consolas"/>
                <a:cs typeface="Consolas"/>
                <a:sym typeface="Consola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9" Type="http://schemas.openxmlformats.org/officeDocument/2006/relationships/slideLayout" Target="../slideLayouts/slideLayout40.xml"/><Relationship Id="rId21" Type="http://schemas.openxmlformats.org/officeDocument/2006/relationships/slideLayout" Target="../slideLayouts/slideLayout22.xml"/><Relationship Id="rId34" Type="http://schemas.openxmlformats.org/officeDocument/2006/relationships/slideLayout" Target="../slideLayouts/slideLayout35.xml"/><Relationship Id="rId42" Type="http://schemas.openxmlformats.org/officeDocument/2006/relationships/slideLayout" Target="../slideLayouts/slideLayout43.xml"/><Relationship Id="rId47" Type="http://schemas.openxmlformats.org/officeDocument/2006/relationships/slideLayout" Target="../slideLayouts/slideLayout48.xml"/><Relationship Id="rId50" Type="http://schemas.openxmlformats.org/officeDocument/2006/relationships/slideLayout" Target="../slideLayouts/slideLayout51.xml"/><Relationship Id="rId55" Type="http://schemas.openxmlformats.org/officeDocument/2006/relationships/image" Target="../media/image1.png"/><Relationship Id="rId7" Type="http://schemas.openxmlformats.org/officeDocument/2006/relationships/slideLayout" Target="../slideLayouts/slideLayout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9" Type="http://schemas.openxmlformats.org/officeDocument/2006/relationships/slideLayout" Target="../slideLayouts/slideLayout30.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32" Type="http://schemas.openxmlformats.org/officeDocument/2006/relationships/slideLayout" Target="../slideLayouts/slideLayout33.xml"/><Relationship Id="rId37" Type="http://schemas.openxmlformats.org/officeDocument/2006/relationships/slideLayout" Target="../slideLayouts/slideLayout38.xml"/><Relationship Id="rId40" Type="http://schemas.openxmlformats.org/officeDocument/2006/relationships/slideLayout" Target="../slideLayouts/slideLayout41.xml"/><Relationship Id="rId45" Type="http://schemas.openxmlformats.org/officeDocument/2006/relationships/slideLayout" Target="../slideLayouts/slideLayout46.xml"/><Relationship Id="rId53" Type="http://schemas.openxmlformats.org/officeDocument/2006/relationships/slideLayout" Target="../slideLayouts/slideLayout54.xml"/><Relationship Id="rId5" Type="http://schemas.openxmlformats.org/officeDocument/2006/relationships/slideLayout" Target="../slideLayouts/slideLayout6.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31" Type="http://schemas.openxmlformats.org/officeDocument/2006/relationships/slideLayout" Target="../slideLayouts/slideLayout32.xml"/><Relationship Id="rId44" Type="http://schemas.openxmlformats.org/officeDocument/2006/relationships/slideLayout" Target="../slideLayouts/slideLayout45.xml"/><Relationship Id="rId52" Type="http://schemas.openxmlformats.org/officeDocument/2006/relationships/slideLayout" Target="../slideLayouts/slideLayout53.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slideLayout" Target="../slideLayouts/slideLayout28.xml"/><Relationship Id="rId30" Type="http://schemas.openxmlformats.org/officeDocument/2006/relationships/slideLayout" Target="../slideLayouts/slideLayout31.xml"/><Relationship Id="rId35" Type="http://schemas.openxmlformats.org/officeDocument/2006/relationships/slideLayout" Target="../slideLayouts/slideLayout36.xml"/><Relationship Id="rId43" Type="http://schemas.openxmlformats.org/officeDocument/2006/relationships/slideLayout" Target="../slideLayouts/slideLayout44.xml"/><Relationship Id="rId48" Type="http://schemas.openxmlformats.org/officeDocument/2006/relationships/slideLayout" Target="../slideLayouts/slideLayout49.xml"/><Relationship Id="rId8" Type="http://schemas.openxmlformats.org/officeDocument/2006/relationships/slideLayout" Target="../slideLayouts/slideLayout9.xml"/><Relationship Id="rId51" Type="http://schemas.openxmlformats.org/officeDocument/2006/relationships/slideLayout" Target="../slideLayouts/slideLayout52.xml"/><Relationship Id="rId3" Type="http://schemas.openxmlformats.org/officeDocument/2006/relationships/slideLayout" Target="../slideLayouts/slideLayout4.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33" Type="http://schemas.openxmlformats.org/officeDocument/2006/relationships/slideLayout" Target="../slideLayouts/slideLayout34.xml"/><Relationship Id="rId38" Type="http://schemas.openxmlformats.org/officeDocument/2006/relationships/slideLayout" Target="../slideLayouts/slideLayout39.xml"/><Relationship Id="rId46" Type="http://schemas.openxmlformats.org/officeDocument/2006/relationships/slideLayout" Target="../slideLayouts/slideLayout47.xml"/><Relationship Id="rId20" Type="http://schemas.openxmlformats.org/officeDocument/2006/relationships/slideLayout" Target="../slideLayouts/slideLayout21.xml"/><Relationship Id="rId41" Type="http://schemas.openxmlformats.org/officeDocument/2006/relationships/slideLayout" Target="../slideLayouts/slideLayout42.xml"/><Relationship Id="rId54"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slideLayout" Target="../slideLayouts/slideLayout7.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28" Type="http://schemas.openxmlformats.org/officeDocument/2006/relationships/slideLayout" Target="../slideLayouts/slideLayout29.xml"/><Relationship Id="rId36" Type="http://schemas.openxmlformats.org/officeDocument/2006/relationships/slideLayout" Target="../slideLayouts/slideLayout37.xml"/><Relationship Id="rId49"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67.xml"/><Relationship Id="rId18" Type="http://schemas.openxmlformats.org/officeDocument/2006/relationships/slideLayout" Target="../slideLayouts/slideLayout72.xml"/><Relationship Id="rId26" Type="http://schemas.openxmlformats.org/officeDocument/2006/relationships/slideLayout" Target="../slideLayouts/slideLayout80.xml"/><Relationship Id="rId39" Type="http://schemas.openxmlformats.org/officeDocument/2006/relationships/slideLayout" Target="../slideLayouts/slideLayout93.xml"/><Relationship Id="rId21" Type="http://schemas.openxmlformats.org/officeDocument/2006/relationships/slideLayout" Target="../slideLayouts/slideLayout75.xml"/><Relationship Id="rId34" Type="http://schemas.openxmlformats.org/officeDocument/2006/relationships/slideLayout" Target="../slideLayouts/slideLayout88.xml"/><Relationship Id="rId42" Type="http://schemas.openxmlformats.org/officeDocument/2006/relationships/slideLayout" Target="../slideLayouts/slideLayout96.xml"/><Relationship Id="rId47" Type="http://schemas.openxmlformats.org/officeDocument/2006/relationships/slideLayout" Target="../slideLayouts/slideLayout101.xml"/><Relationship Id="rId7" Type="http://schemas.openxmlformats.org/officeDocument/2006/relationships/slideLayout" Target="../slideLayouts/slideLayout6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9" Type="http://schemas.openxmlformats.org/officeDocument/2006/relationships/slideLayout" Target="../slideLayouts/slideLayout83.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32" Type="http://schemas.openxmlformats.org/officeDocument/2006/relationships/slideLayout" Target="../slideLayouts/slideLayout86.xml"/><Relationship Id="rId37" Type="http://schemas.openxmlformats.org/officeDocument/2006/relationships/slideLayout" Target="../slideLayouts/slideLayout91.xml"/><Relationship Id="rId40" Type="http://schemas.openxmlformats.org/officeDocument/2006/relationships/slideLayout" Target="../slideLayouts/slideLayout94.xml"/><Relationship Id="rId45" Type="http://schemas.openxmlformats.org/officeDocument/2006/relationships/slideLayout" Target="../slideLayouts/slideLayout99.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28" Type="http://schemas.openxmlformats.org/officeDocument/2006/relationships/slideLayout" Target="../slideLayouts/slideLayout82.xml"/><Relationship Id="rId36" Type="http://schemas.openxmlformats.org/officeDocument/2006/relationships/slideLayout" Target="../slideLayouts/slideLayout90.xml"/><Relationship Id="rId49" Type="http://schemas.openxmlformats.org/officeDocument/2006/relationships/image" Target="../media/image1.png"/><Relationship Id="rId10" Type="http://schemas.openxmlformats.org/officeDocument/2006/relationships/slideLayout" Target="../slideLayouts/slideLayout64.xml"/><Relationship Id="rId19" Type="http://schemas.openxmlformats.org/officeDocument/2006/relationships/slideLayout" Target="../slideLayouts/slideLayout73.xml"/><Relationship Id="rId31" Type="http://schemas.openxmlformats.org/officeDocument/2006/relationships/slideLayout" Target="../slideLayouts/slideLayout85.xml"/><Relationship Id="rId44" Type="http://schemas.openxmlformats.org/officeDocument/2006/relationships/slideLayout" Target="../slideLayouts/slideLayout98.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 Id="rId27" Type="http://schemas.openxmlformats.org/officeDocument/2006/relationships/slideLayout" Target="../slideLayouts/slideLayout81.xml"/><Relationship Id="rId30" Type="http://schemas.openxmlformats.org/officeDocument/2006/relationships/slideLayout" Target="../slideLayouts/slideLayout84.xml"/><Relationship Id="rId35" Type="http://schemas.openxmlformats.org/officeDocument/2006/relationships/slideLayout" Target="../slideLayouts/slideLayout89.xml"/><Relationship Id="rId43" Type="http://schemas.openxmlformats.org/officeDocument/2006/relationships/slideLayout" Target="../slideLayouts/slideLayout97.xml"/><Relationship Id="rId48" Type="http://schemas.openxmlformats.org/officeDocument/2006/relationships/theme" Target="../theme/theme3.xml"/><Relationship Id="rId8" Type="http://schemas.openxmlformats.org/officeDocument/2006/relationships/slideLayout" Target="../slideLayouts/slideLayout62.xml"/><Relationship Id="rId3" Type="http://schemas.openxmlformats.org/officeDocument/2006/relationships/slideLayout" Target="../slideLayouts/slideLayout57.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slideLayout" Target="../slideLayouts/slideLayout79.xml"/><Relationship Id="rId33" Type="http://schemas.openxmlformats.org/officeDocument/2006/relationships/slideLayout" Target="../slideLayouts/slideLayout87.xml"/><Relationship Id="rId38" Type="http://schemas.openxmlformats.org/officeDocument/2006/relationships/slideLayout" Target="../slideLayouts/slideLayout92.xml"/><Relationship Id="rId46" Type="http://schemas.openxmlformats.org/officeDocument/2006/relationships/slideLayout" Target="../slideLayouts/slideLayout100.xml"/><Relationship Id="rId20" Type="http://schemas.openxmlformats.org/officeDocument/2006/relationships/slideLayout" Target="../slideLayouts/slideLayout74.xml"/><Relationship Id="rId41" Type="http://schemas.openxmlformats.org/officeDocument/2006/relationships/slideLayout" Target="../slideLayouts/slideLayout95.xml"/><Relationship Id="rId1" Type="http://schemas.openxmlformats.org/officeDocument/2006/relationships/slideLayout" Target="../slideLayouts/slideLayout55.xml"/><Relationship Id="rId6"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12" name="Google Shape;12;p1"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3">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3600"/>
              <a:buFont typeface="Quattrocento Sans"/>
              <a:buNone/>
              <a:defRPr sz="36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dk1"/>
              </a:buClr>
              <a:buSzPts val="2520"/>
              <a:buFont typeface="Noto Sans Symbols"/>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20" name="Google Shape;20;p3"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55">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05"/>
        <p:cNvGrpSpPr/>
        <p:nvPr/>
      </p:nvGrpSpPr>
      <p:grpSpPr>
        <a:xfrm>
          <a:off x="0" y="0"/>
          <a:ext cx="0" cy="0"/>
          <a:chOff x="0" y="0"/>
          <a:chExt cx="0" cy="0"/>
        </a:xfrm>
      </p:grpSpPr>
      <p:sp>
        <p:nvSpPr>
          <p:cNvPr id="406" name="Google Shape;406;p5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7" name="Google Shape;407;p57"/>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408" name="Google Shape;408;p57"/>
          <p:cNvPicPr preferRelativeResize="0"/>
          <p:nvPr/>
        </p:nvPicPr>
        <p:blipFill rotWithShape="1">
          <a:blip r:embed="rId49">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 id="2147483723" r:id="rId22"/>
    <p:sldLayoutId id="2147483724" r:id="rId23"/>
    <p:sldLayoutId id="2147483725" r:id="rId24"/>
    <p:sldLayoutId id="2147483726" r:id="rId25"/>
    <p:sldLayoutId id="2147483727" r:id="rId26"/>
    <p:sldLayoutId id="2147483728" r:id="rId27"/>
    <p:sldLayoutId id="2147483729" r:id="rId28"/>
    <p:sldLayoutId id="2147483730" r:id="rId29"/>
    <p:sldLayoutId id="2147483731" r:id="rId30"/>
    <p:sldLayoutId id="2147483732" r:id="rId31"/>
    <p:sldLayoutId id="2147483733" r:id="rId32"/>
    <p:sldLayoutId id="2147483734" r:id="rId33"/>
    <p:sldLayoutId id="2147483735" r:id="rId34"/>
    <p:sldLayoutId id="2147483736" r:id="rId35"/>
    <p:sldLayoutId id="2147483737" r:id="rId36"/>
    <p:sldLayoutId id="2147483738" r:id="rId37"/>
    <p:sldLayoutId id="2147483739" r:id="rId38"/>
    <p:sldLayoutId id="2147483740" r:id="rId39"/>
    <p:sldLayoutId id="2147483741" r:id="rId40"/>
    <p:sldLayoutId id="2147483742" r:id="rId41"/>
    <p:sldLayoutId id="2147483743" r:id="rId42"/>
    <p:sldLayoutId id="2147483744" r:id="rId43"/>
    <p:sldLayoutId id="2147483745" r:id="rId44"/>
    <p:sldLayoutId id="2147483746" r:id="rId45"/>
    <p:sldLayoutId id="2147483747" r:id="rId46"/>
    <p:sldLayoutId id="2147483748" r:id="rId47"/>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1.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7.xml"/><Relationship Id="rId6" Type="http://schemas.openxmlformats.org/officeDocument/2006/relationships/image" Target="../media/image23.png"/><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105"/>
          <p:cNvSpPr txBox="1">
            <a:spLocks noGrp="1"/>
          </p:cNvSpPr>
          <p:nvPr>
            <p:ph type="title"/>
          </p:nvPr>
        </p:nvSpPr>
        <p:spPr>
          <a:xfrm>
            <a:off x="584199" y="2979778"/>
            <a:ext cx="10614843" cy="553998"/>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30E5D0"/>
              </a:buClr>
              <a:buSzPts val="3600"/>
              <a:buFont typeface="Quattrocento Sans"/>
              <a:buNone/>
            </a:pPr>
            <a:r>
              <a:rPr lang="en-US" dirty="0">
                <a:latin typeface="Segoe UI" panose="020B0502040204020203" pitchFamily="34" charset="0"/>
                <a:cs typeface="Segoe UI" panose="020B0502040204020203" pitchFamily="34" charset="0"/>
              </a:rPr>
              <a:t>Lesson 3.2: Combining conditionals and loops</a:t>
            </a:r>
            <a:endParaRPr dirty="0">
              <a:latin typeface="Segoe UI" panose="020B0502040204020203" pitchFamily="34" charset="0"/>
              <a:cs typeface="Segoe UI" panose="020B0502040204020203" pitchFamily="34" charset="0"/>
            </a:endParaRPr>
          </a:p>
        </p:txBody>
      </p:sp>
      <p:sp>
        <p:nvSpPr>
          <p:cNvPr id="773" name="Google Shape;773;p105"/>
          <p:cNvSpPr txBox="1">
            <a:spLocks noGrp="1"/>
          </p:cNvSpPr>
          <p:nvPr>
            <p:ph type="body" idx="1"/>
          </p:nvPr>
        </p:nvSpPr>
        <p:spPr>
          <a:xfrm>
            <a:off x="584199" y="3962400"/>
            <a:ext cx="11244007" cy="67710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1980"/>
              <a:buNone/>
            </a:pPr>
            <a:r>
              <a:rPr lang="en-US" dirty="0">
                <a:latin typeface="Segoe UI" panose="020B0502040204020203" pitchFamily="34" charset="0"/>
                <a:cs typeface="Segoe UI" panose="020B0502040204020203" pitchFamily="34" charset="0"/>
              </a:rPr>
              <a:t>Microsoft Philanthropies TEALS Program</a:t>
            </a:r>
            <a:endParaRPr dirty="0">
              <a:latin typeface="Segoe UI" panose="020B0502040204020203" pitchFamily="34" charset="0"/>
              <a:cs typeface="Segoe UI" panose="020B0502040204020203" pitchFamily="34" charset="0"/>
            </a:endParaRPr>
          </a:p>
          <a:p>
            <a:pPr marL="0" lvl="0" indent="0" algn="l" rtl="0">
              <a:lnSpc>
                <a:spcPct val="100000"/>
              </a:lnSpc>
              <a:spcBef>
                <a:spcPts val="0"/>
              </a:spcBef>
              <a:spcAft>
                <a:spcPts val="0"/>
              </a:spcAft>
              <a:buClr>
                <a:schemeClr val="lt1"/>
              </a:buClr>
              <a:buSzPts val="1980"/>
              <a:buNone/>
            </a:pPr>
            <a:r>
              <a:rPr lang="en-US" dirty="0">
                <a:latin typeface="Segoe UI" panose="020B0502040204020203" pitchFamily="34" charset="0"/>
                <a:cs typeface="Segoe UI" panose="020B0502040204020203" pitchFamily="34" charset="0"/>
              </a:rPr>
              <a:t>Introduction to Computer Science</a:t>
            </a:r>
            <a:endParaRPr dirty="0">
              <a:latin typeface="Segoe UI" panose="020B0502040204020203" pitchFamily="34" charset="0"/>
              <a:cs typeface="Segoe UI" panose="020B0502040204020203" pitchFamily="34" charset="0"/>
            </a:endParaRPr>
          </a:p>
        </p:txBody>
      </p:sp>
      <p:pic>
        <p:nvPicPr>
          <p:cNvPr id="774" name="Google Shape;774;p105" descr="Creative Commons License prohibiting commercial use of this PowerPoint Presentation by the Microsoft Philanthropies TEALS Program"/>
          <p:cNvPicPr preferRelativeResize="0"/>
          <p:nvPr/>
        </p:nvPicPr>
        <p:blipFill rotWithShape="1">
          <a:blip r:embed="rId4">
            <a:alphaModFix/>
          </a:blip>
          <a:srcRect/>
          <a:stretch/>
        </p:blipFill>
        <p:spPr>
          <a:xfrm>
            <a:off x="9086850" y="6338272"/>
            <a:ext cx="3105150" cy="3905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11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Lab 3.2 What Goes Up…</a:t>
            </a:r>
            <a:endParaRPr dirty="0">
              <a:latin typeface="Segoe UI" panose="020B0502040204020203" pitchFamily="34" charset="0"/>
              <a:cs typeface="Segoe UI" panose="020B0502040204020203" pitchFamily="34" charset="0"/>
            </a:endParaRPr>
          </a:p>
        </p:txBody>
      </p:sp>
      <p:sp>
        <p:nvSpPr>
          <p:cNvPr id="845" name="Google Shape;845;p114"/>
          <p:cNvSpPr txBox="1">
            <a:spLocks noGrp="1"/>
          </p:cNvSpPr>
          <p:nvPr>
            <p:ph type="body" idx="1"/>
          </p:nvPr>
        </p:nvSpPr>
        <p:spPr>
          <a:xfrm>
            <a:off x="586390" y="1434370"/>
            <a:ext cx="11605610" cy="465714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2520"/>
              <a:buNone/>
            </a:pPr>
            <a:r>
              <a:rPr lang="en-US" dirty="0">
                <a:latin typeface="Segoe UI" panose="020B0502040204020203" pitchFamily="34" charset="0"/>
                <a:cs typeface="Segoe UI" panose="020B0502040204020203" pitchFamily="34" charset="0"/>
              </a:rPr>
              <a:t>There are 4 parts to this lab:</a:t>
            </a:r>
            <a:endParaRPr dirty="0">
              <a:latin typeface="Segoe UI" panose="020B0502040204020203" pitchFamily="34" charset="0"/>
              <a:cs typeface="Segoe UI" panose="020B0502040204020203" pitchFamily="34" charset="0"/>
            </a:endParaRPr>
          </a:p>
          <a:p>
            <a:pPr marL="457200" lvl="0" indent="-285750" algn="l" rtl="0">
              <a:lnSpc>
                <a:spcPct val="100000"/>
              </a:lnSpc>
              <a:spcBef>
                <a:spcPts val="1200"/>
              </a:spcBef>
              <a:spcAft>
                <a:spcPts val="0"/>
              </a:spcAft>
              <a:buClr>
                <a:schemeClr val="dk1"/>
              </a:buClr>
              <a:buSzPts val="2160"/>
              <a:buFont typeface="Arial"/>
              <a:buChar char="•"/>
            </a:pPr>
            <a:r>
              <a:rPr lang="en-US" sz="2400" dirty="0">
                <a:latin typeface="Segoe UI" panose="020B0502040204020203" pitchFamily="34" charset="0"/>
                <a:cs typeface="Segoe UI" panose="020B0502040204020203" pitchFamily="34" charset="0"/>
              </a:rPr>
              <a:t>Channeling Newton</a:t>
            </a:r>
            <a:endParaRPr dirty="0">
              <a:latin typeface="Segoe UI" panose="020B0502040204020203" pitchFamily="34" charset="0"/>
              <a:cs typeface="Segoe UI" panose="020B0502040204020203" pitchFamily="34" charset="0"/>
            </a:endParaRPr>
          </a:p>
          <a:p>
            <a:pPr marL="457200" lvl="0" indent="-285750" algn="l" rtl="0">
              <a:lnSpc>
                <a:spcPct val="100000"/>
              </a:lnSpc>
              <a:spcBef>
                <a:spcPts val="1200"/>
              </a:spcBef>
              <a:spcAft>
                <a:spcPts val="0"/>
              </a:spcAft>
              <a:buClr>
                <a:schemeClr val="dk1"/>
              </a:buClr>
              <a:buSzPts val="2160"/>
              <a:buFont typeface="Arial"/>
              <a:buChar char="•"/>
            </a:pPr>
            <a:r>
              <a:rPr lang="en-US" sz="2400" dirty="0">
                <a:latin typeface="Segoe UI" panose="020B0502040204020203" pitchFamily="34" charset="0"/>
                <a:cs typeface="Segoe UI" panose="020B0502040204020203" pitchFamily="34" charset="0"/>
              </a:rPr>
              <a:t>...Must Come Down</a:t>
            </a:r>
            <a:endParaRPr dirty="0">
              <a:latin typeface="Segoe UI" panose="020B0502040204020203" pitchFamily="34" charset="0"/>
              <a:cs typeface="Segoe UI" panose="020B0502040204020203" pitchFamily="34" charset="0"/>
            </a:endParaRPr>
          </a:p>
          <a:p>
            <a:pPr marL="457200" lvl="0" indent="-285750" algn="l" rtl="0">
              <a:lnSpc>
                <a:spcPct val="100000"/>
              </a:lnSpc>
              <a:spcBef>
                <a:spcPts val="1200"/>
              </a:spcBef>
              <a:spcAft>
                <a:spcPts val="0"/>
              </a:spcAft>
              <a:buClr>
                <a:schemeClr val="dk1"/>
              </a:buClr>
              <a:buSzPts val="2160"/>
              <a:buFont typeface="Arial"/>
              <a:buChar char="•"/>
            </a:pPr>
            <a:r>
              <a:rPr lang="en-US" sz="2400" dirty="0">
                <a:latin typeface="Segoe UI" panose="020B0502040204020203" pitchFamily="34" charset="0"/>
                <a:cs typeface="Segoe UI" panose="020B0502040204020203" pitchFamily="34" charset="0"/>
              </a:rPr>
              <a:t>Jump Up</a:t>
            </a:r>
            <a:endParaRPr dirty="0">
              <a:latin typeface="Segoe UI" panose="020B0502040204020203" pitchFamily="34" charset="0"/>
              <a:cs typeface="Segoe UI" panose="020B0502040204020203" pitchFamily="34" charset="0"/>
            </a:endParaRPr>
          </a:p>
          <a:p>
            <a:pPr marL="457200" lvl="0" indent="-285750" algn="l" rtl="0">
              <a:lnSpc>
                <a:spcPct val="100000"/>
              </a:lnSpc>
              <a:spcBef>
                <a:spcPts val="1200"/>
              </a:spcBef>
              <a:spcAft>
                <a:spcPts val="0"/>
              </a:spcAft>
              <a:buClr>
                <a:schemeClr val="dk1"/>
              </a:buClr>
              <a:buSzPts val="2160"/>
              <a:buFont typeface="Arial"/>
              <a:buChar char="•"/>
            </a:pPr>
            <a:r>
              <a:rPr lang="en-US" sz="2400" dirty="0">
                <a:latin typeface="Segoe UI" panose="020B0502040204020203" pitchFamily="34" charset="0"/>
                <a:cs typeface="Segoe UI" panose="020B0502040204020203" pitchFamily="34" charset="0"/>
              </a:rPr>
              <a:t>Challenge</a:t>
            </a:r>
            <a:endParaRPr dirty="0">
              <a:latin typeface="Segoe UI" panose="020B0502040204020203" pitchFamily="34" charset="0"/>
              <a:cs typeface="Segoe UI" panose="020B0502040204020203" pitchFamily="34" charset="0"/>
            </a:endParaRPr>
          </a:p>
          <a:p>
            <a:pPr marL="0" lvl="0" indent="0" algn="l" rtl="0">
              <a:lnSpc>
                <a:spcPct val="100000"/>
              </a:lnSpc>
              <a:spcBef>
                <a:spcPts val="1200"/>
              </a:spcBef>
              <a:spcAft>
                <a:spcPts val="0"/>
              </a:spcAft>
              <a:buClr>
                <a:schemeClr val="dk1"/>
              </a:buClr>
              <a:buSzPts val="2520"/>
              <a:buNone/>
            </a:pPr>
            <a:r>
              <a:rPr lang="en-US" dirty="0">
                <a:latin typeface="Segoe UI" panose="020B0502040204020203" pitchFamily="34" charset="0"/>
                <a:cs typeface="Segoe UI" panose="020B0502040204020203" pitchFamily="34" charset="0"/>
              </a:rPr>
              <a:t>The code written in this lab, as well as what we will learn about custom blocks, will be helpful for your Unit 3 platform game project</a:t>
            </a:r>
            <a:endParaRPr dirty="0">
              <a:latin typeface="Segoe UI" panose="020B0502040204020203" pitchFamily="34" charset="0"/>
              <a:cs typeface="Segoe UI" panose="020B0502040204020203" pitchFamily="34" charset="0"/>
            </a:endParaRPr>
          </a:p>
        </p:txBody>
      </p:sp>
      <p:pic>
        <p:nvPicPr>
          <p:cNvPr id="846" name="Google Shape;846;p114" descr="Lab"/>
          <p:cNvPicPr preferRelativeResize="0"/>
          <p:nvPr/>
        </p:nvPicPr>
        <p:blipFill rotWithShape="1">
          <a:blip r:embed="rId4">
            <a:alphaModFix/>
          </a:blip>
          <a:srcRect/>
          <a:stretch/>
        </p:blipFill>
        <p:spPr>
          <a:xfrm>
            <a:off x="10972800" y="182880"/>
            <a:ext cx="914400" cy="914400"/>
          </a:xfrm>
          <a:prstGeom prst="rect">
            <a:avLst/>
          </a:prstGeom>
          <a:noFill/>
          <a:ln>
            <a:noFill/>
          </a:ln>
        </p:spPr>
      </p:pic>
    </p:spTree>
    <p:custDataLst>
      <p:tags r:id="rId1"/>
    </p:custData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11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Exit Ticket</a:t>
            </a:r>
            <a:endParaRPr dirty="0">
              <a:latin typeface="Segoe UI" panose="020B0502040204020203" pitchFamily="34" charset="0"/>
              <a:cs typeface="Segoe UI" panose="020B0502040204020203" pitchFamily="34" charset="0"/>
            </a:endParaRPr>
          </a:p>
        </p:txBody>
      </p:sp>
      <p:sp>
        <p:nvSpPr>
          <p:cNvPr id="853" name="Google Shape;853;p115"/>
          <p:cNvSpPr txBox="1">
            <a:spLocks noGrp="1"/>
          </p:cNvSpPr>
          <p:nvPr>
            <p:ph type="body" idx="1"/>
          </p:nvPr>
        </p:nvSpPr>
        <p:spPr>
          <a:xfrm>
            <a:off x="584200" y="1435100"/>
            <a:ext cx="11018838" cy="259455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b="1" dirty="0">
                <a:latin typeface="Segoe UI" panose="020B0502040204020203" pitchFamily="34" charset="0"/>
                <a:ea typeface="Quattrocento Sans"/>
                <a:cs typeface="Segoe UI" panose="020B0502040204020203" pitchFamily="34" charset="0"/>
                <a:sym typeface="Quattrocento Sans"/>
              </a:rPr>
              <a:t>In your notebook answer the following:</a:t>
            </a:r>
            <a:endParaRPr dirty="0">
              <a:latin typeface="Segoe UI" panose="020B0502040204020203" pitchFamily="34" charset="0"/>
              <a:cs typeface="Segoe UI" panose="020B0502040204020203" pitchFamily="34" charset="0"/>
            </a:endParaRPr>
          </a:p>
          <a:p>
            <a:pPr marL="457200" lvl="0" indent="-292100" algn="l" rtl="0">
              <a:lnSpc>
                <a:spcPct val="100000"/>
              </a:lnSpc>
              <a:spcBef>
                <a:spcPts val="1200"/>
              </a:spcBef>
              <a:spcAft>
                <a:spcPts val="0"/>
              </a:spcAft>
              <a:buClr>
                <a:schemeClr val="dk1"/>
              </a:buClr>
              <a:buSzPts val="2160"/>
              <a:buFont typeface="Arial"/>
              <a:buChar char="•"/>
            </a:pPr>
            <a:r>
              <a:rPr lang="en-US" sz="2400" dirty="0">
                <a:latin typeface="Segoe UI" panose="020B0502040204020203" pitchFamily="34" charset="0"/>
                <a:cs typeface="Segoe UI" panose="020B0502040204020203" pitchFamily="34" charset="0"/>
              </a:rPr>
              <a:t>What are loops? What are conditionals?</a:t>
            </a:r>
            <a:endParaRPr dirty="0">
              <a:latin typeface="Segoe UI" panose="020B0502040204020203" pitchFamily="34" charset="0"/>
              <a:cs typeface="Segoe UI" panose="020B0502040204020203" pitchFamily="34" charset="0"/>
            </a:endParaRPr>
          </a:p>
          <a:p>
            <a:pPr marL="457200" lvl="0" indent="-292100" algn="l" rtl="0">
              <a:lnSpc>
                <a:spcPct val="100000"/>
              </a:lnSpc>
              <a:spcBef>
                <a:spcPts val="1200"/>
              </a:spcBef>
              <a:spcAft>
                <a:spcPts val="0"/>
              </a:spcAft>
              <a:buClr>
                <a:schemeClr val="dk1"/>
              </a:buClr>
              <a:buSzPts val="2160"/>
              <a:buFont typeface="Arial"/>
              <a:buChar char="•"/>
            </a:pPr>
            <a:r>
              <a:rPr lang="en-US" sz="2400" dirty="0">
                <a:latin typeface="Segoe UI" panose="020B0502040204020203" pitchFamily="34" charset="0"/>
                <a:cs typeface="Segoe UI" panose="020B0502040204020203" pitchFamily="34" charset="0"/>
              </a:rPr>
              <a:t>When is combining loops and conditionals useful?</a:t>
            </a:r>
            <a:endParaRPr dirty="0">
              <a:latin typeface="Segoe UI" panose="020B0502040204020203" pitchFamily="34" charset="0"/>
              <a:cs typeface="Segoe UI" panose="020B0502040204020203" pitchFamily="34" charset="0"/>
            </a:endParaRPr>
          </a:p>
          <a:p>
            <a:pPr marL="457200" lvl="0" indent="-292100" algn="l" rtl="0">
              <a:lnSpc>
                <a:spcPct val="100000"/>
              </a:lnSpc>
              <a:spcBef>
                <a:spcPts val="1200"/>
              </a:spcBef>
              <a:spcAft>
                <a:spcPts val="0"/>
              </a:spcAft>
              <a:buClr>
                <a:schemeClr val="dk1"/>
              </a:buClr>
              <a:buSzPts val="2160"/>
              <a:buFont typeface="Arial"/>
              <a:buChar char="•"/>
            </a:pPr>
            <a:r>
              <a:rPr lang="en-US" sz="2400" dirty="0">
                <a:latin typeface="Segoe UI" panose="020B0502040204020203" pitchFamily="34" charset="0"/>
                <a:cs typeface="Segoe UI" panose="020B0502040204020203" pitchFamily="34" charset="0"/>
              </a:rPr>
              <a:t>Discussion: Share what you were having trouble with</a:t>
            </a:r>
            <a:endParaRPr dirty="0">
              <a:latin typeface="Segoe UI" panose="020B0502040204020203" pitchFamily="34" charset="0"/>
              <a:cs typeface="Segoe UI" panose="020B0502040204020203" pitchFamily="34" charset="0"/>
            </a:endParaRPr>
          </a:p>
          <a:p>
            <a:pPr marL="0" lvl="0" indent="0" algn="l" rtl="0">
              <a:lnSpc>
                <a:spcPct val="100000"/>
              </a:lnSpc>
              <a:spcBef>
                <a:spcPts val="1160"/>
              </a:spcBef>
              <a:spcAft>
                <a:spcPts val="0"/>
              </a:spcAft>
              <a:buClr>
                <a:schemeClr val="dk1"/>
              </a:buClr>
              <a:buSzPts val="2520"/>
              <a:buNone/>
            </a:pPr>
            <a:endParaRPr dirty="0">
              <a:latin typeface="Segoe UI" panose="020B0502040204020203" pitchFamily="34" charset="0"/>
              <a:cs typeface="Segoe UI" panose="020B0502040204020203" pitchFamily="34" charset="0"/>
            </a:endParaRPr>
          </a:p>
        </p:txBody>
      </p:sp>
      <p:pic>
        <p:nvPicPr>
          <p:cNvPr id="854" name="Google Shape;854;p115" descr="Exit"/>
          <p:cNvPicPr preferRelativeResize="0"/>
          <p:nvPr/>
        </p:nvPicPr>
        <p:blipFill rotWithShape="1">
          <a:blip r:embed="rId4">
            <a:alphaModFix/>
          </a:blip>
          <a:srcRect/>
          <a:stretch/>
        </p:blipFill>
        <p:spPr>
          <a:xfrm>
            <a:off x="10972800" y="182880"/>
            <a:ext cx="914400" cy="914400"/>
          </a:xfrm>
          <a:prstGeom prst="rect">
            <a:avLst/>
          </a:prstGeom>
          <a:noFill/>
          <a:ln>
            <a:noFill/>
          </a:ln>
        </p:spPr>
      </p:pic>
    </p:spTree>
    <p:custDataLst>
      <p:tags r:id="rId1"/>
    </p:custData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10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Combining conditionals and loops</a:t>
            </a:r>
            <a:endParaRPr b="1" dirty="0">
              <a:latin typeface="Segoe UI" panose="020B0502040204020203" pitchFamily="34" charset="0"/>
              <a:cs typeface="Segoe UI" panose="020B0502040204020203" pitchFamily="34" charset="0"/>
            </a:endParaRPr>
          </a:p>
        </p:txBody>
      </p:sp>
      <p:sp>
        <p:nvSpPr>
          <p:cNvPr id="781" name="Google Shape;781;p106"/>
          <p:cNvSpPr txBox="1">
            <a:spLocks noGrp="1"/>
          </p:cNvSpPr>
          <p:nvPr>
            <p:ph type="body" idx="4294967295"/>
          </p:nvPr>
        </p:nvSpPr>
        <p:spPr>
          <a:xfrm>
            <a:off x="590550" y="1436688"/>
            <a:ext cx="11018838" cy="149267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520"/>
              <a:buFont typeface="Noto Sans Symbols"/>
              <a:buNone/>
            </a:pPr>
            <a:r>
              <a:rPr lang="en-US" sz="2800" b="1"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After this lesson, you will be able to...</a:t>
            </a:r>
            <a:endParaRPr dirty="0">
              <a:latin typeface="Segoe UI" panose="020B0502040204020203" pitchFamily="34" charset="0"/>
              <a:cs typeface="Segoe UI" panose="020B0502040204020203" pitchFamily="34" charset="0"/>
            </a:endParaRPr>
          </a:p>
          <a:p>
            <a:pPr marL="457200" marR="0" lvl="0" indent="-228600" algn="l" rtl="0">
              <a:lnSpc>
                <a:spcPct val="100000"/>
              </a:lnSpc>
              <a:spcBef>
                <a:spcPts val="1800"/>
              </a:spcBef>
              <a:spcAft>
                <a:spcPts val="0"/>
              </a:spcAft>
              <a:buClr>
                <a:schemeClr val="dk1"/>
              </a:buClr>
              <a:buSzPts val="2160"/>
              <a:buFont typeface="Arial"/>
              <a:buChar char="•"/>
            </a:pPr>
            <a:r>
              <a:rPr lang="en-US" sz="24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Combine loops with conditionals to create models with repeated but conditional behavior.</a:t>
            </a:r>
            <a:endParaRPr sz="24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endParaRPr>
          </a:p>
        </p:txBody>
      </p:sp>
    </p:spTree>
    <p:custDataLst>
      <p:tags r:id="rId1"/>
    </p:custData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107"/>
          <p:cNvSpPr txBox="1">
            <a:spLocks noGrp="1"/>
          </p:cNvSpPr>
          <p:nvPr>
            <p:ph type="title"/>
          </p:nvPr>
        </p:nvSpPr>
        <p:spPr>
          <a:xfrm>
            <a:off x="584200" y="2305840"/>
            <a:ext cx="3468956"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Today’s Plan</a:t>
            </a:r>
            <a:endParaRPr dirty="0">
              <a:latin typeface="Segoe UI" panose="020B0502040204020203" pitchFamily="34" charset="0"/>
              <a:cs typeface="Segoe UI" panose="020B0502040204020203" pitchFamily="34" charset="0"/>
            </a:endParaRPr>
          </a:p>
        </p:txBody>
      </p:sp>
      <p:sp>
        <p:nvSpPr>
          <p:cNvPr id="788" name="Google Shape;788;p107"/>
          <p:cNvSpPr txBox="1">
            <a:spLocks noGrp="1"/>
          </p:cNvSpPr>
          <p:nvPr>
            <p:ph type="body" idx="1"/>
          </p:nvPr>
        </p:nvSpPr>
        <p:spPr>
          <a:xfrm>
            <a:off x="4646104" y="2447038"/>
            <a:ext cx="6961188" cy="173586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620"/>
              <a:buNone/>
            </a:pPr>
            <a:r>
              <a:rPr lang="en-US" sz="1800" dirty="0">
                <a:latin typeface="Segoe UI" panose="020B0502040204020203" pitchFamily="34" charset="0"/>
                <a:cs typeface="Segoe UI" panose="020B0502040204020203" pitchFamily="34" charset="0"/>
              </a:rPr>
              <a:t>Do Now</a:t>
            </a:r>
            <a:endParaRPr dirty="0">
              <a:latin typeface="Segoe UI" panose="020B0502040204020203" pitchFamily="34" charset="0"/>
              <a:cs typeface="Segoe UI" panose="020B0502040204020203" pitchFamily="34" charset="0"/>
            </a:endParaRPr>
          </a:p>
          <a:p>
            <a:pPr marL="0" lvl="0" indent="0" algn="l" rtl="0">
              <a:lnSpc>
                <a:spcPct val="100000"/>
              </a:lnSpc>
              <a:spcBef>
                <a:spcPts val="1560"/>
              </a:spcBef>
              <a:spcAft>
                <a:spcPts val="0"/>
              </a:spcAft>
              <a:buClr>
                <a:schemeClr val="dk1"/>
              </a:buClr>
              <a:buSzPts val="1620"/>
              <a:buNone/>
            </a:pPr>
            <a:r>
              <a:rPr lang="en-US" sz="1800" dirty="0">
                <a:latin typeface="Segoe UI" panose="020B0502040204020203" pitchFamily="34" charset="0"/>
                <a:cs typeface="Segoe UI" panose="020B0502040204020203" pitchFamily="34" charset="0"/>
              </a:rPr>
              <a:t>Review, lecture and introduce lab</a:t>
            </a:r>
            <a:endParaRPr dirty="0">
              <a:latin typeface="Segoe UI" panose="020B0502040204020203" pitchFamily="34" charset="0"/>
              <a:cs typeface="Segoe UI" panose="020B0502040204020203" pitchFamily="34" charset="0"/>
            </a:endParaRPr>
          </a:p>
          <a:p>
            <a:pPr marL="0" lvl="0" indent="0" algn="l" rtl="0">
              <a:lnSpc>
                <a:spcPct val="100000"/>
              </a:lnSpc>
              <a:spcBef>
                <a:spcPts val="1560"/>
              </a:spcBef>
              <a:spcAft>
                <a:spcPts val="0"/>
              </a:spcAft>
              <a:buClr>
                <a:schemeClr val="dk1"/>
              </a:buClr>
              <a:buSzPts val="1620"/>
              <a:buNone/>
            </a:pPr>
            <a:r>
              <a:rPr lang="en-US" sz="1800" dirty="0">
                <a:latin typeface="Segoe UI" panose="020B0502040204020203" pitchFamily="34" charset="0"/>
                <a:cs typeface="Segoe UI" panose="020B0502040204020203" pitchFamily="34" charset="0"/>
              </a:rPr>
              <a:t>Lab: Gravity activity</a:t>
            </a:r>
            <a:endParaRPr dirty="0">
              <a:latin typeface="Segoe UI" panose="020B0502040204020203" pitchFamily="34" charset="0"/>
              <a:cs typeface="Segoe UI" panose="020B0502040204020203" pitchFamily="34" charset="0"/>
            </a:endParaRPr>
          </a:p>
          <a:p>
            <a:pPr marL="0" lvl="0" indent="0" algn="l" rtl="0">
              <a:lnSpc>
                <a:spcPct val="100000"/>
              </a:lnSpc>
              <a:spcBef>
                <a:spcPts val="1560"/>
              </a:spcBef>
              <a:spcAft>
                <a:spcPts val="0"/>
              </a:spcAft>
              <a:buClr>
                <a:schemeClr val="dk1"/>
              </a:buClr>
              <a:buSzPts val="1620"/>
              <a:buNone/>
            </a:pPr>
            <a:r>
              <a:rPr lang="en-US" sz="1800" dirty="0">
                <a:latin typeface="Segoe UI" panose="020B0502040204020203" pitchFamily="34" charset="0"/>
                <a:cs typeface="Segoe UI" panose="020B0502040204020203" pitchFamily="34" charset="0"/>
              </a:rPr>
              <a:t>Debrief and wrap-up</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10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Do Now 3.2: </a:t>
            </a:r>
            <a:r>
              <a:rPr lang="en-US" b="1" dirty="0">
                <a:latin typeface="Segoe UI" panose="020B0502040204020203" pitchFamily="34" charset="0"/>
                <a:cs typeface="Segoe UI" panose="020B0502040204020203" pitchFamily="34" charset="0"/>
              </a:rPr>
              <a:t>Remember the coordinate system</a:t>
            </a:r>
            <a:endParaRPr dirty="0">
              <a:latin typeface="Segoe UI" panose="020B0502040204020203" pitchFamily="34" charset="0"/>
              <a:cs typeface="Segoe UI" panose="020B0502040204020203" pitchFamily="34" charset="0"/>
            </a:endParaRPr>
          </a:p>
        </p:txBody>
      </p:sp>
      <p:sp>
        <p:nvSpPr>
          <p:cNvPr id="795" name="Google Shape;795;p108"/>
          <p:cNvSpPr txBox="1">
            <a:spLocks noGrp="1"/>
          </p:cNvSpPr>
          <p:nvPr>
            <p:ph type="body" idx="1"/>
          </p:nvPr>
        </p:nvSpPr>
        <p:spPr>
          <a:xfrm>
            <a:off x="586390" y="1434370"/>
            <a:ext cx="11018400" cy="3986700"/>
          </a:xfrm>
          <a:prstGeom prst="rect">
            <a:avLst/>
          </a:prstGeom>
          <a:noFill/>
          <a:ln>
            <a:noFill/>
          </a:ln>
        </p:spPr>
        <p:txBody>
          <a:bodyPr spcFirstLastPara="1" wrap="square" lIns="0" tIns="0" rIns="0" bIns="0" anchor="t" anchorCtr="0">
            <a:spAutoFit/>
          </a:bodyPr>
          <a:lstStyle/>
          <a:p>
            <a:pPr marL="231775" lvl="0" indent="0" algn="l" rtl="0">
              <a:lnSpc>
                <a:spcPct val="100000"/>
              </a:lnSpc>
              <a:spcBef>
                <a:spcPts val="0"/>
              </a:spcBef>
              <a:spcAft>
                <a:spcPts val="0"/>
              </a:spcAft>
              <a:buClr>
                <a:schemeClr val="dk1"/>
              </a:buClr>
              <a:buSzPts val="2880"/>
              <a:buNone/>
            </a:pPr>
            <a:r>
              <a:rPr lang="en-US" sz="3200" dirty="0">
                <a:latin typeface="Segoe UI" panose="020B0502040204020203" pitchFamily="34" charset="0"/>
                <a:cs typeface="Segoe UI" panose="020B0502040204020203" pitchFamily="34" charset="0"/>
              </a:rPr>
              <a:t>Open the following </a:t>
            </a:r>
            <a:r>
              <a:rPr lang="en-US" sz="3200" u="sng" dirty="0">
                <a:solidFill>
                  <a:schemeClr val="hlink"/>
                </a:solidFill>
                <a:latin typeface="Segoe UI" panose="020B0502040204020203" pitchFamily="34" charset="0"/>
                <a:cs typeface="Segoe UI" panose="020B0502040204020203" pitchFamily="34" charset="0"/>
              </a:rPr>
              <a:t>starter project</a:t>
            </a:r>
            <a:endParaRPr sz="3200" dirty="0">
              <a:latin typeface="Segoe UI" panose="020B0502040204020203" pitchFamily="34" charset="0"/>
              <a:cs typeface="Segoe UI" panose="020B0502040204020203" pitchFamily="34" charset="0"/>
            </a:endParaRPr>
          </a:p>
          <a:p>
            <a:pPr marL="231775" lvl="0" indent="0" algn="l" rtl="0">
              <a:lnSpc>
                <a:spcPct val="100000"/>
              </a:lnSpc>
              <a:spcBef>
                <a:spcPts val="1200"/>
              </a:spcBef>
              <a:spcAft>
                <a:spcPts val="0"/>
              </a:spcAft>
              <a:buClr>
                <a:schemeClr val="dk1"/>
              </a:buClr>
              <a:buSzPts val="2880"/>
              <a:buNone/>
            </a:pPr>
            <a:r>
              <a:rPr lang="en-US" sz="3200" dirty="0">
                <a:latin typeface="Segoe UI" panose="020B0502040204020203" pitchFamily="34" charset="0"/>
                <a:cs typeface="Segoe UI" panose="020B0502040204020203" pitchFamily="34" charset="0"/>
              </a:rPr>
              <a:t>Add scripting to do the following</a:t>
            </a:r>
            <a:endParaRPr dirty="0">
              <a:latin typeface="Segoe UI" panose="020B0502040204020203" pitchFamily="34" charset="0"/>
              <a:cs typeface="Segoe UI" panose="020B0502040204020203" pitchFamily="34" charset="0"/>
            </a:endParaRPr>
          </a:p>
          <a:p>
            <a:pPr marL="742950" lvl="1" indent="-514350" algn="l" rtl="0">
              <a:lnSpc>
                <a:spcPct val="100000"/>
              </a:lnSpc>
              <a:spcBef>
                <a:spcPts val="1000"/>
              </a:spcBef>
              <a:spcAft>
                <a:spcPts val="0"/>
              </a:spcAft>
              <a:buClr>
                <a:schemeClr val="dk1"/>
              </a:buClr>
              <a:buSzPts val="1800"/>
              <a:buFont typeface="Quattrocento Sans"/>
              <a:buAutoNum type="arabicPeriod"/>
            </a:pPr>
            <a:r>
              <a:rPr lang="en-US" dirty="0">
                <a:latin typeface="Segoe UI" panose="020B0502040204020203" pitchFamily="34" charset="0"/>
                <a:cs typeface="Segoe UI" panose="020B0502040204020203" pitchFamily="34" charset="0"/>
              </a:rPr>
              <a:t>Move Dino up 1 unit at a time when you press the </a:t>
            </a:r>
            <a:r>
              <a:rPr lang="en-US" dirty="0">
                <a:latin typeface="Segoe UI" panose="020B0502040204020203" pitchFamily="34" charset="0"/>
                <a:ea typeface="Courier New"/>
                <a:cs typeface="Segoe UI" panose="020B0502040204020203" pitchFamily="34" charset="0"/>
                <a:sym typeface="Courier New"/>
              </a:rPr>
              <a:t>arrow up</a:t>
            </a:r>
            <a:r>
              <a:rPr lang="en-US" dirty="0">
                <a:latin typeface="Segoe UI" panose="020B0502040204020203" pitchFamily="34" charset="0"/>
                <a:cs typeface="Segoe UI" panose="020B0502040204020203" pitchFamily="34" charset="0"/>
              </a:rPr>
              <a:t> key. You must use the </a:t>
            </a:r>
            <a:r>
              <a:rPr lang="en-US" dirty="0">
                <a:latin typeface="Segoe UI" panose="020B0502040204020203" pitchFamily="34" charset="0"/>
                <a:ea typeface="Courier New"/>
                <a:cs typeface="Segoe UI" panose="020B0502040204020203" pitchFamily="34" charset="0"/>
                <a:sym typeface="Courier New"/>
              </a:rPr>
              <a:t>change y by</a:t>
            </a:r>
            <a:r>
              <a:rPr lang="en-US" dirty="0">
                <a:latin typeface="Segoe UI" panose="020B0502040204020203" pitchFamily="34" charset="0"/>
                <a:cs typeface="Segoe UI" panose="020B0502040204020203" pitchFamily="34" charset="0"/>
              </a:rPr>
              <a:t> block.</a:t>
            </a:r>
            <a:endParaRPr dirty="0">
              <a:latin typeface="Segoe UI" panose="020B0502040204020203" pitchFamily="34" charset="0"/>
              <a:cs typeface="Segoe UI" panose="020B0502040204020203" pitchFamily="34" charset="0"/>
            </a:endParaRPr>
          </a:p>
          <a:p>
            <a:pPr marL="742950" lvl="1" indent="-514350" algn="l" rtl="0">
              <a:lnSpc>
                <a:spcPct val="100000"/>
              </a:lnSpc>
              <a:spcBef>
                <a:spcPts val="400"/>
              </a:spcBef>
              <a:spcAft>
                <a:spcPts val="0"/>
              </a:spcAft>
              <a:buClr>
                <a:schemeClr val="dk1"/>
              </a:buClr>
              <a:buSzPts val="1800"/>
              <a:buFont typeface="Quattrocento Sans"/>
              <a:buAutoNum type="arabicPeriod"/>
            </a:pPr>
            <a:r>
              <a:rPr lang="en-US" dirty="0">
                <a:latin typeface="Segoe UI" panose="020B0502040204020203" pitchFamily="34" charset="0"/>
                <a:cs typeface="Segoe UI" panose="020B0502040204020203" pitchFamily="34" charset="0"/>
              </a:rPr>
              <a:t>Move Dino down 1 unit at a time when you press the </a:t>
            </a:r>
            <a:r>
              <a:rPr lang="en-US" dirty="0">
                <a:latin typeface="Segoe UI" panose="020B0502040204020203" pitchFamily="34" charset="0"/>
                <a:ea typeface="Courier New"/>
                <a:cs typeface="Segoe UI" panose="020B0502040204020203" pitchFamily="34" charset="0"/>
                <a:sym typeface="Courier New"/>
              </a:rPr>
              <a:t>arrow down </a:t>
            </a:r>
            <a:r>
              <a:rPr lang="en-US" dirty="0">
                <a:latin typeface="Segoe UI" panose="020B0502040204020203" pitchFamily="34" charset="0"/>
                <a:cs typeface="Segoe UI" panose="020B0502040204020203" pitchFamily="34" charset="0"/>
              </a:rPr>
              <a:t>key. You must use the </a:t>
            </a:r>
            <a:r>
              <a:rPr lang="en-US" dirty="0">
                <a:latin typeface="Segoe UI" panose="020B0502040204020203" pitchFamily="34" charset="0"/>
                <a:ea typeface="Courier New"/>
                <a:cs typeface="Segoe UI" panose="020B0502040204020203" pitchFamily="34" charset="0"/>
                <a:sym typeface="Courier New"/>
              </a:rPr>
              <a:t>change y by </a:t>
            </a:r>
            <a:r>
              <a:rPr lang="en-US" dirty="0">
                <a:latin typeface="Segoe UI" panose="020B0502040204020203" pitchFamily="34" charset="0"/>
                <a:cs typeface="Segoe UI" panose="020B0502040204020203" pitchFamily="34" charset="0"/>
              </a:rPr>
              <a:t>block.</a:t>
            </a:r>
            <a:endParaRPr dirty="0">
              <a:latin typeface="Segoe UI" panose="020B0502040204020203" pitchFamily="34" charset="0"/>
              <a:cs typeface="Segoe UI" panose="020B0502040204020203" pitchFamily="34" charset="0"/>
            </a:endParaRPr>
          </a:p>
          <a:p>
            <a:pPr marL="742950" lvl="1" indent="-514350" algn="l" rtl="0">
              <a:lnSpc>
                <a:spcPct val="100000"/>
              </a:lnSpc>
              <a:spcBef>
                <a:spcPts val="400"/>
              </a:spcBef>
              <a:spcAft>
                <a:spcPts val="0"/>
              </a:spcAft>
              <a:buClr>
                <a:schemeClr val="dk1"/>
              </a:buClr>
              <a:buSzPts val="1800"/>
              <a:buFont typeface="Quattrocento Sans"/>
              <a:buAutoNum type="arabicPeriod"/>
            </a:pPr>
            <a:r>
              <a:rPr lang="en-US" dirty="0">
                <a:latin typeface="Segoe UI" panose="020B0502040204020203" pitchFamily="34" charset="0"/>
                <a:cs typeface="Segoe UI" panose="020B0502040204020203" pitchFamily="34" charset="0"/>
              </a:rPr>
              <a:t>Don't let Dino leave the screen.</a:t>
            </a:r>
            <a:endParaRPr dirty="0">
              <a:latin typeface="Segoe UI" panose="020B0502040204020203" pitchFamily="34" charset="0"/>
              <a:cs typeface="Segoe UI" panose="020B0502040204020203" pitchFamily="34" charset="0"/>
            </a:endParaRPr>
          </a:p>
          <a:p>
            <a:pPr marL="742950" lvl="1" indent="-514350" algn="l" rtl="0">
              <a:lnSpc>
                <a:spcPct val="100000"/>
              </a:lnSpc>
              <a:spcBef>
                <a:spcPts val="400"/>
              </a:spcBef>
              <a:spcAft>
                <a:spcPts val="0"/>
              </a:spcAft>
              <a:buClr>
                <a:schemeClr val="dk1"/>
              </a:buClr>
              <a:buSzPts val="1800"/>
              <a:buFont typeface="Quattrocento Sans"/>
              <a:buAutoNum type="arabicPeriod"/>
            </a:pPr>
            <a:r>
              <a:rPr lang="en-US" dirty="0">
                <a:latin typeface="Segoe UI" panose="020B0502040204020203" pitchFamily="34" charset="0"/>
                <a:cs typeface="Segoe UI" panose="020B0502040204020203" pitchFamily="34" charset="0"/>
              </a:rPr>
              <a:t>Don't let Dino go through the platform.</a:t>
            </a:r>
            <a:endParaRPr dirty="0">
              <a:latin typeface="Segoe UI" panose="020B0502040204020203" pitchFamily="34" charset="0"/>
              <a:cs typeface="Segoe UI" panose="020B0502040204020203" pitchFamily="34" charset="0"/>
            </a:endParaRPr>
          </a:p>
          <a:p>
            <a:pPr marL="742950" lvl="1" indent="-514350" algn="l" rtl="0">
              <a:lnSpc>
                <a:spcPct val="100000"/>
              </a:lnSpc>
              <a:spcBef>
                <a:spcPts val="400"/>
              </a:spcBef>
              <a:spcAft>
                <a:spcPts val="0"/>
              </a:spcAft>
              <a:buClr>
                <a:schemeClr val="dk1"/>
              </a:buClr>
              <a:buSzPts val="1800"/>
              <a:buFont typeface="Quattrocento Sans"/>
              <a:buAutoNum type="arabicPeriod"/>
            </a:pPr>
            <a:r>
              <a:rPr lang="en-US" dirty="0">
                <a:latin typeface="Segoe UI" panose="020B0502040204020203" pitchFamily="34" charset="0"/>
                <a:cs typeface="Segoe UI" panose="020B0502040204020203" pitchFamily="34" charset="0"/>
              </a:rPr>
              <a:t>Don't let Dino go underground.</a:t>
            </a:r>
            <a:endParaRPr dirty="0">
              <a:latin typeface="Segoe UI" panose="020B0502040204020203" pitchFamily="34" charset="0"/>
              <a:cs typeface="Segoe UI" panose="020B0502040204020203" pitchFamily="34" charset="0"/>
            </a:endParaRPr>
          </a:p>
          <a:p>
            <a:pPr marL="742950" lvl="1" indent="-514350" algn="l" rtl="0">
              <a:lnSpc>
                <a:spcPct val="100000"/>
              </a:lnSpc>
              <a:spcBef>
                <a:spcPts val="400"/>
              </a:spcBef>
              <a:spcAft>
                <a:spcPts val="0"/>
              </a:spcAft>
              <a:buSzPts val="1800"/>
              <a:buAutoNum type="arabicPeriod"/>
            </a:pPr>
            <a:r>
              <a:rPr lang="en-US" dirty="0">
                <a:latin typeface="Segoe UI" panose="020B0502040204020203" pitchFamily="34" charset="0"/>
                <a:cs typeface="Segoe UI" panose="020B0502040204020203" pitchFamily="34" charset="0"/>
              </a:rPr>
              <a:t>These bricks will be useful.</a:t>
            </a:r>
            <a:endParaRPr dirty="0">
              <a:latin typeface="Segoe UI" panose="020B0502040204020203" pitchFamily="34" charset="0"/>
              <a:cs typeface="Segoe UI" panose="020B0502040204020203" pitchFamily="34" charset="0"/>
            </a:endParaRPr>
          </a:p>
        </p:txBody>
      </p:sp>
      <p:pic>
        <p:nvPicPr>
          <p:cNvPr id="796" name="Google Shape;796;p108" descr="Do Now"/>
          <p:cNvPicPr preferRelativeResize="0"/>
          <p:nvPr/>
        </p:nvPicPr>
        <p:blipFill rotWithShape="1">
          <a:blip r:embed="rId4">
            <a:alphaModFix/>
          </a:blip>
          <a:srcRect/>
          <a:stretch/>
        </p:blipFill>
        <p:spPr>
          <a:xfrm>
            <a:off x="10972800" y="182880"/>
            <a:ext cx="914400" cy="914400"/>
          </a:xfrm>
          <a:prstGeom prst="rect">
            <a:avLst/>
          </a:prstGeom>
          <a:noFill/>
          <a:ln>
            <a:noFill/>
          </a:ln>
        </p:spPr>
      </p:pic>
      <p:pic>
        <p:nvPicPr>
          <p:cNvPr id="797" name="Google Shape;797;p108"/>
          <p:cNvPicPr preferRelativeResize="0"/>
          <p:nvPr/>
        </p:nvPicPr>
        <p:blipFill>
          <a:blip r:embed="rId5">
            <a:alphaModFix/>
          </a:blip>
          <a:stretch>
            <a:fillRect/>
          </a:stretch>
        </p:blipFill>
        <p:spPr>
          <a:xfrm>
            <a:off x="4906375" y="4727400"/>
            <a:ext cx="6534150" cy="1943100"/>
          </a:xfrm>
          <a:prstGeom prst="rect">
            <a:avLst/>
          </a:prstGeom>
          <a:noFill/>
          <a:ln>
            <a:noFill/>
          </a:ln>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10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Review Loops and Conditionals</a:t>
            </a:r>
            <a:endParaRPr dirty="0">
              <a:latin typeface="Segoe UI" panose="020B0502040204020203" pitchFamily="34" charset="0"/>
              <a:cs typeface="Segoe UI" panose="020B0502040204020203" pitchFamily="34" charset="0"/>
            </a:endParaRPr>
          </a:p>
        </p:txBody>
      </p:sp>
      <p:sp>
        <p:nvSpPr>
          <p:cNvPr id="804" name="Google Shape;804;p109"/>
          <p:cNvSpPr txBox="1">
            <a:spLocks noGrp="1"/>
          </p:cNvSpPr>
          <p:nvPr>
            <p:ph type="body" idx="4294967295"/>
          </p:nvPr>
        </p:nvSpPr>
        <p:spPr>
          <a:xfrm>
            <a:off x="584200" y="1435100"/>
            <a:ext cx="11018838" cy="37856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520"/>
              <a:buFont typeface="Noto Sans Symbols"/>
              <a:buNone/>
            </a:pPr>
            <a:r>
              <a:rPr lang="en-US" sz="2800" b="1"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Think-Pair-Share</a:t>
            </a:r>
            <a:endParaRPr dirty="0">
              <a:latin typeface="Segoe UI" panose="020B0502040204020203" pitchFamily="34" charset="0"/>
              <a:cs typeface="Segoe UI" panose="020B0502040204020203" pitchFamily="34" charset="0"/>
            </a:endParaRPr>
          </a:p>
          <a:p>
            <a:pPr marL="0" marR="0" lvl="0" indent="0" algn="l" rtl="0">
              <a:lnSpc>
                <a:spcPct val="100000"/>
              </a:lnSpc>
              <a:spcBef>
                <a:spcPts val="1200"/>
              </a:spcBef>
              <a:spcAft>
                <a:spcPts val="0"/>
              </a:spcAft>
              <a:buClr>
                <a:schemeClr val="dk1"/>
              </a:buClr>
              <a:buSzPts val="2520"/>
              <a:buFont typeface="Noto Sans Symbols"/>
              <a:buNone/>
            </a:pPr>
            <a:r>
              <a:rPr lang="en-US" sz="28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First write down in your notebooks:</a:t>
            </a:r>
            <a:endParaRPr dirty="0">
              <a:latin typeface="Segoe UI" panose="020B0502040204020203" pitchFamily="34" charset="0"/>
              <a:cs typeface="Segoe UI" panose="020B0502040204020203" pitchFamily="34" charset="0"/>
            </a:endParaRPr>
          </a:p>
          <a:p>
            <a:pPr marL="457200" marR="0" lvl="1" indent="-228600" algn="l" rtl="0">
              <a:lnSpc>
                <a:spcPct val="100000"/>
              </a:lnSpc>
              <a:spcBef>
                <a:spcPts val="1200"/>
              </a:spcBef>
              <a:spcAft>
                <a:spcPts val="0"/>
              </a:spcAft>
              <a:buClr>
                <a:schemeClr val="dk1"/>
              </a:buClr>
              <a:buSzPts val="2160"/>
              <a:buFont typeface="Arial"/>
              <a:buChar char="•"/>
            </a:pPr>
            <a:r>
              <a:rPr lang="en-US" sz="24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When are loops useful?</a:t>
            </a:r>
            <a:endParaRPr dirty="0">
              <a:latin typeface="Segoe UI" panose="020B0502040204020203" pitchFamily="34" charset="0"/>
              <a:cs typeface="Segoe UI" panose="020B0502040204020203" pitchFamily="34" charset="0"/>
            </a:endParaRPr>
          </a:p>
          <a:p>
            <a:pPr marL="457200" marR="0" lvl="1" indent="-228600" algn="l" rtl="0">
              <a:lnSpc>
                <a:spcPct val="100000"/>
              </a:lnSpc>
              <a:spcBef>
                <a:spcPts val="1200"/>
              </a:spcBef>
              <a:spcAft>
                <a:spcPts val="0"/>
              </a:spcAft>
              <a:buClr>
                <a:schemeClr val="dk1"/>
              </a:buClr>
              <a:buSzPts val="2160"/>
              <a:buFont typeface="Arial"/>
              <a:buChar char="•"/>
            </a:pPr>
            <a:r>
              <a:rPr lang="en-US" sz="24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 What loops exist in Snap!?</a:t>
            </a:r>
            <a:endParaRPr dirty="0">
              <a:latin typeface="Segoe UI" panose="020B0502040204020203" pitchFamily="34" charset="0"/>
              <a:cs typeface="Segoe UI" panose="020B0502040204020203" pitchFamily="34" charset="0"/>
            </a:endParaRPr>
          </a:p>
          <a:p>
            <a:pPr marL="457200" marR="0" lvl="1" indent="-228600" algn="l" rtl="0">
              <a:lnSpc>
                <a:spcPct val="100000"/>
              </a:lnSpc>
              <a:spcBef>
                <a:spcPts val="1200"/>
              </a:spcBef>
              <a:spcAft>
                <a:spcPts val="0"/>
              </a:spcAft>
              <a:buClr>
                <a:schemeClr val="dk1"/>
              </a:buClr>
              <a:buSzPts val="2160"/>
              <a:buFont typeface="Arial"/>
              <a:buChar char="•"/>
            </a:pPr>
            <a:r>
              <a:rPr lang="en-US" sz="24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 When are conditionals useful?</a:t>
            </a:r>
            <a:endParaRPr dirty="0">
              <a:latin typeface="Segoe UI" panose="020B0502040204020203" pitchFamily="34" charset="0"/>
              <a:cs typeface="Segoe UI" panose="020B0502040204020203" pitchFamily="34" charset="0"/>
            </a:endParaRPr>
          </a:p>
          <a:p>
            <a:pPr marL="457200" marR="0" lvl="1" indent="-228600" algn="l" rtl="0">
              <a:lnSpc>
                <a:spcPct val="100000"/>
              </a:lnSpc>
              <a:spcBef>
                <a:spcPts val="1200"/>
              </a:spcBef>
              <a:spcAft>
                <a:spcPts val="0"/>
              </a:spcAft>
              <a:buClr>
                <a:schemeClr val="dk1"/>
              </a:buClr>
              <a:buSzPts val="2160"/>
              <a:buFont typeface="Arial"/>
              <a:buChar char="•"/>
            </a:pPr>
            <a:r>
              <a:rPr lang="en-US" sz="24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 List 3 labs or projects where you used loops and/or conditionals</a:t>
            </a:r>
            <a:endParaRPr sz="20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endParaRPr>
          </a:p>
          <a:p>
            <a:pPr marL="0" marR="0" lvl="0" indent="0" algn="l" rtl="0">
              <a:lnSpc>
                <a:spcPct val="100000"/>
              </a:lnSpc>
              <a:spcBef>
                <a:spcPts val="1200"/>
              </a:spcBef>
              <a:spcAft>
                <a:spcPts val="0"/>
              </a:spcAft>
              <a:buClr>
                <a:schemeClr val="dk1"/>
              </a:buClr>
              <a:buSzPts val="2520"/>
              <a:buFont typeface="Noto Sans Symbols"/>
              <a:buNone/>
            </a:pPr>
            <a:r>
              <a:rPr lang="en-US" sz="28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After 2 minutes, turn to your neighbor and discuss your answers</a:t>
            </a:r>
            <a:endParaRPr dirty="0">
              <a:latin typeface="Segoe UI" panose="020B0502040204020203" pitchFamily="34" charset="0"/>
              <a:cs typeface="Segoe UI" panose="020B0502040204020203" pitchFamily="34" charset="0"/>
            </a:endParaRPr>
          </a:p>
        </p:txBody>
      </p:sp>
      <p:pic>
        <p:nvPicPr>
          <p:cNvPr id="805" name="Google Shape;805;p109" descr="Lecture"/>
          <p:cNvPicPr preferRelativeResize="0"/>
          <p:nvPr/>
        </p:nvPicPr>
        <p:blipFill rotWithShape="1">
          <a:blip r:embed="rId4">
            <a:alphaModFix/>
          </a:blip>
          <a:srcRect/>
          <a:stretch/>
        </p:blipFill>
        <p:spPr>
          <a:xfrm>
            <a:off x="10972800" y="182880"/>
            <a:ext cx="914400" cy="914400"/>
          </a:xfrm>
          <a:prstGeom prst="rect">
            <a:avLst/>
          </a:prstGeom>
          <a:noFill/>
          <a:ln>
            <a:noFill/>
          </a:ln>
        </p:spPr>
      </p:pic>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11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Combining Loops and Conditionals</a:t>
            </a:r>
            <a:endParaRPr dirty="0">
              <a:latin typeface="Segoe UI" panose="020B0502040204020203" pitchFamily="34" charset="0"/>
              <a:cs typeface="Segoe UI" panose="020B0502040204020203" pitchFamily="34" charset="0"/>
            </a:endParaRPr>
          </a:p>
        </p:txBody>
      </p:sp>
      <p:sp>
        <p:nvSpPr>
          <p:cNvPr id="812" name="Google Shape;812;p110"/>
          <p:cNvSpPr txBox="1">
            <a:spLocks noGrp="1"/>
          </p:cNvSpPr>
          <p:nvPr>
            <p:ph type="body" idx="1"/>
          </p:nvPr>
        </p:nvSpPr>
        <p:spPr>
          <a:xfrm>
            <a:off x="586391" y="1471334"/>
            <a:ext cx="11395403" cy="553998"/>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ea typeface="Quattrocento Sans"/>
                <a:cs typeface="Segoe UI" panose="020B0502040204020203" pitchFamily="34" charset="0"/>
                <a:sym typeface="Quattrocento Sans"/>
              </a:rPr>
              <a:t>What do you think the following two constructs do?</a:t>
            </a:r>
            <a:endParaRPr dirty="0">
              <a:latin typeface="Segoe UI" panose="020B0502040204020203" pitchFamily="34" charset="0"/>
              <a:cs typeface="Segoe UI" panose="020B0502040204020203" pitchFamily="34" charset="0"/>
            </a:endParaRPr>
          </a:p>
        </p:txBody>
      </p:sp>
      <p:pic>
        <p:nvPicPr>
          <p:cNvPr id="813" name="Google Shape;813;p110" descr="Repeat Until Block"/>
          <p:cNvPicPr preferRelativeResize="0"/>
          <p:nvPr/>
        </p:nvPicPr>
        <p:blipFill rotWithShape="1">
          <a:blip r:embed="rId4">
            <a:alphaModFix/>
          </a:blip>
          <a:srcRect/>
          <a:stretch/>
        </p:blipFill>
        <p:spPr>
          <a:xfrm>
            <a:off x="1630975" y="3253561"/>
            <a:ext cx="2405642" cy="904876"/>
          </a:xfrm>
          <a:prstGeom prst="rect">
            <a:avLst/>
          </a:prstGeom>
          <a:noFill/>
          <a:ln>
            <a:noFill/>
          </a:ln>
        </p:spPr>
      </p:pic>
      <p:pic>
        <p:nvPicPr>
          <p:cNvPr id="814" name="Google Shape;814;p110" descr="Forever Block with If"/>
          <p:cNvPicPr preferRelativeResize="0"/>
          <p:nvPr/>
        </p:nvPicPr>
        <p:blipFill rotWithShape="1">
          <a:blip r:embed="rId5">
            <a:alphaModFix/>
          </a:blip>
          <a:srcRect/>
          <a:stretch/>
        </p:blipFill>
        <p:spPr>
          <a:xfrm>
            <a:off x="7399145" y="2869514"/>
            <a:ext cx="1353140" cy="1672970"/>
          </a:xfrm>
          <a:prstGeom prst="rect">
            <a:avLst/>
          </a:prstGeom>
          <a:noFill/>
          <a:ln>
            <a:noFill/>
          </a:ln>
        </p:spPr>
      </p:pic>
      <p:sp>
        <p:nvSpPr>
          <p:cNvPr id="815" name="Google Shape;815;p110"/>
          <p:cNvSpPr txBox="1"/>
          <p:nvPr/>
        </p:nvSpPr>
        <p:spPr>
          <a:xfrm>
            <a:off x="586391" y="5423630"/>
            <a:ext cx="11022998" cy="845408"/>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2160"/>
              <a:buFont typeface="Noto Sans Symbols"/>
              <a:buNone/>
            </a:pPr>
            <a:r>
              <a:rPr lang="en-US" sz="24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How are they similar? How are they different?</a:t>
            </a:r>
            <a:br>
              <a:rPr lang="en-US" sz="24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br>
            <a:r>
              <a:rPr lang="en-US" sz="24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When would these blocks be useful?</a:t>
            </a:r>
            <a:endParaRPr dirty="0">
              <a:latin typeface="Segoe UI" panose="020B0502040204020203" pitchFamily="34" charset="0"/>
              <a:cs typeface="Segoe UI" panose="020B0502040204020203" pitchFamily="34" charset="0"/>
            </a:endParaRPr>
          </a:p>
        </p:txBody>
      </p:sp>
      <p:pic>
        <p:nvPicPr>
          <p:cNvPr id="816" name="Google Shape;816;p110" descr="Lecture"/>
          <p:cNvPicPr preferRelativeResize="0"/>
          <p:nvPr/>
        </p:nvPicPr>
        <p:blipFill rotWithShape="1">
          <a:blip r:embed="rId6">
            <a:alphaModFix/>
          </a:blip>
          <a:srcRect/>
          <a:stretch/>
        </p:blipFill>
        <p:spPr>
          <a:xfrm>
            <a:off x="10972800" y="182880"/>
            <a:ext cx="914400" cy="914400"/>
          </a:xfrm>
          <a:prstGeom prst="rect">
            <a:avLst/>
          </a:prstGeom>
          <a:noFill/>
          <a:ln>
            <a:noFill/>
          </a:ln>
        </p:spPr>
      </p:pic>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11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Lab 3.2 What goes up… (before your start)</a:t>
            </a:r>
            <a:endParaRPr dirty="0">
              <a:latin typeface="Segoe UI" panose="020B0502040204020203" pitchFamily="34" charset="0"/>
              <a:cs typeface="Segoe UI" panose="020B0502040204020203" pitchFamily="34" charset="0"/>
            </a:endParaRPr>
          </a:p>
        </p:txBody>
      </p:sp>
      <p:sp>
        <p:nvSpPr>
          <p:cNvPr id="823" name="Google Shape;823;p111"/>
          <p:cNvSpPr txBox="1">
            <a:spLocks noGrp="1"/>
          </p:cNvSpPr>
          <p:nvPr>
            <p:ph type="body" idx="4294967295"/>
          </p:nvPr>
        </p:nvSpPr>
        <p:spPr>
          <a:xfrm>
            <a:off x="585788" y="1435100"/>
            <a:ext cx="11606212" cy="46561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Noto Sans Symbols"/>
              <a:buNone/>
            </a:pPr>
            <a:r>
              <a:rPr lang="en-US" sz="24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In this lab, you will use everything you've learned about loops and conditionals to construct a simple model for gravity</a:t>
            </a:r>
            <a:endParaRPr sz="24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endParaRPr>
          </a:p>
          <a:p>
            <a:pPr marL="0" marR="0" lvl="0" indent="0" algn="l" rtl="0">
              <a:lnSpc>
                <a:spcPct val="100000"/>
              </a:lnSpc>
              <a:spcBef>
                <a:spcPts val="2400"/>
              </a:spcBef>
              <a:spcAft>
                <a:spcPts val="0"/>
              </a:spcAft>
              <a:buClr>
                <a:schemeClr val="dk1"/>
              </a:buClr>
              <a:buSzPts val="2800"/>
              <a:buFont typeface="Noto Sans Symbols"/>
              <a:buNone/>
            </a:pPr>
            <a:r>
              <a:rPr lang="en-US" sz="2800" b="1"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Before you start:</a:t>
            </a:r>
            <a:endParaRPr dirty="0">
              <a:latin typeface="Segoe UI" panose="020B0502040204020203" pitchFamily="34" charset="0"/>
              <a:cs typeface="Segoe UI" panose="020B0502040204020203" pitchFamily="34" charset="0"/>
            </a:endParaRPr>
          </a:p>
          <a:p>
            <a:pPr marL="457200" marR="0" lvl="0" indent="-288925" algn="l" rtl="0">
              <a:lnSpc>
                <a:spcPct val="100000"/>
              </a:lnSpc>
              <a:spcBef>
                <a:spcPts val="1200"/>
              </a:spcBef>
              <a:spcAft>
                <a:spcPts val="0"/>
              </a:spcAft>
              <a:buClr>
                <a:schemeClr val="dk1"/>
              </a:buClr>
              <a:buSzPts val="2000"/>
              <a:buFont typeface="Arial"/>
              <a:buChar char="•"/>
            </a:pPr>
            <a:r>
              <a:rPr lang="en-US" sz="20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Go to the starter project</a:t>
            </a:r>
            <a:endParaRPr dirty="0">
              <a:latin typeface="Segoe UI" panose="020B0502040204020203" pitchFamily="34" charset="0"/>
              <a:cs typeface="Segoe UI" panose="020B0502040204020203" pitchFamily="34" charset="0"/>
            </a:endParaRPr>
          </a:p>
          <a:p>
            <a:pPr marL="457200" marR="0" lvl="0" indent="-288925" algn="l" rtl="0">
              <a:lnSpc>
                <a:spcPct val="100000"/>
              </a:lnSpc>
              <a:spcBef>
                <a:spcPts val="1200"/>
              </a:spcBef>
              <a:spcAft>
                <a:spcPts val="0"/>
              </a:spcAft>
              <a:buClr>
                <a:schemeClr val="dk1"/>
              </a:buClr>
              <a:buSzPts val="2000"/>
              <a:buFont typeface="Arial"/>
              <a:buChar char="•"/>
            </a:pPr>
            <a:r>
              <a:rPr lang="en-US" sz="20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Log into Snap! and save your own copy of the project by choosing “Save as” from the file menu</a:t>
            </a:r>
            <a:endParaRPr dirty="0">
              <a:latin typeface="Segoe UI" panose="020B0502040204020203" pitchFamily="34" charset="0"/>
              <a:cs typeface="Segoe UI" panose="020B0502040204020203" pitchFamily="34" charset="0"/>
            </a:endParaRPr>
          </a:p>
          <a:p>
            <a:pPr marL="457200" marR="0" lvl="0" indent="-288925" algn="l" rtl="0">
              <a:lnSpc>
                <a:spcPct val="100000"/>
              </a:lnSpc>
              <a:spcBef>
                <a:spcPts val="1200"/>
              </a:spcBef>
              <a:spcAft>
                <a:spcPts val="0"/>
              </a:spcAft>
              <a:buClr>
                <a:schemeClr val="dk1"/>
              </a:buClr>
              <a:buSzPts val="2000"/>
              <a:buFont typeface="Arial"/>
              <a:buChar char="•"/>
            </a:pPr>
            <a:r>
              <a:rPr lang="en-US" sz="20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Be sure to click the “Share” button in the Save dialog box. Highlight the URL in the address bar and copy it</a:t>
            </a:r>
            <a:endParaRPr dirty="0">
              <a:latin typeface="Segoe UI" panose="020B0502040204020203" pitchFamily="34" charset="0"/>
              <a:cs typeface="Segoe UI" panose="020B0502040204020203" pitchFamily="34" charset="0"/>
            </a:endParaRPr>
          </a:p>
        </p:txBody>
      </p:sp>
      <p:pic>
        <p:nvPicPr>
          <p:cNvPr id="824" name="Google Shape;824;p111" descr="Lab"/>
          <p:cNvPicPr preferRelativeResize="0"/>
          <p:nvPr/>
        </p:nvPicPr>
        <p:blipFill rotWithShape="1">
          <a:blip r:embed="rId4">
            <a:alphaModFix/>
          </a:blip>
          <a:srcRect/>
          <a:stretch/>
        </p:blipFill>
        <p:spPr>
          <a:xfrm>
            <a:off x="10972800" y="182880"/>
            <a:ext cx="914400" cy="914400"/>
          </a:xfrm>
          <a:prstGeom prst="rect">
            <a:avLst/>
          </a:prstGeom>
          <a:noFill/>
          <a:ln>
            <a:noFill/>
          </a:ln>
        </p:spPr>
      </p:pic>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112"/>
          <p:cNvSpPr txBox="1">
            <a:spLocks noGrp="1"/>
          </p:cNvSpPr>
          <p:nvPr>
            <p:ph type="title"/>
          </p:nvPr>
        </p:nvSpPr>
        <p:spPr>
          <a:xfrm>
            <a:off x="588263" y="457200"/>
            <a:ext cx="11018400" cy="5541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dirty="0">
                <a:latin typeface="Segoe UI" panose="020B0502040204020203" pitchFamily="34" charset="0"/>
                <a:cs typeface="Segoe UI" panose="020B0502040204020203" pitchFamily="34" charset="0"/>
              </a:rPr>
              <a:t>How do we simulate gravity?</a:t>
            </a:r>
            <a:endParaRPr dirty="0">
              <a:latin typeface="Segoe UI" panose="020B0502040204020203" pitchFamily="34" charset="0"/>
              <a:cs typeface="Segoe UI" panose="020B0502040204020203" pitchFamily="34" charset="0"/>
            </a:endParaRPr>
          </a:p>
        </p:txBody>
      </p:sp>
      <p:sp>
        <p:nvSpPr>
          <p:cNvPr id="831" name="Google Shape;831;p112"/>
          <p:cNvSpPr txBox="1">
            <a:spLocks noGrp="1"/>
          </p:cNvSpPr>
          <p:nvPr>
            <p:ph type="body" idx="1"/>
          </p:nvPr>
        </p:nvSpPr>
        <p:spPr>
          <a:xfrm>
            <a:off x="588275" y="1199053"/>
            <a:ext cx="11018400" cy="4740900"/>
          </a:xfrm>
          <a:prstGeom prst="rect">
            <a:avLst/>
          </a:prstGeom>
        </p:spPr>
        <p:txBody>
          <a:bodyPr spcFirstLastPara="1" wrap="square" lIns="0" tIns="0" rIns="0" bIns="0" anchor="t" anchorCtr="0">
            <a:spAutoFit/>
          </a:bodyPr>
          <a:lstStyle/>
          <a:p>
            <a:pPr marL="457200" lvl="0" indent="-331470" algn="l" rtl="0">
              <a:spcBef>
                <a:spcPts val="360"/>
              </a:spcBef>
              <a:spcAft>
                <a:spcPts val="0"/>
              </a:spcAft>
              <a:buSzPts val="1620"/>
              <a:buChar char="❏"/>
            </a:pPr>
            <a:r>
              <a:rPr lang="en-US" dirty="0">
                <a:latin typeface="Segoe UI" panose="020B0502040204020203" pitchFamily="34" charset="0"/>
                <a:cs typeface="Segoe UI" panose="020B0502040204020203" pitchFamily="34" charset="0"/>
              </a:rPr>
              <a:t>Gravity changes your speed by a fixed acceleration. (Newtonian Physics is a separate class!)</a:t>
            </a:r>
            <a:endParaRPr dirty="0">
              <a:latin typeface="Segoe UI" panose="020B0502040204020203" pitchFamily="34" charset="0"/>
              <a:cs typeface="Segoe UI" panose="020B0502040204020203" pitchFamily="34" charset="0"/>
            </a:endParaRPr>
          </a:p>
          <a:p>
            <a:pPr marL="457200" lvl="0" indent="-331470" algn="l" rtl="0">
              <a:spcBef>
                <a:spcPts val="0"/>
              </a:spcBef>
              <a:spcAft>
                <a:spcPts val="0"/>
              </a:spcAft>
              <a:buSzPts val="1620"/>
              <a:buChar char="❏"/>
            </a:pPr>
            <a:r>
              <a:rPr lang="en-US" dirty="0">
                <a:latin typeface="Segoe UI" panose="020B0502040204020203" pitchFamily="34" charset="0"/>
                <a:cs typeface="Segoe UI" panose="020B0502040204020203" pitchFamily="34" charset="0"/>
              </a:rPr>
              <a:t>Your speed is how many steps you move per frame. (A frame is one loop execution.)</a:t>
            </a:r>
            <a:endParaRPr dirty="0">
              <a:latin typeface="Segoe UI" panose="020B0502040204020203" pitchFamily="34" charset="0"/>
              <a:cs typeface="Segoe UI" panose="020B0502040204020203" pitchFamily="34" charset="0"/>
            </a:endParaRPr>
          </a:p>
          <a:p>
            <a:pPr marL="457200" lvl="0" indent="-331470" algn="l" rtl="0">
              <a:spcBef>
                <a:spcPts val="0"/>
              </a:spcBef>
              <a:spcAft>
                <a:spcPts val="0"/>
              </a:spcAft>
              <a:buSzPts val="1620"/>
              <a:buChar char="❏"/>
            </a:pPr>
            <a:r>
              <a:rPr lang="en-US" dirty="0">
                <a:latin typeface="Segoe UI" panose="020B0502040204020203" pitchFamily="34" charset="0"/>
                <a:cs typeface="Segoe UI" panose="020B0502040204020203" pitchFamily="34" charset="0"/>
              </a:rPr>
              <a:t>After each frame you will subtract some constant amount from the number of steps you just moved.</a:t>
            </a:r>
            <a:endParaRPr dirty="0">
              <a:latin typeface="Segoe UI" panose="020B0502040204020203" pitchFamily="34" charset="0"/>
              <a:cs typeface="Segoe UI" panose="020B0502040204020203" pitchFamily="34" charset="0"/>
            </a:endParaRPr>
          </a:p>
          <a:p>
            <a:pPr marL="457200" lvl="0" indent="-331470" algn="l" rtl="0">
              <a:spcBef>
                <a:spcPts val="0"/>
              </a:spcBef>
              <a:spcAft>
                <a:spcPts val="0"/>
              </a:spcAft>
              <a:buSzPts val="1620"/>
              <a:buChar char="❏"/>
            </a:pPr>
            <a:r>
              <a:rPr lang="en-US" dirty="0">
                <a:latin typeface="Segoe UI" panose="020B0502040204020203" pitchFamily="34" charset="0"/>
                <a:cs typeface="Segoe UI" panose="020B0502040204020203" pitchFamily="34" charset="0"/>
              </a:rPr>
              <a:t>Use a variable for the speed. When you fall start speed at zero. When you jump start speed at some number greater than zero.</a:t>
            </a:r>
            <a:endParaRPr dirty="0">
              <a:latin typeface="Segoe UI" panose="020B0502040204020203" pitchFamily="34" charset="0"/>
              <a:cs typeface="Segoe UI" panose="020B0502040204020203" pitchFamily="34" charset="0"/>
            </a:endParaRPr>
          </a:p>
          <a:p>
            <a:pPr marL="457200" lvl="0" indent="-331470" algn="l" rtl="0">
              <a:spcBef>
                <a:spcPts val="0"/>
              </a:spcBef>
              <a:spcAft>
                <a:spcPts val="0"/>
              </a:spcAft>
              <a:buSzPts val="1620"/>
              <a:buChar char="❏"/>
            </a:pPr>
            <a:r>
              <a:rPr lang="en-US" dirty="0">
                <a:latin typeface="Segoe UI" panose="020B0502040204020203" pitchFamily="34" charset="0"/>
                <a:cs typeface="Segoe UI" panose="020B0502040204020203" pitchFamily="34" charset="0"/>
              </a:rPr>
              <a:t>Use a loop to subtract gravity from the speed.</a:t>
            </a:r>
            <a:endParaRPr dirty="0">
              <a:latin typeface="Segoe UI" panose="020B0502040204020203" pitchFamily="34" charset="0"/>
              <a:cs typeface="Segoe UI" panose="020B0502040204020203" pitchFamily="34" charset="0"/>
            </a:endParaRPr>
          </a:p>
          <a:p>
            <a:pPr marL="457200" lvl="0" indent="-331470" algn="l" rtl="0">
              <a:spcBef>
                <a:spcPts val="0"/>
              </a:spcBef>
              <a:spcAft>
                <a:spcPts val="0"/>
              </a:spcAft>
              <a:buSzPts val="1620"/>
              <a:buChar char="❏"/>
            </a:pPr>
            <a:r>
              <a:rPr lang="en-US" dirty="0">
                <a:latin typeface="Segoe UI" panose="020B0502040204020203" pitchFamily="34" charset="0"/>
                <a:cs typeface="Segoe UI" panose="020B0502040204020203" pitchFamily="34" charset="0"/>
              </a:rPr>
              <a:t>Use another loop to move the Dino in the y direction by speed steps. (Which might be zero.)</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113"/>
          <p:cNvSpPr txBox="1">
            <a:spLocks noGrp="1"/>
          </p:cNvSpPr>
          <p:nvPr>
            <p:ph type="title"/>
          </p:nvPr>
        </p:nvSpPr>
        <p:spPr>
          <a:xfrm>
            <a:off x="588263" y="457200"/>
            <a:ext cx="11018400" cy="5541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dirty="0">
                <a:latin typeface="Segoe UI" panose="020B0502040204020203" pitchFamily="34" charset="0"/>
                <a:cs typeface="Segoe UI" panose="020B0502040204020203" pitchFamily="34" charset="0"/>
              </a:rPr>
              <a:t>Testing your gravity</a:t>
            </a:r>
            <a:endParaRPr dirty="0">
              <a:latin typeface="Segoe UI" panose="020B0502040204020203" pitchFamily="34" charset="0"/>
              <a:cs typeface="Segoe UI" panose="020B0502040204020203" pitchFamily="34" charset="0"/>
            </a:endParaRPr>
          </a:p>
        </p:txBody>
      </p:sp>
      <p:sp>
        <p:nvSpPr>
          <p:cNvPr id="838" name="Google Shape;838;p113"/>
          <p:cNvSpPr txBox="1">
            <a:spLocks noGrp="1"/>
          </p:cNvSpPr>
          <p:nvPr>
            <p:ph type="body" idx="1"/>
          </p:nvPr>
        </p:nvSpPr>
        <p:spPr>
          <a:xfrm>
            <a:off x="584200" y="1435503"/>
            <a:ext cx="11018400" cy="3118803"/>
          </a:xfrm>
          <a:prstGeom prst="rect">
            <a:avLst/>
          </a:prstGeom>
        </p:spPr>
        <p:txBody>
          <a:bodyPr spcFirstLastPara="1" wrap="square" lIns="0" tIns="0" rIns="0" bIns="0" anchor="t" anchorCtr="0">
            <a:spAutoFit/>
          </a:bodyPr>
          <a:lstStyle/>
          <a:p>
            <a:pPr marL="125730" indent="0">
              <a:buNone/>
            </a:pPr>
            <a:r>
              <a:rPr lang="en-US" dirty="0">
                <a:latin typeface="Segoe UI" panose="020B0502040204020203" pitchFamily="34" charset="0"/>
                <a:cs typeface="Segoe UI" panose="020B0502040204020203" pitchFamily="34" charset="0"/>
              </a:rPr>
              <a:t>When the green flag is clicked your Dino should start at the top of the stage and fall in what seems like a natural way.</a:t>
            </a:r>
          </a:p>
          <a:p>
            <a:pPr marL="125730" indent="0">
              <a:buNone/>
            </a:pPr>
            <a:endParaRPr dirty="0">
              <a:latin typeface="Segoe UI" panose="020B0502040204020203" pitchFamily="34" charset="0"/>
              <a:cs typeface="Segoe UI" panose="020B0502040204020203" pitchFamily="34" charset="0"/>
            </a:endParaRPr>
          </a:p>
          <a:p>
            <a:pPr marL="125730" indent="0">
              <a:spcBef>
                <a:spcPts val="0"/>
              </a:spcBef>
              <a:buNone/>
            </a:pPr>
            <a:r>
              <a:rPr lang="en-US" dirty="0">
                <a:latin typeface="Segoe UI" panose="020B0502040204020203" pitchFamily="34" charset="0"/>
                <a:cs typeface="Segoe UI" panose="020B0502040204020203" pitchFamily="34" charset="0"/>
              </a:rPr>
              <a:t>You should be able to move the Dino with your mouse and it will drop in a natural way.</a:t>
            </a:r>
          </a:p>
          <a:p>
            <a:pPr marL="125730" indent="0">
              <a:spcBef>
                <a:spcPts val="0"/>
              </a:spcBef>
              <a:buNone/>
            </a:pPr>
            <a:endParaRPr dirty="0">
              <a:latin typeface="Segoe UI" panose="020B0502040204020203" pitchFamily="34" charset="0"/>
              <a:cs typeface="Segoe UI" panose="020B0502040204020203" pitchFamily="34" charset="0"/>
            </a:endParaRPr>
          </a:p>
          <a:p>
            <a:pPr marL="125730" indent="0">
              <a:spcBef>
                <a:spcPts val="0"/>
              </a:spcBef>
              <a:buNone/>
            </a:pPr>
            <a:r>
              <a:rPr lang="en-US" dirty="0">
                <a:latin typeface="Segoe UI" panose="020B0502040204020203" pitchFamily="34" charset="0"/>
                <a:cs typeface="Segoe UI" panose="020B0502040204020203" pitchFamily="34" charset="0"/>
              </a:rPr>
              <a:t>Space key should produce a natural looking jump.</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811</Words>
  <Application>Microsoft Office PowerPoint</Application>
  <PresentationFormat>Widescreen</PresentationFormat>
  <Paragraphs>96</Paragraphs>
  <Slides>11</Slides>
  <Notes>11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vt:i4>
      </vt:variant>
    </vt:vector>
  </HeadingPairs>
  <TitlesOfParts>
    <vt:vector size="20" baseType="lpstr">
      <vt:lpstr>Segoe UI</vt:lpstr>
      <vt:lpstr>Calibri</vt:lpstr>
      <vt:lpstr>Noto Sans Symbols</vt:lpstr>
      <vt:lpstr>Quattrocento Sans</vt:lpstr>
      <vt:lpstr>Arial</vt:lpstr>
      <vt:lpstr>Consolas</vt:lpstr>
      <vt:lpstr>Microsoft Philanthropies TEALS</vt:lpstr>
      <vt:lpstr>Microsoft Philanthropies TEALS</vt:lpstr>
      <vt:lpstr>Black Template</vt:lpstr>
      <vt:lpstr>Lesson 3.2: Combining conditionals and loops</vt:lpstr>
      <vt:lpstr>Combining conditionals and loops</vt:lpstr>
      <vt:lpstr>Today’s Plan</vt:lpstr>
      <vt:lpstr>Do Now 3.2: Remember the coordinate system</vt:lpstr>
      <vt:lpstr>Review Loops and Conditionals</vt:lpstr>
      <vt:lpstr>Combining Loops and Conditionals</vt:lpstr>
      <vt:lpstr>Lab 3.2 What goes up… (before your start)</vt:lpstr>
      <vt:lpstr>How do we simulate gravity?</vt:lpstr>
      <vt:lpstr>Testing your gravity</vt:lpstr>
      <vt:lpstr>Lab 3.2 What Goes Up…</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3.2: Combining Conditionals and Loops</dc:title>
  <dc:creator>Andrew Spiece</dc:creator>
  <cp:lastModifiedBy>Andrew Spiece</cp:lastModifiedBy>
  <cp:revision>5</cp:revision>
  <dcterms:modified xsi:type="dcterms:W3CDTF">2022-01-28T22:17:14Z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394EC041-1B55-41D1-984E-7A809DE1E6E3</vt:lpwstr>
  </property>
  <property fmtid="{D5CDD505-2E9C-101B-9397-08002B2CF9AE}" pid="3" name="ArticulatePath">
    <vt:lpwstr>TEALS SNAP 3.2</vt:lpwstr>
  </property>
</Properties>
</file>