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5B9BD5"/>
    <a:srgbClr val="FAE6D2"/>
    <a:srgbClr val="006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00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3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5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9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2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96FE-3674-4109-851A-3876E4D574C8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29C5-8857-4E08-9B96-C7A1F7BFD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89865" y="4700354"/>
            <a:ext cx="10965502" cy="492315"/>
          </a:xfrm>
          <a:prstGeom prst="roundRect">
            <a:avLst/>
          </a:prstGeom>
          <a:solidFill>
            <a:srgbClr val="66CCFF">
              <a:alpha val="45882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75195" y="4766210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通用数据接口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00653" y="5704825"/>
            <a:ext cx="917253" cy="439616"/>
          </a:xfrm>
          <a:prstGeom prst="roundRect">
            <a:avLst>
              <a:gd name="adj" fmla="val 50000"/>
            </a:avLst>
          </a:prstGeom>
          <a:solidFill>
            <a:srgbClr val="FAE6D2">
              <a:alpha val="8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20807" y="5812174"/>
            <a:ext cx="867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生活水系统</a:t>
            </a:r>
            <a:endParaRPr lang="zh-CN" altLang="en-US" sz="1000" dirty="0"/>
          </a:p>
        </p:txBody>
      </p:sp>
      <p:sp>
        <p:nvSpPr>
          <p:cNvPr id="27" name="圆角矩形 26"/>
          <p:cNvSpPr/>
          <p:nvPr/>
        </p:nvSpPr>
        <p:spPr>
          <a:xfrm>
            <a:off x="1371413" y="5707326"/>
            <a:ext cx="1141642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441072" y="5812174"/>
            <a:ext cx="956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集</a:t>
            </a:r>
            <a:r>
              <a:rPr lang="zh-CN" altLang="en-US" sz="1000" dirty="0" smtClean="0"/>
              <a:t>水排水系统</a:t>
            </a:r>
            <a:endParaRPr lang="zh-CN" altLang="en-US" sz="1000" dirty="0"/>
          </a:p>
        </p:txBody>
      </p:sp>
      <p:sp>
        <p:nvSpPr>
          <p:cNvPr id="29" name="圆角矩形 28"/>
          <p:cNvSpPr/>
          <p:nvPr/>
        </p:nvSpPr>
        <p:spPr>
          <a:xfrm>
            <a:off x="2609120" y="5697509"/>
            <a:ext cx="1093887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692195" y="5812174"/>
            <a:ext cx="952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医用正压系统</a:t>
            </a:r>
            <a:endParaRPr lang="zh-CN" altLang="en-US" sz="1000" dirty="0"/>
          </a:p>
        </p:txBody>
      </p:sp>
      <p:sp>
        <p:nvSpPr>
          <p:cNvPr id="31" name="圆角矩形 30"/>
          <p:cNvSpPr/>
          <p:nvPr/>
        </p:nvSpPr>
        <p:spPr>
          <a:xfrm>
            <a:off x="3865265" y="5688831"/>
            <a:ext cx="1029797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927414" y="5812174"/>
            <a:ext cx="97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医用负压系统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5069737" y="5704263"/>
            <a:ext cx="1042184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131938" y="5808358"/>
            <a:ext cx="970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中央空调</a:t>
            </a:r>
            <a:r>
              <a:rPr lang="zh-CN" altLang="en-US" sz="1000" dirty="0" smtClean="0"/>
              <a:t>系统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6260213" y="5708428"/>
            <a:ext cx="696332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285619" y="5818491"/>
            <a:ext cx="751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锅炉</a:t>
            </a:r>
            <a:r>
              <a:rPr lang="zh-CN" altLang="en-US" sz="1000" dirty="0" smtClean="0"/>
              <a:t>系统</a:t>
            </a:r>
            <a:endParaRPr lang="zh-CN" altLang="en-US" sz="1000" dirty="0"/>
          </a:p>
        </p:txBody>
      </p:sp>
      <p:sp>
        <p:nvSpPr>
          <p:cNvPr id="37" name="圆角矩形 36"/>
          <p:cNvSpPr/>
          <p:nvPr/>
        </p:nvSpPr>
        <p:spPr>
          <a:xfrm>
            <a:off x="7121548" y="5704263"/>
            <a:ext cx="968563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136876" y="5805845"/>
            <a:ext cx="953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医用氧气</a:t>
            </a:r>
            <a:r>
              <a:rPr lang="zh-CN" altLang="en-US" sz="1000" dirty="0" smtClean="0"/>
              <a:t>系统</a:t>
            </a:r>
            <a:endParaRPr lang="zh-CN" altLang="en-US" sz="1000" dirty="0"/>
          </a:p>
        </p:txBody>
      </p:sp>
      <p:sp>
        <p:nvSpPr>
          <p:cNvPr id="39" name="圆角矩形 38"/>
          <p:cNvSpPr/>
          <p:nvPr/>
        </p:nvSpPr>
        <p:spPr>
          <a:xfrm>
            <a:off x="8258313" y="5708871"/>
            <a:ext cx="1009839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14917" y="5796638"/>
            <a:ext cx="953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配电管理系统</a:t>
            </a:r>
            <a:endParaRPr lang="zh-CN" altLang="en-US" sz="1000" dirty="0"/>
          </a:p>
        </p:txBody>
      </p:sp>
      <p:sp>
        <p:nvSpPr>
          <p:cNvPr id="41" name="圆角矩形 40"/>
          <p:cNvSpPr/>
          <p:nvPr/>
        </p:nvSpPr>
        <p:spPr>
          <a:xfrm>
            <a:off x="9470028" y="5704263"/>
            <a:ext cx="684087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526196" y="5798529"/>
            <a:ext cx="627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BA</a:t>
            </a:r>
            <a:r>
              <a:rPr lang="zh-CN" altLang="en-US" sz="1000" dirty="0" smtClean="0"/>
              <a:t>系统</a:t>
            </a:r>
            <a:endParaRPr lang="zh-CN" altLang="en-US" sz="1000" dirty="0"/>
          </a:p>
        </p:txBody>
      </p:sp>
      <p:sp>
        <p:nvSpPr>
          <p:cNvPr id="43" name="圆角矩形 42"/>
          <p:cNvSpPr/>
          <p:nvPr/>
        </p:nvSpPr>
        <p:spPr>
          <a:xfrm>
            <a:off x="10275372" y="5698958"/>
            <a:ext cx="1395507" cy="439616"/>
          </a:xfrm>
          <a:prstGeom prst="roundRect">
            <a:avLst>
              <a:gd name="adj" fmla="val 50000"/>
            </a:avLst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355458" y="5796220"/>
            <a:ext cx="1241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重要部位监控系统</a:t>
            </a:r>
            <a:endParaRPr lang="zh-CN" altLang="en-US" sz="1000" dirty="0"/>
          </a:p>
        </p:txBody>
      </p:sp>
      <p:sp>
        <p:nvSpPr>
          <p:cNvPr id="45" name="流程图: 磁盘 44"/>
          <p:cNvSpPr/>
          <p:nvPr/>
        </p:nvSpPr>
        <p:spPr>
          <a:xfrm>
            <a:off x="4225252" y="3479487"/>
            <a:ext cx="1099038" cy="694557"/>
          </a:xfrm>
          <a:prstGeom prst="flowChartMagneticDisk">
            <a:avLst/>
          </a:prstGeom>
          <a:solidFill>
            <a:schemeClr val="accent1">
              <a:alpha val="9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磁盘 46"/>
          <p:cNvSpPr/>
          <p:nvPr/>
        </p:nvSpPr>
        <p:spPr>
          <a:xfrm>
            <a:off x="6564357" y="3492460"/>
            <a:ext cx="1099038" cy="6945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547271" y="3769570"/>
            <a:ext cx="5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722618" y="3787155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SYSDB</a:t>
            </a:r>
          </a:p>
        </p:txBody>
      </p:sp>
      <p:sp>
        <p:nvSpPr>
          <p:cNvPr id="50" name="上箭头 49"/>
          <p:cNvSpPr/>
          <p:nvPr/>
        </p:nvSpPr>
        <p:spPr>
          <a:xfrm>
            <a:off x="4711438" y="4189526"/>
            <a:ext cx="121992" cy="504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3411136" y="2534044"/>
            <a:ext cx="4929531" cy="492315"/>
          </a:xfrm>
          <a:prstGeom prst="roundRect">
            <a:avLst/>
          </a:prstGeom>
          <a:solidFill>
            <a:srgbClr val="66CCFF">
              <a:alpha val="45882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956635" y="2595535"/>
            <a:ext cx="161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数据读取接口</a:t>
            </a:r>
            <a:endParaRPr lang="zh-CN" altLang="en-US" dirty="0"/>
          </a:p>
        </p:txBody>
      </p:sp>
      <p:sp>
        <p:nvSpPr>
          <p:cNvPr id="54" name="上下箭头 53"/>
          <p:cNvSpPr/>
          <p:nvPr/>
        </p:nvSpPr>
        <p:spPr>
          <a:xfrm>
            <a:off x="4719077" y="3037595"/>
            <a:ext cx="106715" cy="43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下箭头 54"/>
          <p:cNvSpPr/>
          <p:nvPr/>
        </p:nvSpPr>
        <p:spPr>
          <a:xfrm>
            <a:off x="7051807" y="3036597"/>
            <a:ext cx="106715" cy="432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765881" y="1743659"/>
            <a:ext cx="1190754" cy="395654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3947744" y="1797765"/>
            <a:ext cx="82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系统展示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5063726" y="1746954"/>
            <a:ext cx="1190754" cy="395654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45589" y="1806281"/>
            <a:ext cx="827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报警</a:t>
            </a:r>
            <a:r>
              <a:rPr lang="zh-CN" altLang="en-US" sz="1200" dirty="0" smtClean="0"/>
              <a:t>展示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6857802" y="1746953"/>
            <a:ext cx="1190754" cy="395654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199272" y="1806280"/>
            <a:ext cx="507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设置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411210" y="934503"/>
            <a:ext cx="3282771" cy="492315"/>
          </a:xfrm>
          <a:prstGeom prst="roundRect">
            <a:avLst/>
          </a:prstGeom>
          <a:solidFill>
            <a:srgbClr val="66CCFF">
              <a:alpha val="45882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074663" y="981465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展示</a:t>
            </a:r>
            <a:r>
              <a:rPr lang="zh-CN" altLang="en-US" sz="1400" dirty="0" smtClean="0"/>
              <a:t>接口（</a:t>
            </a:r>
            <a:r>
              <a:rPr lang="en-US" altLang="zh-CN" sz="1400" dirty="0" smtClean="0"/>
              <a:t>HTML5,CSS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365185" y="299579"/>
            <a:ext cx="914400" cy="404446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3569605" y="347913"/>
            <a:ext cx="54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pad</a:t>
            </a:r>
            <a:endParaRPr lang="zh-CN" altLang="en-US" sz="1400" dirty="0"/>
          </a:p>
        </p:txBody>
      </p:sp>
      <p:sp>
        <p:nvSpPr>
          <p:cNvPr id="66" name="圆角矩形 65"/>
          <p:cNvSpPr/>
          <p:nvPr/>
        </p:nvSpPr>
        <p:spPr>
          <a:xfrm>
            <a:off x="4603008" y="301562"/>
            <a:ext cx="914400" cy="404446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807428" y="349896"/>
            <a:ext cx="54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手机</a:t>
            </a:r>
            <a:endParaRPr lang="zh-CN" altLang="en-US" sz="1400" dirty="0"/>
          </a:p>
        </p:txBody>
      </p:sp>
      <p:sp>
        <p:nvSpPr>
          <p:cNvPr id="68" name="圆角矩形 67"/>
          <p:cNvSpPr/>
          <p:nvPr/>
        </p:nvSpPr>
        <p:spPr>
          <a:xfrm>
            <a:off x="5774762" y="302508"/>
            <a:ext cx="914400" cy="404446"/>
          </a:xfrm>
          <a:prstGeom prst="round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979182" y="350842"/>
            <a:ext cx="542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PC</a:t>
            </a:r>
            <a:endParaRPr lang="zh-CN" altLang="en-US" sz="1400" dirty="0"/>
          </a:p>
        </p:txBody>
      </p:sp>
      <p:sp>
        <p:nvSpPr>
          <p:cNvPr id="71" name="上箭头 70"/>
          <p:cNvSpPr/>
          <p:nvPr/>
        </p:nvSpPr>
        <p:spPr>
          <a:xfrm>
            <a:off x="4238742" y="2152994"/>
            <a:ext cx="138315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上箭头 71"/>
          <p:cNvSpPr/>
          <p:nvPr/>
        </p:nvSpPr>
        <p:spPr>
          <a:xfrm>
            <a:off x="5575756" y="2152348"/>
            <a:ext cx="138315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上下箭头 72"/>
          <p:cNvSpPr/>
          <p:nvPr/>
        </p:nvSpPr>
        <p:spPr>
          <a:xfrm>
            <a:off x="4254543" y="1448274"/>
            <a:ext cx="106715" cy="28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上下箭头 73"/>
          <p:cNvSpPr/>
          <p:nvPr/>
        </p:nvSpPr>
        <p:spPr>
          <a:xfrm>
            <a:off x="5583698" y="1444060"/>
            <a:ext cx="114352" cy="288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1"/>
          <p:cNvCxnSpPr/>
          <p:nvPr/>
        </p:nvCxnSpPr>
        <p:spPr>
          <a:xfrm>
            <a:off x="1919155" y="5214466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1"/>
          <p:cNvCxnSpPr/>
          <p:nvPr/>
        </p:nvCxnSpPr>
        <p:spPr>
          <a:xfrm>
            <a:off x="3222744" y="519786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1"/>
          <p:cNvCxnSpPr/>
          <p:nvPr/>
        </p:nvCxnSpPr>
        <p:spPr>
          <a:xfrm>
            <a:off x="4419427" y="5198866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1"/>
          <p:cNvCxnSpPr/>
          <p:nvPr/>
        </p:nvCxnSpPr>
        <p:spPr>
          <a:xfrm>
            <a:off x="5613063" y="5214466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81"/>
          <p:cNvCxnSpPr/>
          <p:nvPr/>
        </p:nvCxnSpPr>
        <p:spPr>
          <a:xfrm>
            <a:off x="6627559" y="5215057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81"/>
          <p:cNvCxnSpPr/>
          <p:nvPr/>
        </p:nvCxnSpPr>
        <p:spPr>
          <a:xfrm>
            <a:off x="7640635" y="522804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81"/>
          <p:cNvCxnSpPr/>
          <p:nvPr/>
        </p:nvCxnSpPr>
        <p:spPr>
          <a:xfrm>
            <a:off x="8789888" y="522804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81"/>
          <p:cNvCxnSpPr/>
          <p:nvPr/>
        </p:nvCxnSpPr>
        <p:spPr>
          <a:xfrm>
            <a:off x="9812072" y="522804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81"/>
          <p:cNvCxnSpPr/>
          <p:nvPr/>
        </p:nvCxnSpPr>
        <p:spPr>
          <a:xfrm>
            <a:off x="11004864" y="522804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969816" y="3609599"/>
            <a:ext cx="584125" cy="464541"/>
          </a:xfrm>
          <a:prstGeom prst="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998190" y="3681978"/>
            <a:ext cx="524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XML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1785318" y="3606268"/>
            <a:ext cx="494847" cy="464541"/>
          </a:xfrm>
          <a:prstGeom prst="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823465" y="3706027"/>
            <a:ext cx="43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Zip</a:t>
            </a:r>
            <a:endParaRPr lang="zh-CN" altLang="en-US" sz="1400" dirty="0"/>
          </a:p>
        </p:txBody>
      </p:sp>
      <p:cxnSp>
        <p:nvCxnSpPr>
          <p:cNvPr id="102" name="直接箭头连接符 101"/>
          <p:cNvCxnSpPr>
            <a:stCxn id="45" idx="2"/>
            <a:endCxn id="97" idx="3"/>
          </p:cNvCxnSpPr>
          <p:nvPr/>
        </p:nvCxnSpPr>
        <p:spPr>
          <a:xfrm flipH="1">
            <a:off x="3553941" y="3826766"/>
            <a:ext cx="671311" cy="15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2304401" y="3841927"/>
            <a:ext cx="612000" cy="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3652471" y="3589679"/>
            <a:ext cx="52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数据</a:t>
            </a:r>
            <a:endParaRPr lang="zh-CN" altLang="en-US" sz="1200" dirty="0"/>
          </a:p>
        </p:txBody>
      </p:sp>
      <p:sp>
        <p:nvSpPr>
          <p:cNvPr id="109" name="矩形 108"/>
          <p:cNvSpPr/>
          <p:nvPr/>
        </p:nvSpPr>
        <p:spPr>
          <a:xfrm>
            <a:off x="1162451" y="4187054"/>
            <a:ext cx="1207784" cy="440213"/>
          </a:xfrm>
          <a:prstGeom prst="rect">
            <a:avLst/>
          </a:prstGeom>
          <a:solidFill>
            <a:srgbClr val="FAE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176202" y="4278323"/>
            <a:ext cx="1108229" cy="276999"/>
          </a:xfrm>
          <a:prstGeom prst="rect">
            <a:avLst/>
          </a:prstGeom>
          <a:solidFill>
            <a:srgbClr val="FAE6D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其他应用系统</a:t>
            </a:r>
            <a:endParaRPr lang="zh-CN" altLang="en-US" sz="1200" dirty="0"/>
          </a:p>
        </p:txBody>
      </p:sp>
      <p:cxnSp>
        <p:nvCxnSpPr>
          <p:cNvPr id="112" name="肘形连接符 111"/>
          <p:cNvCxnSpPr/>
          <p:nvPr/>
        </p:nvCxnSpPr>
        <p:spPr>
          <a:xfrm rot="10800000" flipV="1">
            <a:off x="2376190" y="4160357"/>
            <a:ext cx="1988463" cy="220107"/>
          </a:xfrm>
          <a:prstGeom prst="bentConnector3">
            <a:avLst>
              <a:gd name="adj1" fmla="val -84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上箭头 114"/>
          <p:cNvSpPr/>
          <p:nvPr/>
        </p:nvSpPr>
        <p:spPr>
          <a:xfrm>
            <a:off x="7384020" y="2152348"/>
            <a:ext cx="138315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连接符 81"/>
          <p:cNvCxnSpPr/>
          <p:nvPr/>
        </p:nvCxnSpPr>
        <p:spPr>
          <a:xfrm flipH="1">
            <a:off x="3845723" y="729574"/>
            <a:ext cx="911" cy="180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81"/>
          <p:cNvCxnSpPr/>
          <p:nvPr/>
        </p:nvCxnSpPr>
        <p:spPr>
          <a:xfrm flipH="1">
            <a:off x="5049299" y="722949"/>
            <a:ext cx="911" cy="180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81"/>
          <p:cNvCxnSpPr/>
          <p:nvPr/>
        </p:nvCxnSpPr>
        <p:spPr>
          <a:xfrm flipH="1">
            <a:off x="6231051" y="732100"/>
            <a:ext cx="911" cy="180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81"/>
          <p:cNvCxnSpPr/>
          <p:nvPr/>
        </p:nvCxnSpPr>
        <p:spPr>
          <a:xfrm>
            <a:off x="861978" y="5228043"/>
            <a:ext cx="2840" cy="468000"/>
          </a:xfrm>
          <a:prstGeom prst="straightConnector1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04080" y="3216649"/>
            <a:ext cx="9236" cy="326967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1592" y="6539345"/>
            <a:ext cx="11533541" cy="92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1592" y="3216649"/>
            <a:ext cx="532751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659102" y="3216649"/>
            <a:ext cx="0" cy="12248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659102" y="4441526"/>
            <a:ext cx="620603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1865133" y="4441526"/>
            <a:ext cx="0" cy="210705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线形标注 1 78"/>
          <p:cNvSpPr/>
          <p:nvPr/>
        </p:nvSpPr>
        <p:spPr>
          <a:xfrm>
            <a:off x="9996569" y="3551432"/>
            <a:ext cx="1095776" cy="463315"/>
          </a:xfrm>
          <a:prstGeom prst="borderCallout1">
            <a:avLst>
              <a:gd name="adj1" fmla="val 55837"/>
              <a:gd name="adj2" fmla="val -2847"/>
              <a:gd name="adj3" fmla="val 206534"/>
              <a:gd name="adj4" fmla="val -103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9996568" y="3682006"/>
            <a:ext cx="109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系统对接模块</a:t>
            </a:r>
            <a:endParaRPr lang="zh-CN" altLang="en-US" sz="1100" dirty="0"/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3048000" y="166255"/>
            <a:ext cx="5741888" cy="184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038764" y="203200"/>
            <a:ext cx="9236" cy="28428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088174" y="3131127"/>
            <a:ext cx="3023747" cy="92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6093345" y="3162161"/>
            <a:ext cx="9530" cy="11038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102392" y="4254233"/>
            <a:ext cx="264732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V="1">
            <a:off x="8789888" y="184727"/>
            <a:ext cx="0" cy="40695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线形标注 1 120"/>
          <p:cNvSpPr/>
          <p:nvPr/>
        </p:nvSpPr>
        <p:spPr>
          <a:xfrm>
            <a:off x="9626900" y="1482280"/>
            <a:ext cx="1095776" cy="463315"/>
          </a:xfrm>
          <a:prstGeom prst="borderCallout1">
            <a:avLst>
              <a:gd name="adj1" fmla="val 55837"/>
              <a:gd name="adj2" fmla="val -2847"/>
              <a:gd name="adj3" fmla="val 206534"/>
              <a:gd name="adj4" fmla="val -103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626899" y="1612854"/>
            <a:ext cx="1095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Web</a:t>
            </a:r>
            <a:r>
              <a:rPr lang="zh-CN" altLang="en-US" sz="1100" dirty="0" smtClean="0"/>
              <a:t>集成模块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89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59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2017-08-23T08:41:28Z</dcterms:created>
  <dcterms:modified xsi:type="dcterms:W3CDTF">2017-08-24T01:50:11Z</dcterms:modified>
</cp:coreProperties>
</file>