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640bc0e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640bc0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22d695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22d695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40bc0e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40bc0e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d22d695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d22d695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d22d695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d22d695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d22d695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d22d695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bb352f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bb352f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2bb352f1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2bb352f1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2bb352f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2bb352f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d22d695d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d22d695d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772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Améliorer le pricing de nos produits par rapport à la concurrence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00" y="86850"/>
            <a:ext cx="1791225" cy="4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941800" y="2437975"/>
            <a:ext cx="3260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Nom :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Prénom 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Date :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67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1117"/>
                </a:solidFill>
              </a:rPr>
              <a:t>Les phases du projet et les dates associées</a:t>
            </a:r>
            <a:endParaRPr>
              <a:solidFill>
                <a:srgbClr val="0D1117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645125"/>
            <a:ext cx="85206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Répondez ici (vous pouvez créer un tableau, un graphique de gantt ou bien faire une liste à points des différentes phases)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00" y="86850"/>
            <a:ext cx="1791225" cy="4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311700" y="1142125"/>
            <a:ext cx="83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Détaillez semaine par semaine les différentes phases du projet - de la </a:t>
            </a: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réflexion</a:t>
            </a: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 à l’aboutissement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9999"/>
                </a:solidFill>
              </a:rPr>
              <a:t>Rappel : </a:t>
            </a:r>
            <a:br>
              <a:rPr lang="en" sz="1700">
                <a:solidFill>
                  <a:srgbClr val="999999"/>
                </a:solidFill>
              </a:rPr>
            </a:br>
            <a:r>
              <a:rPr lang="en" sz="1700">
                <a:solidFill>
                  <a:srgbClr val="999999"/>
                </a:solidFill>
              </a:rPr>
              <a:t>Cette présentation doit contenir les éléments que vous </a:t>
            </a:r>
            <a:r>
              <a:rPr lang="en" sz="1700">
                <a:solidFill>
                  <a:srgbClr val="999999"/>
                </a:solidFill>
              </a:rPr>
              <a:t>présenterez</a:t>
            </a:r>
            <a:r>
              <a:rPr lang="en" sz="1700">
                <a:solidFill>
                  <a:srgbClr val="999999"/>
                </a:solidFill>
              </a:rPr>
              <a:t> à votre CEO pour mettre en place un nouveau projet data.</a:t>
            </a:r>
            <a:endParaRPr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9999"/>
                </a:solidFill>
              </a:rPr>
              <a:t>De la contextualisation de la problématique, à la présentation technique des données et des méthodes de collecte, pour finir avec le planning de gestion de projet, veuillez considérer ces diapositives comme votre présentation. </a:t>
            </a:r>
            <a:endParaRPr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999999"/>
                </a:solidFill>
              </a:rPr>
              <a:t>Restez clairs et professionnels, n’hésitez pas à faire des hypothèses, à ajouter des illustrations et à modifier les titres. </a:t>
            </a:r>
            <a:endParaRPr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1117"/>
                </a:solidFill>
              </a:rPr>
              <a:t>Objectifs et contexte du projet</a:t>
            </a:r>
            <a:endParaRPr>
              <a:solidFill>
                <a:srgbClr val="0D1117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Quelle est la problématique sur laquelle nous devons travailler ? </a:t>
            </a:r>
            <a:endParaRPr sz="13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Qui sommes-nous et quels acteurs sont nos concurrents?</a:t>
            </a:r>
            <a:endParaRPr sz="13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Rappel : Greenthumbs est un site e-commerce de plantes français et avec une croissance européenne. </a:t>
            </a:r>
            <a:endParaRPr sz="1300">
              <a:solidFill>
                <a:srgbClr val="999999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00" y="86850"/>
            <a:ext cx="1791225" cy="4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Présentez les</a:t>
            </a:r>
            <a:r>
              <a:rPr lang="en">
                <a:solidFill>
                  <a:srgbClr val="000000"/>
                </a:solidFill>
              </a:rPr>
              <a:t> sources de données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00" y="86850"/>
            <a:ext cx="1791225" cy="4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Quelles sont les données que nous avons déjà en interne ? </a:t>
            </a:r>
            <a:endParaRPr sz="13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Quelles autres sources de données pourraient être utilisées ? </a:t>
            </a:r>
            <a:endParaRPr sz="13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Pour toutes ces sources de données, quels sont leur format, structure, disponibilité, fréquence de mise à jour ? </a:t>
            </a:r>
            <a:endParaRPr sz="900">
              <a:solidFill>
                <a:srgbClr val="A5D6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67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1117"/>
                </a:solidFill>
              </a:rPr>
              <a:t>Listez des outils de collecte et de stockage de données sur le marché</a:t>
            </a:r>
            <a:endParaRPr>
              <a:solidFill>
                <a:srgbClr val="0D1117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709950"/>
            <a:ext cx="8520600" cy="28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Listez ici les outils de collecte que vous connaissez : </a:t>
            </a:r>
            <a:endParaRPr sz="13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Listez ici les outils de stockage que vous </a:t>
            </a:r>
            <a:r>
              <a:rPr lang="en" sz="1300">
                <a:solidFill>
                  <a:srgbClr val="999999"/>
                </a:solidFill>
              </a:rPr>
              <a:t>connaissez</a:t>
            </a:r>
            <a:r>
              <a:rPr lang="en" sz="1300">
                <a:solidFill>
                  <a:srgbClr val="999999"/>
                </a:solidFill>
              </a:rPr>
              <a:t> : </a:t>
            </a:r>
            <a:endParaRPr sz="1300">
              <a:solidFill>
                <a:srgbClr val="999999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00" y="86850"/>
            <a:ext cx="1791225" cy="4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67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1117"/>
                </a:solidFill>
              </a:rPr>
              <a:t>Listez des o</a:t>
            </a:r>
            <a:r>
              <a:rPr lang="en">
                <a:solidFill>
                  <a:srgbClr val="0D1117"/>
                </a:solidFill>
              </a:rPr>
              <a:t>utils d’automatisation de la collecte des données sur le marché</a:t>
            </a:r>
            <a:endParaRPr>
              <a:solidFill>
                <a:srgbClr val="0D1117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00" y="86850"/>
            <a:ext cx="1791225" cy="4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661550"/>
            <a:ext cx="85206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Listez ici des outils d’automatisation de la collecte que vous connaissez : </a:t>
            </a: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67550"/>
            <a:ext cx="85206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1117"/>
                </a:solidFill>
              </a:rPr>
              <a:t>Justifiez votre</a:t>
            </a:r>
            <a:r>
              <a:rPr lang="en">
                <a:solidFill>
                  <a:srgbClr val="0D1117"/>
                </a:solidFill>
              </a:rPr>
              <a:t> recommandation d’outils</a:t>
            </a:r>
            <a:endParaRPr>
              <a:solidFill>
                <a:srgbClr val="0D1117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00" y="86850"/>
            <a:ext cx="1791225" cy="4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06525" y="1191425"/>
            <a:ext cx="761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Choisissez l’outil ou les outils de collecte et de stockage que vous pourriez utiliser dans ce cas et justifiez votre réponse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recommandation doit établir au moins un outil principal cohérent avec l’action de collecte de la donnée et de stockage et être soutenue par une justification pertinente.</a:t>
            </a:r>
            <a:endParaRPr b="1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06525" y="2497425"/>
            <a:ext cx="499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Répondez ici</a:t>
            </a:r>
            <a:endParaRPr sz="20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67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1117"/>
                </a:solidFill>
              </a:rPr>
              <a:t>Détaillez 5 lignes directrices pour </a:t>
            </a:r>
            <a:r>
              <a:rPr lang="en">
                <a:solidFill>
                  <a:srgbClr val="0D1117"/>
                </a:solidFill>
              </a:rPr>
              <a:t>extraire et collecter de la donnée en respectant la RGPD </a:t>
            </a:r>
            <a:endParaRPr>
              <a:solidFill>
                <a:srgbClr val="0D1117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00" y="86850"/>
            <a:ext cx="1791225" cy="4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954250"/>
            <a:ext cx="85206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Répondez ici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1446925"/>
            <a:ext cx="83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layfair Display"/>
                <a:ea typeface="Playfair Display"/>
                <a:cs typeface="Playfair Display"/>
                <a:sym typeface="Playfair Display"/>
              </a:rPr>
              <a:t>Sélectionnez et détaillez 5 lignes directrices pour respecter la RGPD en extrayant et collectant de la donnée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67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1117"/>
                </a:solidFill>
              </a:rPr>
              <a:t>Détaillez toutes les étapes de préparation de</a:t>
            </a:r>
            <a:r>
              <a:rPr lang="en">
                <a:solidFill>
                  <a:srgbClr val="0D1117"/>
                </a:solidFill>
              </a:rPr>
              <a:t> la donnée pour ce projet </a:t>
            </a:r>
            <a:endParaRPr>
              <a:solidFill>
                <a:srgbClr val="0D1117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744225"/>
            <a:ext cx="8520600" cy="28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Répondez ici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00" y="86850"/>
            <a:ext cx="1791225" cy="4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