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1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B364-ED45-EE59-A313-20A3BBE1A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300AE-3A80-FA24-FB24-2D227C683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F1416-1DCF-44DB-ADE2-703255DC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2CC-12FC-4BA9-9D3A-3580AE23CD8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D3C1C-E2C0-E3CC-156D-611BA2D9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29A74-32CF-3A20-82FD-11BB5717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A150-3EE6-4CB8-81A0-53DD613420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97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4ACB-342E-92BB-C204-F0BED650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04B09-E6C6-47F0-BE00-95BDA8E4E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809A0-DEC2-33DE-C526-C874FA20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2CC-12FC-4BA9-9D3A-3580AE23CD8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F9E33-7913-CEBD-5A77-5174F1C8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D1925-5916-24A9-D91A-2DF9FE92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A150-3EE6-4CB8-81A0-53DD613420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67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C5C15-7115-1463-C01F-C92AA6D09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1F4BE-FB5A-1C54-85F6-617D6A710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E6FFA-3488-6697-7683-F560CCC7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2CC-12FC-4BA9-9D3A-3580AE23CD8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3B71B-4DA7-7C43-3029-6A76DC4B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10ECF-4831-9772-D78E-57FEE5E7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A150-3EE6-4CB8-81A0-53DD613420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14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101B-F2E0-F464-2D92-B790A954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A09CC-B264-5C52-65A0-F807341E5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E010-58A2-B397-34A5-17728B72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2CC-12FC-4BA9-9D3A-3580AE23CD8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DCC59-95A0-BE9F-833A-0701DBE3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C9498-8FF0-615C-E4E7-A9C8991E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A150-3EE6-4CB8-81A0-53DD613420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5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6641-B172-07E3-EB02-3FEC511D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48041-162B-ED74-C6CA-D2C358CA7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EF359-C32F-60EC-46DA-93704767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2CC-12FC-4BA9-9D3A-3580AE23CD8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6086E-31F6-D116-21C4-A5225290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9E366-7A87-F52A-62E8-0E31567F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A150-3EE6-4CB8-81A0-53DD613420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3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4E91-4B32-E58E-D200-B5830225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FBF9-967F-BC61-2207-B82CE40FB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9F6B1-2BD9-4BF2-3539-4837BC1C6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3B2B2-5324-4AD5-1F54-1C16195F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2CC-12FC-4BA9-9D3A-3580AE23CD8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23432-D0E3-F4E3-30BB-D3EE5637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AD8E9-60B6-503D-C144-7213A093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A150-3EE6-4CB8-81A0-53DD613420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40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4269-8582-6AB1-6776-61E0021B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B565-99E9-0FC8-44E0-7D5A2A36B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36308-630A-4992-BBEE-31A907A55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FFAFE-0F14-490A-5026-BB081A629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BD588-6BB8-BB7B-B7B2-C08541242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8A1A54-8547-6213-0A4A-FF31A56D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2CC-12FC-4BA9-9D3A-3580AE23CD8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CDECA-D4D5-94B5-85DF-10A46291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726AD-8D3E-7BA5-371A-02625757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A150-3EE6-4CB8-81A0-53DD613420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73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F73B-AA58-D492-9481-DB145B74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347A1-00FE-3DFC-7B4E-8AAD5D3D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2CC-12FC-4BA9-9D3A-3580AE23CD8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9A29-B494-6029-646B-E892B789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8598B-4C2F-6D97-0ACE-C91F6490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A150-3EE6-4CB8-81A0-53DD613420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33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131C8-9E0D-216C-0E9D-FF159CA6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2CC-12FC-4BA9-9D3A-3580AE23CD8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DFC5C-E043-F755-1425-0AE17D0D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8F1D3-8674-43D4-F758-2857B7D6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A150-3EE6-4CB8-81A0-53DD613420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05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2D98-003F-0D91-580C-9BFEEC5D5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3336D-D8EC-B75E-BCB4-A01D44BDB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26BB2-9C44-D8F0-82B8-54E62A9B9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613B0-C17A-5F29-BF25-3A65684E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2CC-12FC-4BA9-9D3A-3580AE23CD8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BD44B-F331-B311-9F43-7B0A4D3A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C3877-3419-F0B2-D337-66428C7A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A150-3EE6-4CB8-81A0-53DD613420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21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189A-0C6F-D1B2-4B88-EE28405C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20D4F-4B1B-5ACD-3A57-7C9649479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0591E-EDBB-8FDF-20B2-4E01F561A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A7F8F-6A20-6015-3E5A-38335CAD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2CC-12FC-4BA9-9D3A-3580AE23CD8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45947-32F2-356F-224D-C4DAB027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9B724-4929-928D-6431-89D93E4B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A150-3EE6-4CB8-81A0-53DD613420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95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8177B-F933-B0AB-B1C1-FB59F15D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4CEA0-AC65-EB5C-B03C-2BB4BADE3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21BFF-72DA-70FF-818A-EF6F7E486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A5D2CC-12FC-4BA9-9D3A-3580AE23CD8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CEAB6-0FCC-8C97-5702-FC6D23C54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A670D-27EB-3396-CE11-A57C8BD83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4EA150-3EE6-4CB8-81A0-53DD613420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87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4556FA-8D5D-4FEC-B70C-AF737E64C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F35C01-3D5E-4F46-F078-0A530543F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5228" y="159845"/>
            <a:ext cx="7781544" cy="987553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solidFill>
                  <a:schemeClr val="bg1"/>
                </a:solidFill>
                <a:latin typeface="Algerian" panose="04020705040A02060702" pitchFamily="82" charset="0"/>
                <a:cs typeface="Andalus" panose="02020603050405020304" pitchFamily="18" charset="-78"/>
              </a:rPr>
              <a:t>Problem</a:t>
            </a:r>
            <a:r>
              <a:rPr lang="fr-FR" dirty="0">
                <a:solidFill>
                  <a:schemeClr val="bg1"/>
                </a:solidFill>
                <a:latin typeface="Algerian" panose="04020705040A02060702" pitchFamily="82" charset="0"/>
                <a:cs typeface="Andalus" panose="02020603050405020304" pitchFamily="18" charset="-78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Algerian" panose="04020705040A02060702" pitchFamily="82" charset="0"/>
                <a:cs typeface="Andalus" panose="02020603050405020304" pitchFamily="18" charset="-78"/>
              </a:rPr>
              <a:t>Statement</a:t>
            </a:r>
            <a:endParaRPr lang="en-GB" dirty="0">
              <a:solidFill>
                <a:schemeClr val="bg1"/>
              </a:solidFill>
              <a:latin typeface="Algerian" panose="04020705040A02060702" pitchFamily="82" charset="0"/>
              <a:cs typeface="Andalus" panose="02020603050405020304" pitchFamily="18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0ACA3-2887-A8FA-FBF7-75FE5E145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2328" y="1161113"/>
            <a:ext cx="6733032" cy="4535773"/>
          </a:xfrm>
        </p:spPr>
        <p:txBody>
          <a:bodyPr anchor="ctr"/>
          <a:lstStyle/>
          <a:p>
            <a:pPr algn="l"/>
            <a:r>
              <a:rPr lang="en-GB" b="1" dirty="0">
                <a:solidFill>
                  <a:srgbClr val="9C1A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 DATA CLEANING</a:t>
            </a:r>
          </a:p>
          <a:p>
            <a:pPr marL="342900" indent="-342900" algn="l">
              <a:buFontTx/>
              <a:buChar char="-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the Unknowns with the mode</a:t>
            </a:r>
          </a:p>
          <a:p>
            <a:pPr marL="342900" indent="-342900" algn="l">
              <a:buFontTx/>
              <a:buChar char="-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the none values</a:t>
            </a:r>
          </a:p>
          <a:p>
            <a:pPr marL="342900" indent="-342900" algn="l">
              <a:buFontTx/>
              <a:buChar char="-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the numeric values with the mode</a:t>
            </a:r>
          </a:p>
          <a:p>
            <a:pPr marL="342900" indent="-342900" algn="l">
              <a:buFontTx/>
              <a:buChar char="-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the none values in item with the mode</a:t>
            </a:r>
          </a:p>
          <a:p>
            <a:pPr marL="342900" indent="-342900" algn="l">
              <a:buFontTx/>
              <a:buChar char="-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transaction date to datetime</a:t>
            </a:r>
          </a:p>
          <a:p>
            <a:pPr marL="342900" indent="-342900" algn="l">
              <a:buFontTx/>
              <a:buChar char="-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transaction date to year, month, day</a:t>
            </a:r>
          </a:p>
          <a:p>
            <a:pPr marL="342900" indent="-342900" algn="l">
              <a:buFontTx/>
              <a:buChar char="-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48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03459-24B4-63BC-F3D5-6DE0B63C9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9CE7F-44CF-7605-48CA-137C8E5AB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BB5A829-3A70-5CBC-FCE3-B7A350296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2327" y="253219"/>
            <a:ext cx="8153869" cy="6035040"/>
          </a:xfrm>
        </p:spPr>
        <p:txBody>
          <a:bodyPr anchor="ctr">
            <a:normAutofit/>
          </a:bodyPr>
          <a:lstStyle/>
          <a:p>
            <a:pPr algn="l"/>
            <a:r>
              <a:rPr lang="en-GB" dirty="0">
                <a:solidFill>
                  <a:srgbClr val="9C1A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 Analysis</a:t>
            </a:r>
          </a:p>
          <a:p>
            <a:pPr algn="l"/>
            <a:r>
              <a:rPr lang="en-GB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 KPIs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calculate the total revenue, Total  quantity sales</a:t>
            </a:r>
          </a:p>
          <a:p>
            <a:pPr algn="l"/>
            <a:r>
              <a:rPr lang="en-GB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B- Questions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items are selling the most and why?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method does the client like to use and does it have any relation with the location?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the prefer location for our clients is it take-way or In-store?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months sell the most and why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days should this business focus on sell at?</a:t>
            </a:r>
          </a:p>
          <a:p>
            <a:pPr marL="342900" indent="-342900" algn="l">
              <a:buFontTx/>
              <a:buChar char="-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6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117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Algerian</vt:lpstr>
      <vt:lpstr>Aptos</vt:lpstr>
      <vt:lpstr>Aptos Display</vt:lpstr>
      <vt:lpstr>Arial</vt:lpstr>
      <vt:lpstr>Wingdings</vt:lpstr>
      <vt:lpstr>Office Theme</vt:lpstr>
      <vt:lpstr>Problem Statement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Aimen A.I.M.E.N</dc:creator>
  <cp:lastModifiedBy>Aimen A.I.M.E.N</cp:lastModifiedBy>
  <cp:revision>3</cp:revision>
  <dcterms:created xsi:type="dcterms:W3CDTF">2025-01-20T14:05:41Z</dcterms:created>
  <dcterms:modified xsi:type="dcterms:W3CDTF">2025-01-22T17:15:22Z</dcterms:modified>
</cp:coreProperties>
</file>