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4"/>
  </p:sldMasterIdLst>
  <p:notesMasterIdLst>
    <p:notesMasterId r:id="rId17"/>
  </p:notesMasterIdLst>
  <p:sldIdLst>
    <p:sldId id="256" r:id="rId5"/>
    <p:sldId id="257" r:id="rId6"/>
    <p:sldId id="258" r:id="rId7"/>
    <p:sldId id="261" r:id="rId8"/>
    <p:sldId id="267" r:id="rId9"/>
    <p:sldId id="263" r:id="rId10"/>
    <p:sldId id="259" r:id="rId11"/>
    <p:sldId id="268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maoune Aimen" userId="96a9e68f-92b3-404c-9299-6fd8c51c9c9b" providerId="ADAL" clId="{03C50369-FEF1-4B73-85BF-BDDE73BD008A}"/>
    <pc:docChg chg="undo custSel addSld delSld modSld sldOrd modMainMaster">
      <pc:chgData name="Djemaoune Aimen" userId="96a9e68f-92b3-404c-9299-6fd8c51c9c9b" providerId="ADAL" clId="{03C50369-FEF1-4B73-85BF-BDDE73BD008A}" dt="2023-12-19T14:12:59.943" v="2387" actId="20577"/>
      <pc:docMkLst>
        <pc:docMk/>
      </pc:docMkLst>
      <pc:sldChg chg="modSp mod">
        <pc:chgData name="Djemaoune Aimen" userId="96a9e68f-92b3-404c-9299-6fd8c51c9c9b" providerId="ADAL" clId="{03C50369-FEF1-4B73-85BF-BDDE73BD008A}" dt="2023-12-19T13:33:01.235" v="2341" actId="20577"/>
        <pc:sldMkLst>
          <pc:docMk/>
          <pc:sldMk cId="722264291" sldId="256"/>
        </pc:sldMkLst>
        <pc:spChg chg="mod">
          <ac:chgData name="Djemaoune Aimen" userId="96a9e68f-92b3-404c-9299-6fd8c51c9c9b" providerId="ADAL" clId="{03C50369-FEF1-4B73-85BF-BDDE73BD008A}" dt="2023-12-19T13:33:01.235" v="2341" actId="20577"/>
          <ac:spMkLst>
            <pc:docMk/>
            <pc:sldMk cId="722264291" sldId="256"/>
            <ac:spMk id="2" creationId="{50FBC5D5-D4AB-1F4A-426F-62D2FD7B36A1}"/>
          </ac:spMkLst>
        </pc:spChg>
        <pc:spChg chg="mod">
          <ac:chgData name="Djemaoune Aimen" userId="96a9e68f-92b3-404c-9299-6fd8c51c9c9b" providerId="ADAL" clId="{03C50369-FEF1-4B73-85BF-BDDE73BD008A}" dt="2023-12-05T15:15:00.480" v="7" actId="27636"/>
          <ac:spMkLst>
            <pc:docMk/>
            <pc:sldMk cId="722264291" sldId="256"/>
            <ac:spMk id="3" creationId="{63EDC264-F463-1275-74A7-A1257F79372D}"/>
          </ac:spMkLst>
        </pc:spChg>
      </pc:sldChg>
      <pc:sldChg chg="modSp mod">
        <pc:chgData name="Djemaoune Aimen" userId="96a9e68f-92b3-404c-9299-6fd8c51c9c9b" providerId="ADAL" clId="{03C50369-FEF1-4B73-85BF-BDDE73BD008A}" dt="2023-12-19T14:11:43.016" v="2371" actId="20577"/>
        <pc:sldMkLst>
          <pc:docMk/>
          <pc:sldMk cId="2178291724" sldId="257"/>
        </pc:sldMkLst>
        <pc:spChg chg="mod">
          <ac:chgData name="Djemaoune Aimen" userId="96a9e68f-92b3-404c-9299-6fd8c51c9c9b" providerId="ADAL" clId="{03C50369-FEF1-4B73-85BF-BDDE73BD008A}" dt="2023-12-05T15:15:00.411" v="6"/>
          <ac:spMkLst>
            <pc:docMk/>
            <pc:sldMk cId="2178291724" sldId="257"/>
            <ac:spMk id="2" creationId="{40F699D8-41E7-90EB-9812-A68FE87E5556}"/>
          </ac:spMkLst>
        </pc:spChg>
        <pc:spChg chg="mod">
          <ac:chgData name="Djemaoune Aimen" userId="96a9e68f-92b3-404c-9299-6fd8c51c9c9b" providerId="ADAL" clId="{03C50369-FEF1-4B73-85BF-BDDE73BD008A}" dt="2023-12-19T14:11:43.016" v="2371" actId="20577"/>
          <ac:spMkLst>
            <pc:docMk/>
            <pc:sldMk cId="2178291724" sldId="257"/>
            <ac:spMk id="3" creationId="{D4A5E59D-C662-FA5C-697F-D871E249D48E}"/>
          </ac:spMkLst>
        </pc:spChg>
      </pc:sldChg>
      <pc:sldChg chg="addSp modSp mod">
        <pc:chgData name="Djemaoune Aimen" userId="96a9e68f-92b3-404c-9299-6fd8c51c9c9b" providerId="ADAL" clId="{03C50369-FEF1-4B73-85BF-BDDE73BD008A}" dt="2023-12-15T22:43:17.491" v="1397" actId="20577"/>
        <pc:sldMkLst>
          <pc:docMk/>
          <pc:sldMk cId="2618305817" sldId="258"/>
        </pc:sldMkLst>
        <pc:spChg chg="mod">
          <ac:chgData name="Djemaoune Aimen" userId="96a9e68f-92b3-404c-9299-6fd8c51c9c9b" providerId="ADAL" clId="{03C50369-FEF1-4B73-85BF-BDDE73BD008A}" dt="2023-12-15T19:54:21.630" v="306" actId="20577"/>
          <ac:spMkLst>
            <pc:docMk/>
            <pc:sldMk cId="2618305817" sldId="258"/>
            <ac:spMk id="2" creationId="{19168666-0A45-DB4E-04F7-0F38FC83C2E9}"/>
          </ac:spMkLst>
        </pc:spChg>
        <pc:spChg chg="mod">
          <ac:chgData name="Djemaoune Aimen" userId="96a9e68f-92b3-404c-9299-6fd8c51c9c9b" providerId="ADAL" clId="{03C50369-FEF1-4B73-85BF-BDDE73BD008A}" dt="2023-12-15T22:43:17.491" v="1397" actId="20577"/>
          <ac:spMkLst>
            <pc:docMk/>
            <pc:sldMk cId="2618305817" sldId="258"/>
            <ac:spMk id="3" creationId="{0D360F86-0DCA-BB23-C181-ED91BB1CCB5A}"/>
          </ac:spMkLst>
        </pc:spChg>
        <pc:spChg chg="add mod">
          <ac:chgData name="Djemaoune Aimen" userId="96a9e68f-92b3-404c-9299-6fd8c51c9c9b" providerId="ADAL" clId="{03C50369-FEF1-4B73-85BF-BDDE73BD008A}" dt="2023-12-05T15:36:42.795" v="40" actId="1076"/>
          <ac:spMkLst>
            <pc:docMk/>
            <pc:sldMk cId="2618305817" sldId="258"/>
            <ac:spMk id="4" creationId="{DB1DC2DE-1127-5264-AF0F-4CCB720C760D}"/>
          </ac:spMkLst>
        </pc:spChg>
        <pc:picChg chg="add mod">
          <ac:chgData name="Djemaoune Aimen" userId="96a9e68f-92b3-404c-9299-6fd8c51c9c9b" providerId="ADAL" clId="{03C50369-FEF1-4B73-85BF-BDDE73BD008A}" dt="2023-12-05T15:28:28.950" v="18" actId="1076"/>
          <ac:picMkLst>
            <pc:docMk/>
            <pc:sldMk cId="2618305817" sldId="258"/>
            <ac:picMk id="5" creationId="{56C2A2AB-3DA7-D481-A7D7-C02C1B370454}"/>
          </ac:picMkLst>
        </pc:picChg>
      </pc:sldChg>
      <pc:sldChg chg="new">
        <pc:chgData name="Djemaoune Aimen" userId="96a9e68f-92b3-404c-9299-6fd8c51c9c9b" providerId="ADAL" clId="{03C50369-FEF1-4B73-85BF-BDDE73BD008A}" dt="2023-12-05T15:16:41.573" v="8" actId="680"/>
        <pc:sldMkLst>
          <pc:docMk/>
          <pc:sldMk cId="2115949251" sldId="259"/>
        </pc:sldMkLst>
      </pc:sldChg>
      <pc:sldChg chg="modSp mod">
        <pc:chgData name="Djemaoune Aimen" userId="96a9e68f-92b3-404c-9299-6fd8c51c9c9b" providerId="ADAL" clId="{03C50369-FEF1-4B73-85BF-BDDE73BD008A}" dt="2023-12-15T22:42:25.601" v="1385" actId="20577"/>
        <pc:sldMkLst>
          <pc:docMk/>
          <pc:sldMk cId="3852606815" sldId="259"/>
        </pc:sldMkLst>
        <pc:spChg chg="mod">
          <ac:chgData name="Djemaoune Aimen" userId="96a9e68f-92b3-404c-9299-6fd8c51c9c9b" providerId="ADAL" clId="{03C50369-FEF1-4B73-85BF-BDDE73BD008A}" dt="2023-12-15T19:55:25.180" v="324" actId="20577"/>
          <ac:spMkLst>
            <pc:docMk/>
            <pc:sldMk cId="3852606815" sldId="259"/>
            <ac:spMk id="2" creationId="{B07F3DA7-2B33-8094-6A8E-45C6232731A7}"/>
          </ac:spMkLst>
        </pc:spChg>
        <pc:spChg chg="mod">
          <ac:chgData name="Djemaoune Aimen" userId="96a9e68f-92b3-404c-9299-6fd8c51c9c9b" providerId="ADAL" clId="{03C50369-FEF1-4B73-85BF-BDDE73BD008A}" dt="2023-12-15T22:42:25.601" v="1385" actId="20577"/>
          <ac:spMkLst>
            <pc:docMk/>
            <pc:sldMk cId="3852606815" sldId="259"/>
            <ac:spMk id="3" creationId="{12AD625B-74E2-3598-E626-01B52164D9AF}"/>
          </ac:spMkLst>
        </pc:spChg>
      </pc:sldChg>
      <pc:sldChg chg="modSp new mod">
        <pc:chgData name="Djemaoune Aimen" userId="96a9e68f-92b3-404c-9299-6fd8c51c9c9b" providerId="ADAL" clId="{03C50369-FEF1-4B73-85BF-BDDE73BD008A}" dt="2023-12-19T14:12:59.943" v="2387" actId="20577"/>
        <pc:sldMkLst>
          <pc:docMk/>
          <pc:sldMk cId="67970075" sldId="260"/>
        </pc:sldMkLst>
        <pc:spChg chg="mod">
          <ac:chgData name="Djemaoune Aimen" userId="96a9e68f-92b3-404c-9299-6fd8c51c9c9b" providerId="ADAL" clId="{03C50369-FEF1-4B73-85BF-BDDE73BD008A}" dt="2023-12-15T20:08:35.178" v="659" actId="20577"/>
          <ac:spMkLst>
            <pc:docMk/>
            <pc:sldMk cId="67970075" sldId="260"/>
            <ac:spMk id="2" creationId="{4CC419BB-A732-3D2F-00F5-258DBB1D9F21}"/>
          </ac:spMkLst>
        </pc:spChg>
        <pc:spChg chg="mod">
          <ac:chgData name="Djemaoune Aimen" userId="96a9e68f-92b3-404c-9299-6fd8c51c9c9b" providerId="ADAL" clId="{03C50369-FEF1-4B73-85BF-BDDE73BD008A}" dt="2023-12-19T14:12:59.943" v="2387" actId="20577"/>
          <ac:spMkLst>
            <pc:docMk/>
            <pc:sldMk cId="67970075" sldId="260"/>
            <ac:spMk id="3" creationId="{97B34C2C-47B6-83CD-F1E5-2767F9B61C76}"/>
          </ac:spMkLst>
        </pc:spChg>
      </pc:sldChg>
      <pc:sldChg chg="new del">
        <pc:chgData name="Djemaoune Aimen" userId="96a9e68f-92b3-404c-9299-6fd8c51c9c9b" providerId="ADAL" clId="{03C50369-FEF1-4B73-85BF-BDDE73BD008A}" dt="2023-12-15T19:56:42.225" v="326" actId="680"/>
        <pc:sldMkLst>
          <pc:docMk/>
          <pc:sldMk cId="174631467" sldId="260"/>
        </pc:sldMkLst>
      </pc:sldChg>
      <pc:sldChg chg="addSp delSp modSp new mod">
        <pc:chgData name="Djemaoune Aimen" userId="96a9e68f-92b3-404c-9299-6fd8c51c9c9b" providerId="ADAL" clId="{03C50369-FEF1-4B73-85BF-BDDE73BD008A}" dt="2023-12-15T21:32:02.607" v="1038" actId="20577"/>
        <pc:sldMkLst>
          <pc:docMk/>
          <pc:sldMk cId="2471777857" sldId="261"/>
        </pc:sldMkLst>
        <pc:spChg chg="mod">
          <ac:chgData name="Djemaoune Aimen" userId="96a9e68f-92b3-404c-9299-6fd8c51c9c9b" providerId="ADAL" clId="{03C50369-FEF1-4B73-85BF-BDDE73BD008A}" dt="2023-12-15T19:58:54.761" v="410" actId="20577"/>
          <ac:spMkLst>
            <pc:docMk/>
            <pc:sldMk cId="2471777857" sldId="261"/>
            <ac:spMk id="2" creationId="{8B1B4694-2A8F-732F-047E-7274D7E4CF19}"/>
          </ac:spMkLst>
        </pc:spChg>
        <pc:spChg chg="mod">
          <ac:chgData name="Djemaoune Aimen" userId="96a9e68f-92b3-404c-9299-6fd8c51c9c9b" providerId="ADAL" clId="{03C50369-FEF1-4B73-85BF-BDDE73BD008A}" dt="2023-12-15T21:32:02.607" v="1038" actId="20577"/>
          <ac:spMkLst>
            <pc:docMk/>
            <pc:sldMk cId="2471777857" sldId="261"/>
            <ac:spMk id="3" creationId="{5819A6A4-C053-C16C-A4A9-960809A848EA}"/>
          </ac:spMkLst>
        </pc:spChg>
        <pc:spChg chg="add del">
          <ac:chgData name="Djemaoune Aimen" userId="96a9e68f-92b3-404c-9299-6fd8c51c9c9b" providerId="ADAL" clId="{03C50369-FEF1-4B73-85BF-BDDE73BD008A}" dt="2023-12-15T20:01:36.510" v="424"/>
          <ac:spMkLst>
            <pc:docMk/>
            <pc:sldMk cId="2471777857" sldId="261"/>
            <ac:spMk id="4" creationId="{FBDA8304-4681-7A5D-0EFD-BB4CD321CD82}"/>
          </ac:spMkLst>
        </pc:spChg>
        <pc:spChg chg="add del mod">
          <ac:chgData name="Djemaoune Aimen" userId="96a9e68f-92b3-404c-9299-6fd8c51c9c9b" providerId="ADAL" clId="{03C50369-FEF1-4B73-85BF-BDDE73BD008A}" dt="2023-12-15T20:01:42.076" v="428"/>
          <ac:spMkLst>
            <pc:docMk/>
            <pc:sldMk cId="2471777857" sldId="261"/>
            <ac:spMk id="5" creationId="{1E4C2FD5-DD11-F8AF-54EB-8180C9B0DCCB}"/>
          </ac:spMkLst>
        </pc:spChg>
        <pc:spChg chg="add del mod">
          <ac:chgData name="Djemaoune Aimen" userId="96a9e68f-92b3-404c-9299-6fd8c51c9c9b" providerId="ADAL" clId="{03C50369-FEF1-4B73-85BF-BDDE73BD008A}" dt="2023-12-15T20:02:06.875" v="432"/>
          <ac:spMkLst>
            <pc:docMk/>
            <pc:sldMk cId="2471777857" sldId="261"/>
            <ac:spMk id="6" creationId="{0D6CF2FC-FCEC-E57C-358D-7FCE78CD4680}"/>
          </ac:spMkLst>
        </pc:spChg>
        <pc:spChg chg="add del">
          <ac:chgData name="Djemaoune Aimen" userId="96a9e68f-92b3-404c-9299-6fd8c51c9c9b" providerId="ADAL" clId="{03C50369-FEF1-4B73-85BF-BDDE73BD008A}" dt="2023-12-15T20:02:24.124" v="435"/>
          <ac:spMkLst>
            <pc:docMk/>
            <pc:sldMk cId="2471777857" sldId="261"/>
            <ac:spMk id="7" creationId="{6407945D-0433-D7F0-BA7B-AC4CD3DDF4C6}"/>
          </ac:spMkLst>
        </pc:spChg>
        <pc:spChg chg="add del">
          <ac:chgData name="Djemaoune Aimen" userId="96a9e68f-92b3-404c-9299-6fd8c51c9c9b" providerId="ADAL" clId="{03C50369-FEF1-4B73-85BF-BDDE73BD008A}" dt="2023-12-15T20:03:38.782" v="518"/>
          <ac:spMkLst>
            <pc:docMk/>
            <pc:sldMk cId="2471777857" sldId="261"/>
            <ac:spMk id="8" creationId="{F3B8AF3B-D8A8-82E6-17D8-17382EB7EE3C}"/>
          </ac:spMkLst>
        </pc:spChg>
        <pc:spChg chg="add del">
          <ac:chgData name="Djemaoune Aimen" userId="96a9e68f-92b3-404c-9299-6fd8c51c9c9b" providerId="ADAL" clId="{03C50369-FEF1-4B73-85BF-BDDE73BD008A}" dt="2023-12-15T20:30:22.401" v="776"/>
          <ac:spMkLst>
            <pc:docMk/>
            <pc:sldMk cId="2471777857" sldId="261"/>
            <ac:spMk id="9" creationId="{92006E78-1E68-ED35-26D9-C2C85B17A64C}"/>
          </ac:spMkLst>
        </pc:spChg>
        <pc:spChg chg="add del">
          <ac:chgData name="Djemaoune Aimen" userId="96a9e68f-92b3-404c-9299-6fd8c51c9c9b" providerId="ADAL" clId="{03C50369-FEF1-4B73-85BF-BDDE73BD008A}" dt="2023-12-15T20:45:36.592" v="857"/>
          <ac:spMkLst>
            <pc:docMk/>
            <pc:sldMk cId="2471777857" sldId="261"/>
            <ac:spMk id="10" creationId="{AEA3A42B-DAD1-6331-7A2E-510E868FE568}"/>
          </ac:spMkLst>
        </pc:spChg>
        <pc:spChg chg="add del">
          <ac:chgData name="Djemaoune Aimen" userId="96a9e68f-92b3-404c-9299-6fd8c51c9c9b" providerId="ADAL" clId="{03C50369-FEF1-4B73-85BF-BDDE73BD008A}" dt="2023-12-15T21:21:23.103" v="960"/>
          <ac:spMkLst>
            <pc:docMk/>
            <pc:sldMk cId="2471777857" sldId="261"/>
            <ac:spMk id="11" creationId="{E78AA39A-30F1-4C78-7609-0260896BCE60}"/>
          </ac:spMkLst>
        </pc:spChg>
        <pc:spChg chg="add del">
          <ac:chgData name="Djemaoune Aimen" userId="96a9e68f-92b3-404c-9299-6fd8c51c9c9b" providerId="ADAL" clId="{03C50369-FEF1-4B73-85BF-BDDE73BD008A}" dt="2023-12-15T21:22:53.651" v="1006"/>
          <ac:spMkLst>
            <pc:docMk/>
            <pc:sldMk cId="2471777857" sldId="261"/>
            <ac:spMk id="12" creationId="{9718B755-C553-AD77-FFC6-8152AC9B47CD}"/>
          </ac:spMkLst>
        </pc:spChg>
      </pc:sldChg>
      <pc:sldChg chg="new del">
        <pc:chgData name="Djemaoune Aimen" userId="96a9e68f-92b3-404c-9299-6fd8c51c9c9b" providerId="ADAL" clId="{03C50369-FEF1-4B73-85BF-BDDE73BD008A}" dt="2023-12-15T22:19:38.474" v="1223" actId="2696"/>
        <pc:sldMkLst>
          <pc:docMk/>
          <pc:sldMk cId="1392849861" sldId="262"/>
        </pc:sldMkLst>
      </pc:sldChg>
      <pc:sldChg chg="new del">
        <pc:chgData name="Djemaoune Aimen" userId="96a9e68f-92b3-404c-9299-6fd8c51c9c9b" providerId="ADAL" clId="{03C50369-FEF1-4B73-85BF-BDDE73BD008A}" dt="2023-12-15T20:06:32.478" v="637" actId="47"/>
        <pc:sldMkLst>
          <pc:docMk/>
          <pc:sldMk cId="2167431710" sldId="262"/>
        </pc:sldMkLst>
      </pc:sldChg>
      <pc:sldChg chg="new del">
        <pc:chgData name="Djemaoune Aimen" userId="96a9e68f-92b3-404c-9299-6fd8c51c9c9b" providerId="ADAL" clId="{03C50369-FEF1-4B73-85BF-BDDE73BD008A}" dt="2023-12-15T20:10:24.324" v="681" actId="680"/>
        <pc:sldMkLst>
          <pc:docMk/>
          <pc:sldMk cId="2222559984" sldId="262"/>
        </pc:sldMkLst>
      </pc:sldChg>
      <pc:sldChg chg="modSp new mod">
        <pc:chgData name="Djemaoune Aimen" userId="96a9e68f-92b3-404c-9299-6fd8c51c9c9b" providerId="ADAL" clId="{03C50369-FEF1-4B73-85BF-BDDE73BD008A}" dt="2023-12-15T20:11:17.582" v="715" actId="122"/>
        <pc:sldMkLst>
          <pc:docMk/>
          <pc:sldMk cId="1679908029" sldId="263"/>
        </pc:sldMkLst>
        <pc:spChg chg="mod">
          <ac:chgData name="Djemaoune Aimen" userId="96a9e68f-92b3-404c-9299-6fd8c51c9c9b" providerId="ADAL" clId="{03C50369-FEF1-4B73-85BF-BDDE73BD008A}" dt="2023-12-15T20:11:17.582" v="715" actId="122"/>
          <ac:spMkLst>
            <pc:docMk/>
            <pc:sldMk cId="1679908029" sldId="263"/>
            <ac:spMk id="2" creationId="{9D8C1BDE-300F-392E-B7FF-BDF7AF1EA419}"/>
          </ac:spMkLst>
        </pc:spChg>
      </pc:sldChg>
      <pc:sldChg chg="new del">
        <pc:chgData name="Djemaoune Aimen" userId="96a9e68f-92b3-404c-9299-6fd8c51c9c9b" providerId="ADAL" clId="{03C50369-FEF1-4B73-85BF-BDDE73BD008A}" dt="2023-12-15T20:10:46.290" v="684" actId="680"/>
        <pc:sldMkLst>
          <pc:docMk/>
          <pc:sldMk cId="1857566258" sldId="263"/>
        </pc:sldMkLst>
      </pc:sldChg>
      <pc:sldChg chg="new del">
        <pc:chgData name="Djemaoune Aimen" userId="96a9e68f-92b3-404c-9299-6fd8c51c9c9b" providerId="ADAL" clId="{03C50369-FEF1-4B73-85BF-BDDE73BD008A}" dt="2023-12-15T20:10:48.852" v="686" actId="680"/>
        <pc:sldMkLst>
          <pc:docMk/>
          <pc:sldMk cId="2828006825" sldId="263"/>
        </pc:sldMkLst>
      </pc:sldChg>
      <pc:sldChg chg="add ord">
        <pc:chgData name="Djemaoune Aimen" userId="96a9e68f-92b3-404c-9299-6fd8c51c9c9b" providerId="ADAL" clId="{03C50369-FEF1-4B73-85BF-BDDE73BD008A}" dt="2023-12-15T20:11:37.101" v="718"/>
        <pc:sldMkLst>
          <pc:docMk/>
          <pc:sldMk cId="1422201667" sldId="264"/>
        </pc:sldMkLst>
      </pc:sldChg>
      <pc:sldChg chg="new del">
        <pc:chgData name="Djemaoune Aimen" userId="96a9e68f-92b3-404c-9299-6fd8c51c9c9b" providerId="ADAL" clId="{03C50369-FEF1-4B73-85BF-BDDE73BD008A}" dt="2023-12-15T20:12:11.594" v="720" actId="680"/>
        <pc:sldMkLst>
          <pc:docMk/>
          <pc:sldMk cId="2072117923" sldId="265"/>
        </pc:sldMkLst>
      </pc:sldChg>
      <pc:sldChg chg="modSp new mod">
        <pc:chgData name="Djemaoune Aimen" userId="96a9e68f-92b3-404c-9299-6fd8c51c9c9b" providerId="ADAL" clId="{03C50369-FEF1-4B73-85BF-BDDE73BD008A}" dt="2023-12-16T00:30:01.836" v="2308" actId="20577"/>
        <pc:sldMkLst>
          <pc:docMk/>
          <pc:sldMk cId="3026049578" sldId="265"/>
        </pc:sldMkLst>
        <pc:spChg chg="mod">
          <ac:chgData name="Djemaoune Aimen" userId="96a9e68f-92b3-404c-9299-6fd8c51c9c9b" providerId="ADAL" clId="{03C50369-FEF1-4B73-85BF-BDDE73BD008A}" dt="2023-12-15T20:12:25.578" v="731" actId="20577"/>
          <ac:spMkLst>
            <pc:docMk/>
            <pc:sldMk cId="3026049578" sldId="265"/>
            <ac:spMk id="2" creationId="{3EA513A4-FF24-FF58-04E1-C8EA287C2BB0}"/>
          </ac:spMkLst>
        </pc:spChg>
        <pc:spChg chg="mod">
          <ac:chgData name="Djemaoune Aimen" userId="96a9e68f-92b3-404c-9299-6fd8c51c9c9b" providerId="ADAL" clId="{03C50369-FEF1-4B73-85BF-BDDE73BD008A}" dt="2023-12-16T00:30:01.836" v="2308" actId="20577"/>
          <ac:spMkLst>
            <pc:docMk/>
            <pc:sldMk cId="3026049578" sldId="265"/>
            <ac:spMk id="3" creationId="{8FD4A0F0-F81E-360C-5D84-0FD4EC5D8AE3}"/>
          </ac:spMkLst>
        </pc:spChg>
      </pc:sldChg>
      <pc:sldChg chg="modSp new mod">
        <pc:chgData name="Djemaoune Aimen" userId="96a9e68f-92b3-404c-9299-6fd8c51c9c9b" providerId="ADAL" clId="{03C50369-FEF1-4B73-85BF-BDDE73BD008A}" dt="2023-12-15T20:13:03.608" v="759" actId="1076"/>
        <pc:sldMkLst>
          <pc:docMk/>
          <pc:sldMk cId="1453649052" sldId="266"/>
        </pc:sldMkLst>
        <pc:spChg chg="mod">
          <ac:chgData name="Djemaoune Aimen" userId="96a9e68f-92b3-404c-9299-6fd8c51c9c9b" providerId="ADAL" clId="{03C50369-FEF1-4B73-85BF-BDDE73BD008A}" dt="2023-12-15T20:13:03.608" v="759" actId="1076"/>
          <ac:spMkLst>
            <pc:docMk/>
            <pc:sldMk cId="1453649052" sldId="266"/>
            <ac:spMk id="2" creationId="{546EC84F-E79C-8A49-A7CE-9B4512DD6EB1}"/>
          </ac:spMkLst>
        </pc:spChg>
      </pc:sldChg>
      <pc:sldChg chg="addSp delSp modSp new mod">
        <pc:chgData name="Djemaoune Aimen" userId="96a9e68f-92b3-404c-9299-6fd8c51c9c9b" providerId="ADAL" clId="{03C50369-FEF1-4B73-85BF-BDDE73BD008A}" dt="2023-12-15T22:19:02.689" v="1221" actId="20577"/>
        <pc:sldMkLst>
          <pc:docMk/>
          <pc:sldMk cId="1064268855" sldId="267"/>
        </pc:sldMkLst>
        <pc:spChg chg="mod">
          <ac:chgData name="Djemaoune Aimen" userId="96a9e68f-92b3-404c-9299-6fd8c51c9c9b" providerId="ADAL" clId="{03C50369-FEF1-4B73-85BF-BDDE73BD008A}" dt="2023-12-15T21:22:11.047" v="994" actId="20577"/>
          <ac:spMkLst>
            <pc:docMk/>
            <pc:sldMk cId="1064268855" sldId="267"/>
            <ac:spMk id="2" creationId="{6305CF24-E41D-1441-9B57-696D1BC6FD82}"/>
          </ac:spMkLst>
        </pc:spChg>
        <pc:spChg chg="mod">
          <ac:chgData name="Djemaoune Aimen" userId="96a9e68f-92b3-404c-9299-6fd8c51c9c9b" providerId="ADAL" clId="{03C50369-FEF1-4B73-85BF-BDDE73BD008A}" dt="2023-12-15T22:19:02.689" v="1221" actId="20577"/>
          <ac:spMkLst>
            <pc:docMk/>
            <pc:sldMk cId="1064268855" sldId="267"/>
            <ac:spMk id="3" creationId="{8441057B-C18B-CD37-A76F-61EABD83E508}"/>
          </ac:spMkLst>
        </pc:spChg>
        <pc:spChg chg="add del">
          <ac:chgData name="Djemaoune Aimen" userId="96a9e68f-92b3-404c-9299-6fd8c51c9c9b" providerId="ADAL" clId="{03C50369-FEF1-4B73-85BF-BDDE73BD008A}" dt="2023-12-15T21:34:19.314" v="1046"/>
          <ac:spMkLst>
            <pc:docMk/>
            <pc:sldMk cId="1064268855" sldId="267"/>
            <ac:spMk id="4" creationId="{E63B446C-926D-CD46-83DD-747710773381}"/>
          </ac:spMkLst>
        </pc:spChg>
        <pc:spChg chg="add del">
          <ac:chgData name="Djemaoune Aimen" userId="96a9e68f-92b3-404c-9299-6fd8c51c9c9b" providerId="ADAL" clId="{03C50369-FEF1-4B73-85BF-BDDE73BD008A}" dt="2023-12-15T21:34:59.537" v="1093"/>
          <ac:spMkLst>
            <pc:docMk/>
            <pc:sldMk cId="1064268855" sldId="267"/>
            <ac:spMk id="5" creationId="{B3CA575C-D3B8-AF1F-8BA8-EF988A79D20E}"/>
          </ac:spMkLst>
        </pc:spChg>
        <pc:spChg chg="add del">
          <ac:chgData name="Djemaoune Aimen" userId="96a9e68f-92b3-404c-9299-6fd8c51c9c9b" providerId="ADAL" clId="{03C50369-FEF1-4B73-85BF-BDDE73BD008A}" dt="2023-12-15T21:35:35.486" v="1127"/>
          <ac:spMkLst>
            <pc:docMk/>
            <pc:sldMk cId="1064268855" sldId="267"/>
            <ac:spMk id="6" creationId="{BB0C8081-D155-3C0B-286D-6535B52C05AC}"/>
          </ac:spMkLst>
        </pc:spChg>
        <pc:spChg chg="add del">
          <ac:chgData name="Djemaoune Aimen" userId="96a9e68f-92b3-404c-9299-6fd8c51c9c9b" providerId="ADAL" clId="{03C50369-FEF1-4B73-85BF-BDDE73BD008A}" dt="2023-12-15T22:18:38.078" v="1167"/>
          <ac:spMkLst>
            <pc:docMk/>
            <pc:sldMk cId="1064268855" sldId="267"/>
            <ac:spMk id="7" creationId="{BAD45681-9900-DB02-5A44-B9A8E55983F5}"/>
          </ac:spMkLst>
        </pc:spChg>
      </pc:sldChg>
      <pc:sldChg chg="new del">
        <pc:chgData name="Djemaoune Aimen" userId="96a9e68f-92b3-404c-9299-6fd8c51c9c9b" providerId="ADAL" clId="{03C50369-FEF1-4B73-85BF-BDDE73BD008A}" dt="2023-12-15T21:21:55.003" v="982" actId="680"/>
        <pc:sldMkLst>
          <pc:docMk/>
          <pc:sldMk cId="2042354522" sldId="267"/>
        </pc:sldMkLst>
      </pc:sldChg>
      <pc:sldChg chg="addSp delSp modSp new mod">
        <pc:chgData name="Djemaoune Aimen" userId="96a9e68f-92b3-404c-9299-6fd8c51c9c9b" providerId="ADAL" clId="{03C50369-FEF1-4B73-85BF-BDDE73BD008A}" dt="2023-12-15T22:53:08.200" v="1608" actId="20577"/>
        <pc:sldMkLst>
          <pc:docMk/>
          <pc:sldMk cId="3386922970" sldId="268"/>
        </pc:sldMkLst>
        <pc:spChg chg="mod">
          <ac:chgData name="Djemaoune Aimen" userId="96a9e68f-92b3-404c-9299-6fd8c51c9c9b" providerId="ADAL" clId="{03C50369-FEF1-4B73-85BF-BDDE73BD008A}" dt="2023-12-15T22:27:46.385" v="1238" actId="20577"/>
          <ac:spMkLst>
            <pc:docMk/>
            <pc:sldMk cId="3386922970" sldId="268"/>
            <ac:spMk id="2" creationId="{18FB6B32-B524-21EF-985C-EB5E08D4C959}"/>
          </ac:spMkLst>
        </pc:spChg>
        <pc:spChg chg="add del mod">
          <ac:chgData name="Djemaoune Aimen" userId="96a9e68f-92b3-404c-9299-6fd8c51c9c9b" providerId="ADAL" clId="{03C50369-FEF1-4B73-85BF-BDDE73BD008A}" dt="2023-12-15T22:53:08.200" v="1608" actId="20577"/>
          <ac:spMkLst>
            <pc:docMk/>
            <pc:sldMk cId="3386922970" sldId="268"/>
            <ac:spMk id="3" creationId="{F99D27E7-9CF1-D3EB-3E13-611034A2FA56}"/>
          </ac:spMkLst>
        </pc:spChg>
        <pc:spChg chg="add del mod">
          <ac:chgData name="Djemaoune Aimen" userId="96a9e68f-92b3-404c-9299-6fd8c51c9c9b" providerId="ADAL" clId="{03C50369-FEF1-4B73-85BF-BDDE73BD008A}" dt="2023-12-15T22:29:05.532" v="1240"/>
          <ac:spMkLst>
            <pc:docMk/>
            <pc:sldMk cId="3386922970" sldId="268"/>
            <ac:spMk id="4" creationId="{CDA0FBF1-4B8E-DBA0-A982-0CA726B518B5}"/>
          </ac:spMkLst>
        </pc:spChg>
        <pc:spChg chg="add del mod">
          <ac:chgData name="Djemaoune Aimen" userId="96a9e68f-92b3-404c-9299-6fd8c51c9c9b" providerId="ADAL" clId="{03C50369-FEF1-4B73-85BF-BDDE73BD008A}" dt="2023-12-15T22:47:49.280" v="1411"/>
          <ac:spMkLst>
            <pc:docMk/>
            <pc:sldMk cId="3386922970" sldId="268"/>
            <ac:spMk id="5" creationId="{59C7CB2E-EA8E-5522-EA61-E0D98DEE4B00}"/>
          </ac:spMkLst>
        </pc:spChg>
        <pc:spChg chg="add del">
          <ac:chgData name="Djemaoune Aimen" userId="96a9e68f-92b3-404c-9299-6fd8c51c9c9b" providerId="ADAL" clId="{03C50369-FEF1-4B73-85BF-BDDE73BD008A}" dt="2023-12-15T22:47:52.696" v="1413"/>
          <ac:spMkLst>
            <pc:docMk/>
            <pc:sldMk cId="3386922970" sldId="268"/>
            <ac:spMk id="6" creationId="{6C6FAF90-BB08-E1AE-8494-D49A3A738F14}"/>
          </ac:spMkLst>
        </pc:spChg>
        <pc:spChg chg="add del">
          <ac:chgData name="Djemaoune Aimen" userId="96a9e68f-92b3-404c-9299-6fd8c51c9c9b" providerId="ADAL" clId="{03C50369-FEF1-4B73-85BF-BDDE73BD008A}" dt="2023-12-15T22:49:32.765" v="1464"/>
          <ac:spMkLst>
            <pc:docMk/>
            <pc:sldMk cId="3386922970" sldId="268"/>
            <ac:spMk id="7" creationId="{9C8FAE71-0D75-D94D-7451-A3CD34D4E25A}"/>
          </ac:spMkLst>
        </pc:spChg>
        <pc:spChg chg="add del">
          <ac:chgData name="Djemaoune Aimen" userId="96a9e68f-92b3-404c-9299-6fd8c51c9c9b" providerId="ADAL" clId="{03C50369-FEF1-4B73-85BF-BDDE73BD008A}" dt="2023-12-15T22:51:24.826" v="1517"/>
          <ac:spMkLst>
            <pc:docMk/>
            <pc:sldMk cId="3386922970" sldId="268"/>
            <ac:spMk id="8" creationId="{3CE5DD92-38DC-F3DF-5200-EAEF75D494F0}"/>
          </ac:spMkLst>
        </pc:spChg>
      </pc:sldChg>
      <pc:sldMasterChg chg="modSldLayout">
        <pc:chgData name="Djemaoune Aimen" userId="96a9e68f-92b3-404c-9299-6fd8c51c9c9b" providerId="ADAL" clId="{03C50369-FEF1-4B73-85BF-BDDE73BD008A}" dt="2023-12-05T15:13:38.464" v="0"/>
        <pc:sldMasterMkLst>
          <pc:docMk/>
          <pc:sldMasterMk cId="2340210592" sldId="2147483678"/>
        </pc:sldMasterMkLst>
        <pc:sldLayoutChg chg="delSp">
          <pc:chgData name="Djemaoune Aimen" userId="96a9e68f-92b3-404c-9299-6fd8c51c9c9b" providerId="ADAL" clId="{03C50369-FEF1-4B73-85BF-BDDE73BD008A}" dt="2023-12-05T15:13:38.464" v="0"/>
          <pc:sldLayoutMkLst>
            <pc:docMk/>
            <pc:sldMasterMk cId="2340210592" sldId="2147483678"/>
            <pc:sldLayoutMk cId="2267462539" sldId="2147483696"/>
          </pc:sldLayoutMkLst>
          <pc:picChg chg="del">
            <ac:chgData name="Djemaoune Aimen" userId="96a9e68f-92b3-404c-9299-6fd8c51c9c9b" providerId="ADAL" clId="{03C50369-FEF1-4B73-85BF-BDDE73BD008A}" dt="2023-12-05T15:13:38.464" v="0"/>
            <ac:picMkLst>
              <pc:docMk/>
              <pc:sldMasterMk cId="2340210592" sldId="2147483678"/>
              <pc:sldLayoutMk cId="2267462539" sldId="2147483696"/>
              <ac:picMk id="7" creationId="{00000000-0000-0000-0000-000000000000}"/>
            </ac:picMkLst>
          </pc:picChg>
        </pc:sldLayoutChg>
      </pc:sldMasterChg>
    </pc:docChg>
  </pc:docChgLst>
  <pc:docChgLst>
    <pc:chgData name="Djemaoune Aimen" userId="S::2009178@crosemont.qc.ca::96a9e68f-92b3-404c-9299-6fd8c51c9c9b" providerId="AD" clId="Web-{CFFA7566-0F1C-4731-AC24-4F9631806804}"/>
    <pc:docChg chg="addSld">
      <pc:chgData name="Djemaoune Aimen" userId="S::2009178@crosemont.qc.ca::96a9e68f-92b3-404c-9299-6fd8c51c9c9b" providerId="AD" clId="Web-{CFFA7566-0F1C-4731-AC24-4F9631806804}" dt="2023-12-05T15:12:40.058" v="0"/>
      <pc:docMkLst>
        <pc:docMk/>
      </pc:docMkLst>
      <pc:sldChg chg="new">
        <pc:chgData name="Djemaoune Aimen" userId="S::2009178@crosemont.qc.ca::96a9e68f-92b3-404c-9299-6fd8c51c9c9b" providerId="AD" clId="Web-{CFFA7566-0F1C-4731-AC24-4F9631806804}" dt="2023-12-05T15:12:40.058" v="0"/>
        <pc:sldMkLst>
          <pc:docMk/>
          <pc:sldMk cId="2178291724" sldId="257"/>
        </pc:sldMkLst>
      </pc:sldChg>
    </pc:docChg>
  </pc:docChgLst>
  <pc:docChgLst>
    <pc:chgData name="Mousseau Langevin Gabriel" userId="8ad8209d-1147-4c9d-8265-400daa520498" providerId="ADAL" clId="{CC418E3B-E1D9-449A-92A4-D6AFD78A686C}"/>
    <pc:docChg chg="undo custSel modSld">
      <pc:chgData name="Mousseau Langevin Gabriel" userId="8ad8209d-1147-4c9d-8265-400daa520498" providerId="ADAL" clId="{CC418E3B-E1D9-449A-92A4-D6AFD78A686C}" dt="2023-12-20T20:09:11.158" v="679" actId="20577"/>
      <pc:docMkLst>
        <pc:docMk/>
      </pc:docMkLst>
      <pc:sldChg chg="modSp mod">
        <pc:chgData name="Mousseau Langevin Gabriel" userId="8ad8209d-1147-4c9d-8265-400daa520498" providerId="ADAL" clId="{CC418E3B-E1D9-449A-92A4-D6AFD78A686C}" dt="2023-12-16T16:48:23.660" v="668" actId="20577"/>
        <pc:sldMkLst>
          <pc:docMk/>
          <pc:sldMk cId="722264291" sldId="256"/>
        </pc:sldMkLst>
        <pc:spChg chg="mod">
          <ac:chgData name="Mousseau Langevin Gabriel" userId="8ad8209d-1147-4c9d-8265-400daa520498" providerId="ADAL" clId="{CC418E3B-E1D9-449A-92A4-D6AFD78A686C}" dt="2023-12-16T16:48:23.660" v="668" actId="20577"/>
          <ac:spMkLst>
            <pc:docMk/>
            <pc:sldMk cId="722264291" sldId="256"/>
            <ac:spMk id="3" creationId="{63EDC264-F463-1275-74A7-A1257F79372D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2:52.305" v="39" actId="20577"/>
        <pc:sldMkLst>
          <pc:docMk/>
          <pc:sldMk cId="3852606815" sldId="259"/>
        </pc:sldMkLst>
        <pc:spChg chg="mod">
          <ac:chgData name="Mousseau Langevin Gabriel" userId="8ad8209d-1147-4c9d-8265-400daa520498" providerId="ADAL" clId="{CC418E3B-E1D9-449A-92A4-D6AFD78A686C}" dt="2023-12-16T16:32:52.305" v="39" actId="20577"/>
          <ac:spMkLst>
            <pc:docMk/>
            <pc:sldMk cId="3852606815" sldId="259"/>
            <ac:spMk id="3" creationId="{12AD625B-74E2-3598-E626-01B52164D9AF}"/>
          </ac:spMkLst>
        </pc:spChg>
        <pc:spChg chg="mod">
          <ac:chgData name="Mousseau Langevin Gabriel" userId="8ad8209d-1147-4c9d-8265-400daa520498" providerId="ADAL" clId="{CC418E3B-E1D9-449A-92A4-D6AFD78A686C}" dt="2023-12-16T16:31:36.351" v="4" actId="1076"/>
          <ac:spMkLst>
            <pc:docMk/>
            <pc:sldMk cId="3852606815" sldId="259"/>
            <ac:spMk id="8" creationId="{6FFD8D88-6062-7531-F2EF-C02A1A489F08}"/>
          </ac:spMkLst>
        </pc:spChg>
        <pc:picChg chg="mod">
          <ac:chgData name="Mousseau Langevin Gabriel" userId="8ad8209d-1147-4c9d-8265-400daa520498" providerId="ADAL" clId="{CC418E3B-E1D9-449A-92A4-D6AFD78A686C}" dt="2023-12-16T16:31:29.772" v="2" actId="1076"/>
          <ac:picMkLst>
            <pc:docMk/>
            <pc:sldMk cId="3852606815" sldId="259"/>
            <ac:picMk id="7" creationId="{E73118D6-1477-50A7-D4DB-E24F8A4F3A85}"/>
          </ac:picMkLst>
        </pc:picChg>
      </pc:sldChg>
      <pc:sldChg chg="modSp mod">
        <pc:chgData name="Mousseau Langevin Gabriel" userId="8ad8209d-1147-4c9d-8265-400daa520498" providerId="ADAL" clId="{CC418E3B-E1D9-449A-92A4-D6AFD78A686C}" dt="2023-12-16T16:37:22.080" v="374"/>
        <pc:sldMkLst>
          <pc:docMk/>
          <pc:sldMk cId="67970075" sldId="260"/>
        </pc:sldMkLst>
        <pc:spChg chg="mod">
          <ac:chgData name="Mousseau Langevin Gabriel" userId="8ad8209d-1147-4c9d-8265-400daa520498" providerId="ADAL" clId="{CC418E3B-E1D9-449A-92A4-D6AFD78A686C}" dt="2023-12-16T16:37:22.080" v="374"/>
          <ac:spMkLst>
            <pc:docMk/>
            <pc:sldMk cId="67970075" sldId="260"/>
            <ac:spMk id="3" creationId="{97B34C2C-47B6-83CD-F1E5-2767F9B61C76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1:01.076" v="0" actId="20577"/>
        <pc:sldMkLst>
          <pc:docMk/>
          <pc:sldMk cId="1679908029" sldId="263"/>
        </pc:sldMkLst>
        <pc:spChg chg="mod">
          <ac:chgData name="Mousseau Langevin Gabriel" userId="8ad8209d-1147-4c9d-8265-400daa520498" providerId="ADAL" clId="{CC418E3B-E1D9-449A-92A4-D6AFD78A686C}" dt="2023-12-16T16:31:01.076" v="0" actId="20577"/>
          <ac:spMkLst>
            <pc:docMk/>
            <pc:sldMk cId="1679908029" sldId="263"/>
            <ac:spMk id="2" creationId="{9D8C1BDE-300F-392E-B7FF-BDF7AF1EA419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3:56.615" v="50" actId="20577"/>
        <pc:sldMkLst>
          <pc:docMk/>
          <pc:sldMk cId="1422201667" sldId="264"/>
        </pc:sldMkLst>
        <pc:spChg chg="mod">
          <ac:chgData name="Mousseau Langevin Gabriel" userId="8ad8209d-1147-4c9d-8265-400daa520498" providerId="ADAL" clId="{CC418E3B-E1D9-449A-92A4-D6AFD78A686C}" dt="2023-12-16T16:33:56.615" v="50" actId="20577"/>
          <ac:spMkLst>
            <pc:docMk/>
            <pc:sldMk cId="1422201667" sldId="264"/>
            <ac:spMk id="2" creationId="{9D8C1BDE-300F-392E-B7FF-BDF7AF1EA419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47:29.578" v="657" actId="20577"/>
        <pc:sldMkLst>
          <pc:docMk/>
          <pc:sldMk cId="3026049578" sldId="265"/>
        </pc:sldMkLst>
        <pc:spChg chg="mod">
          <ac:chgData name="Mousseau Langevin Gabriel" userId="8ad8209d-1147-4c9d-8265-400daa520498" providerId="ADAL" clId="{CC418E3B-E1D9-449A-92A4-D6AFD78A686C}" dt="2023-12-16T16:47:29.578" v="657" actId="20577"/>
          <ac:spMkLst>
            <pc:docMk/>
            <pc:sldMk cId="3026049578" sldId="265"/>
            <ac:spMk id="3" creationId="{8FD4A0F0-F81E-360C-5D84-0FD4EC5D8AE3}"/>
          </ac:spMkLst>
        </pc:spChg>
      </pc:sldChg>
      <pc:sldChg chg="addSp delSp modSp mod setBg addAnim delAnim setClrOvrMap">
        <pc:chgData name="Mousseau Langevin Gabriel" userId="8ad8209d-1147-4c9d-8265-400daa520498" providerId="ADAL" clId="{CC418E3B-E1D9-449A-92A4-D6AFD78A686C}" dt="2023-12-16T16:48:14.333" v="660" actId="255"/>
        <pc:sldMkLst>
          <pc:docMk/>
          <pc:sldMk cId="1453649052" sldId="266"/>
        </pc:sldMkLst>
        <pc:spChg chg="mod">
          <ac:chgData name="Mousseau Langevin Gabriel" userId="8ad8209d-1147-4c9d-8265-400daa520498" providerId="ADAL" clId="{CC418E3B-E1D9-449A-92A4-D6AFD78A686C}" dt="2023-12-16T16:48:14.333" v="660" actId="255"/>
          <ac:spMkLst>
            <pc:docMk/>
            <pc:sldMk cId="1453649052" sldId="266"/>
            <ac:spMk id="2" creationId="{546EC84F-E79C-8A49-A7CE-9B4512DD6EB1}"/>
          </ac:spMkLst>
        </pc:spChg>
        <pc:spChg chg="add">
          <ac:chgData name="Mousseau Langevin Gabriel" userId="8ad8209d-1147-4c9d-8265-400daa520498" providerId="ADAL" clId="{CC418E3B-E1D9-449A-92A4-D6AFD78A686C}" dt="2023-12-16T16:47:47.663" v="658" actId="26606"/>
          <ac:spMkLst>
            <pc:docMk/>
            <pc:sldMk cId="1453649052" sldId="266"/>
            <ac:spMk id="11" creationId="{5ABA7F3F-D56F-4C06-84AC-03FC83B0642E}"/>
          </ac:spMkLst>
        </pc:spChg>
        <pc:spChg chg="add del">
          <ac:chgData name="Mousseau Langevin Gabriel" userId="8ad8209d-1147-4c9d-8265-400daa520498" providerId="ADAL" clId="{CC418E3B-E1D9-449A-92A4-D6AFD78A686C}" dt="2023-12-16T16:47:19.947" v="642" actId="26606"/>
          <ac:spMkLst>
            <pc:docMk/>
            <pc:sldMk cId="1453649052" sldId="266"/>
            <ac:spMk id="12" creationId="{B709ADC9-6EAF-4268-9415-1ED5ECFA2218}"/>
          </ac:spMkLst>
        </pc:spChg>
        <pc:grpChg chg="add">
          <ac:chgData name="Mousseau Langevin Gabriel" userId="8ad8209d-1147-4c9d-8265-400daa520498" providerId="ADAL" clId="{CC418E3B-E1D9-449A-92A4-D6AFD78A686C}" dt="2023-12-16T16:47:47.663" v="658" actId="26606"/>
          <ac:grpSpMkLst>
            <pc:docMk/>
            <pc:sldMk cId="1453649052" sldId="266"/>
            <ac:grpSpMk id="7" creationId="{8C89EA62-F38E-4285-A105-C5E1BD360093}"/>
          </ac:grpSpMkLst>
        </pc:grpChg>
        <pc:grpChg chg="add del">
          <ac:chgData name="Mousseau Langevin Gabriel" userId="8ad8209d-1147-4c9d-8265-400daa520498" providerId="ADAL" clId="{CC418E3B-E1D9-449A-92A4-D6AFD78A686C}" dt="2023-12-16T16:47:19.947" v="642" actId="26606"/>
          <ac:grpSpMkLst>
            <pc:docMk/>
            <pc:sldMk cId="1453649052" sldId="266"/>
            <ac:grpSpMk id="8" creationId="{9D9D6BF1-DFF2-4526-9D13-BF339D8C4163}"/>
          </ac:grpSpMkLst>
        </pc:grpChg>
        <pc:grpChg chg="add">
          <ac:chgData name="Mousseau Langevin Gabriel" userId="8ad8209d-1147-4c9d-8265-400daa520498" providerId="ADAL" clId="{CC418E3B-E1D9-449A-92A4-D6AFD78A686C}" dt="2023-12-16T16:47:47.663" v="658" actId="26606"/>
          <ac:grpSpMkLst>
            <pc:docMk/>
            <pc:sldMk cId="1453649052" sldId="266"/>
            <ac:grpSpMk id="13" creationId="{715374B5-D7C8-4AA9-BE65-DB7A0CA9B420}"/>
          </ac:grpSpMkLst>
        </pc:grpChg>
        <pc:picChg chg="add del mod">
          <ac:chgData name="Mousseau Langevin Gabriel" userId="8ad8209d-1147-4c9d-8265-400daa520498" providerId="ADAL" clId="{CC418E3B-E1D9-449A-92A4-D6AFD78A686C}" dt="2023-12-16T16:47:19.947" v="642" actId="26606"/>
          <ac:picMkLst>
            <pc:docMk/>
            <pc:sldMk cId="1453649052" sldId="266"/>
            <ac:picMk id="4" creationId="{878F3B28-24FD-CEEE-C383-A32E0DA3B314}"/>
          </ac:picMkLst>
        </pc:picChg>
      </pc:sldChg>
      <pc:sldChg chg="modSp mod">
        <pc:chgData name="Mousseau Langevin Gabriel" userId="8ad8209d-1147-4c9d-8265-400daa520498" providerId="ADAL" clId="{CC418E3B-E1D9-449A-92A4-D6AFD78A686C}" dt="2023-12-16T16:33:48.897" v="49" actId="20577"/>
        <pc:sldMkLst>
          <pc:docMk/>
          <pc:sldMk cId="1064268855" sldId="267"/>
        </pc:sldMkLst>
        <pc:spChg chg="mod">
          <ac:chgData name="Mousseau Langevin Gabriel" userId="8ad8209d-1147-4c9d-8265-400daa520498" providerId="ADAL" clId="{CC418E3B-E1D9-449A-92A4-D6AFD78A686C}" dt="2023-12-16T16:33:48.897" v="49" actId="20577"/>
          <ac:spMkLst>
            <pc:docMk/>
            <pc:sldMk cId="1064268855" sldId="267"/>
            <ac:spMk id="3" creationId="{8441057B-C18B-CD37-A76F-61EABD83E508}"/>
          </ac:spMkLst>
        </pc:spChg>
      </pc:sldChg>
      <pc:sldChg chg="modSp mod">
        <pc:chgData name="Mousseau Langevin Gabriel" userId="8ad8209d-1147-4c9d-8265-400daa520498" providerId="ADAL" clId="{CC418E3B-E1D9-449A-92A4-D6AFD78A686C}" dt="2023-12-20T20:09:11.158" v="679" actId="20577"/>
        <pc:sldMkLst>
          <pc:docMk/>
          <pc:sldMk cId="3386922970" sldId="268"/>
        </pc:sldMkLst>
        <pc:spChg chg="mod">
          <ac:chgData name="Mousseau Langevin Gabriel" userId="8ad8209d-1147-4c9d-8265-400daa520498" providerId="ADAL" clId="{CC418E3B-E1D9-449A-92A4-D6AFD78A686C}" dt="2023-12-20T20:09:11.158" v="679" actId="20577"/>
          <ac:spMkLst>
            <pc:docMk/>
            <pc:sldMk cId="3386922970" sldId="268"/>
            <ac:spMk id="3" creationId="{F99D27E7-9CF1-D3EB-3E13-611034A2FA56}"/>
          </ac:spMkLst>
        </pc:spChg>
      </pc:sldChg>
    </pc:docChg>
  </pc:docChgLst>
  <pc:docChgLst>
    <pc:chgData name="Mousseau Langevin Gabriel" userId="8ad8209d-1147-4c9d-8265-400daa520498" providerId="ADAL" clId="{138080DF-B863-4FC3-B7E8-6330C4F16DFF}"/>
    <pc:docChg chg="undo redo custSel addSld delSld modSld">
      <pc:chgData name="Mousseau Langevin Gabriel" userId="8ad8209d-1147-4c9d-8265-400daa520498" providerId="ADAL" clId="{138080DF-B863-4FC3-B7E8-6330C4F16DFF}" dt="2023-12-05T15:52:59.402" v="1622" actId="20577"/>
      <pc:docMkLst>
        <pc:docMk/>
      </pc:docMkLst>
      <pc:sldChg chg="addSp delSp modSp mod setBg addAnim delAnim">
        <pc:chgData name="Mousseau Langevin Gabriel" userId="8ad8209d-1147-4c9d-8265-400daa520498" providerId="ADAL" clId="{138080DF-B863-4FC3-B7E8-6330C4F16DFF}" dt="2023-12-05T15:14:58.015" v="124" actId="26606"/>
        <pc:sldMkLst>
          <pc:docMk/>
          <pc:sldMk cId="722264291" sldId="256"/>
        </pc:sldMkLst>
        <pc:spChg chg="mod">
          <ac:chgData name="Mousseau Langevin Gabriel" userId="8ad8209d-1147-4c9d-8265-400daa520498" providerId="ADAL" clId="{138080DF-B863-4FC3-B7E8-6330C4F16DFF}" dt="2023-12-05T15:14:58.015" v="124" actId="26606"/>
          <ac:spMkLst>
            <pc:docMk/>
            <pc:sldMk cId="722264291" sldId="256"/>
            <ac:spMk id="2" creationId="{50FBC5D5-D4AB-1F4A-426F-62D2FD7B36A1}"/>
          </ac:spMkLst>
        </pc:spChg>
        <pc:spChg chg="mod">
          <ac:chgData name="Mousseau Langevin Gabriel" userId="8ad8209d-1147-4c9d-8265-400daa520498" providerId="ADAL" clId="{138080DF-B863-4FC3-B7E8-6330C4F16DFF}" dt="2023-12-05T15:14:58.015" v="124" actId="26606"/>
          <ac:spMkLst>
            <pc:docMk/>
            <pc:sldMk cId="722264291" sldId="256"/>
            <ac:spMk id="3" creationId="{63EDC264-F463-1275-74A7-A1257F79372D}"/>
          </ac:spMkLst>
        </pc:s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9" creationId="{AC7171C6-EA46-47D6-AAE3-DD4CA0393C5E}"/>
          </ac:grpSpMkLst>
        </pc:gr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13" creationId="{1A7C43DF-6C62-45B8-95AA-FD5810A86604}"/>
          </ac:grpSpMkLst>
        </pc:gr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69" creationId="{D0D26923-EE65-4E57-B679-61B80FBCAAB1}"/>
          </ac:grpSpMkLst>
        </pc:grpChg>
        <pc:picChg chg="add del">
          <ac:chgData name="Mousseau Langevin Gabriel" userId="8ad8209d-1147-4c9d-8265-400daa520498" providerId="ADAL" clId="{138080DF-B863-4FC3-B7E8-6330C4F16DFF}" dt="2023-12-05T15:14:58.015" v="124" actId="26606"/>
          <ac:picMkLst>
            <pc:docMk/>
            <pc:sldMk cId="722264291" sldId="256"/>
            <ac:picMk id="5" creationId="{4B4D8045-FFE7-8754-3399-74BF065C74ED}"/>
          </ac:picMkLst>
        </pc:picChg>
      </pc:sldChg>
      <pc:sldChg chg="modSp mod">
        <pc:chgData name="Mousseau Langevin Gabriel" userId="8ad8209d-1147-4c9d-8265-400daa520498" providerId="ADAL" clId="{138080DF-B863-4FC3-B7E8-6330C4F16DFF}" dt="2023-12-05T15:52:59.402" v="1622" actId="20577"/>
        <pc:sldMkLst>
          <pc:docMk/>
          <pc:sldMk cId="2178291724" sldId="257"/>
        </pc:sldMkLst>
        <pc:spChg chg="mod">
          <ac:chgData name="Mousseau Langevin Gabriel" userId="8ad8209d-1147-4c9d-8265-400daa520498" providerId="ADAL" clId="{138080DF-B863-4FC3-B7E8-6330C4F16DFF}" dt="2023-12-05T15:15:28.324" v="133" actId="20577"/>
          <ac:spMkLst>
            <pc:docMk/>
            <pc:sldMk cId="2178291724" sldId="257"/>
            <ac:spMk id="2" creationId="{40F699D8-41E7-90EB-9812-A68FE87E5556}"/>
          </ac:spMkLst>
        </pc:spChg>
        <pc:spChg chg="mod">
          <ac:chgData name="Mousseau Langevin Gabriel" userId="8ad8209d-1147-4c9d-8265-400daa520498" providerId="ADAL" clId="{138080DF-B863-4FC3-B7E8-6330C4F16DFF}" dt="2023-12-05T15:52:59.402" v="1622" actId="20577"/>
          <ac:spMkLst>
            <pc:docMk/>
            <pc:sldMk cId="2178291724" sldId="257"/>
            <ac:spMk id="3" creationId="{D4A5E59D-C662-FA5C-697F-D871E249D48E}"/>
          </ac:spMkLst>
        </pc:spChg>
      </pc:sldChg>
      <pc:sldChg chg="addSp delSp modSp new mod setBg">
        <pc:chgData name="Mousseau Langevin Gabriel" userId="8ad8209d-1147-4c9d-8265-400daa520498" providerId="ADAL" clId="{138080DF-B863-4FC3-B7E8-6330C4F16DFF}" dt="2023-12-05T15:30:31.914" v="921" actId="14100"/>
        <pc:sldMkLst>
          <pc:docMk/>
          <pc:sldMk cId="2618305817" sldId="258"/>
        </pc:sldMkLst>
        <pc:spChg chg="mod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2" creationId="{19168666-0A45-DB4E-04F7-0F38FC83C2E9}"/>
          </ac:spMkLst>
        </pc:spChg>
        <pc:spChg chg="mod ord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3" creationId="{0D360F86-0DCA-BB23-C181-ED91BB1CCB5A}"/>
          </ac:spMkLst>
        </pc:spChg>
        <pc:spChg chg="add del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10" creationId="{6B205BC3-0B06-4EA6-9066-1A0BEC22C804}"/>
          </ac:spMkLst>
        </pc:spChg>
        <pc:picChg chg="mod">
          <ac:chgData name="Mousseau Langevin Gabriel" userId="8ad8209d-1147-4c9d-8265-400daa520498" providerId="ADAL" clId="{138080DF-B863-4FC3-B7E8-6330C4F16DFF}" dt="2023-12-05T15:30:31.914" v="921" actId="14100"/>
          <ac:picMkLst>
            <pc:docMk/>
            <pc:sldMk cId="2618305817" sldId="258"/>
            <ac:picMk id="5" creationId="{56C2A2AB-3DA7-D481-A7D7-C02C1B370454}"/>
          </ac:picMkLst>
        </pc:picChg>
      </pc:sldChg>
      <pc:sldChg chg="modSp del mod">
        <pc:chgData name="Mousseau Langevin Gabriel" userId="8ad8209d-1147-4c9d-8265-400daa520498" providerId="ADAL" clId="{138080DF-B863-4FC3-B7E8-6330C4F16DFF}" dt="2023-12-05T15:20:57.795" v="600" actId="47"/>
        <pc:sldMkLst>
          <pc:docMk/>
          <pc:sldMk cId="2115949251" sldId="259"/>
        </pc:sldMkLst>
        <pc:spChg chg="mod">
          <ac:chgData name="Mousseau Langevin Gabriel" userId="8ad8209d-1147-4c9d-8265-400daa520498" providerId="ADAL" clId="{138080DF-B863-4FC3-B7E8-6330C4F16DFF}" dt="2023-12-05T15:20:52.826" v="599" actId="20577"/>
          <ac:spMkLst>
            <pc:docMk/>
            <pc:sldMk cId="2115949251" sldId="259"/>
            <ac:spMk id="2" creationId="{A5186E50-2418-4BDE-A3ED-5FB71CB14259}"/>
          </ac:spMkLst>
        </pc:spChg>
      </pc:sldChg>
      <pc:sldChg chg="addSp delSp modSp new mod setBg">
        <pc:chgData name="Mousseau Langevin Gabriel" userId="8ad8209d-1147-4c9d-8265-400daa520498" providerId="ADAL" clId="{138080DF-B863-4FC3-B7E8-6330C4F16DFF}" dt="2023-12-05T15:39:17.402" v="944" actId="20577"/>
        <pc:sldMkLst>
          <pc:docMk/>
          <pc:sldMk cId="3852606815" sldId="259"/>
        </pc:sldMkLst>
        <pc:spChg chg="mo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2" creationId="{B07F3DA7-2B33-8094-6A8E-45C6232731A7}"/>
          </ac:spMkLst>
        </pc:spChg>
        <pc:spChg chg="mod or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3" creationId="{12AD625B-74E2-3598-E626-01B52164D9AF}"/>
          </ac:spMkLst>
        </pc:spChg>
        <pc:spChg chg="add mod">
          <ac:chgData name="Mousseau Langevin Gabriel" userId="8ad8209d-1147-4c9d-8265-400daa520498" providerId="ADAL" clId="{138080DF-B863-4FC3-B7E8-6330C4F16DFF}" dt="2023-12-05T15:39:17.402" v="944" actId="20577"/>
          <ac:spMkLst>
            <pc:docMk/>
            <pc:sldMk cId="3852606815" sldId="259"/>
            <ac:spMk id="8" creationId="{6FFD8D88-6062-7531-F2EF-C02A1A489F08}"/>
          </ac:spMkLst>
        </pc:spChg>
        <pc:spChg chg="add del">
          <ac:chgData name="Mousseau Langevin Gabriel" userId="8ad8209d-1147-4c9d-8265-400daa520498" providerId="ADAL" clId="{138080DF-B863-4FC3-B7E8-6330C4F16DFF}" dt="2023-12-05T15:39:09.521" v="939" actId="26606"/>
          <ac:spMkLst>
            <pc:docMk/>
            <pc:sldMk cId="3852606815" sldId="259"/>
            <ac:spMk id="12" creationId="{A67E2D8A-19BE-48A0-889C-CCAC02348C99}"/>
          </ac:spMkLst>
        </pc:spChg>
        <pc:spChg chg="ad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14" creationId="{6B205BC3-0B06-4EA6-9066-1A0BEC22C804}"/>
          </ac:spMkLst>
        </pc:spChg>
        <pc:graphicFrameChg chg="add del mod">
          <ac:chgData name="Mousseau Langevin Gabriel" userId="8ad8209d-1147-4c9d-8265-400daa520498" providerId="ADAL" clId="{138080DF-B863-4FC3-B7E8-6330C4F16DFF}" dt="2023-12-05T15:38:33.016" v="924" actId="478"/>
          <ac:graphicFrameMkLst>
            <pc:docMk/>
            <pc:sldMk cId="3852606815" sldId="259"/>
            <ac:graphicFrameMk id="4" creationId="{08AE2510-D553-7B75-49BF-21510F3CD36C}"/>
          </ac:graphicFrameMkLst>
        </pc:graphicFrameChg>
        <pc:graphicFrameChg chg="add del mod">
          <ac:chgData name="Mousseau Langevin Gabriel" userId="8ad8209d-1147-4c9d-8265-400daa520498" providerId="ADAL" clId="{138080DF-B863-4FC3-B7E8-6330C4F16DFF}" dt="2023-12-05T15:38:46.586" v="932"/>
          <ac:graphicFrameMkLst>
            <pc:docMk/>
            <pc:sldMk cId="3852606815" sldId="259"/>
            <ac:graphicFrameMk id="5" creationId="{AB75E8AA-C06E-8F2B-8C6A-859D3280F155}"/>
          </ac:graphicFrameMkLst>
        </pc:graphicFrameChg>
        <pc:picChg chg="add mod">
          <ac:chgData name="Mousseau Langevin Gabriel" userId="8ad8209d-1147-4c9d-8265-400daa520498" providerId="ADAL" clId="{138080DF-B863-4FC3-B7E8-6330C4F16DFF}" dt="2023-12-05T15:39:09.533" v="940" actId="26606"/>
          <ac:picMkLst>
            <pc:docMk/>
            <pc:sldMk cId="3852606815" sldId="259"/>
            <ac:picMk id="7" creationId="{E73118D6-1477-50A7-D4DB-E24F8A4F3A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0596-8245-4D6C-A399-C4C57A12BC8B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83B63-F335-4BE6-80A9-1D9F3E163A96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2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3B63-F335-4BE6-80A9-1D9F3E163A96}" type="slidenum">
              <a:rPr lang="fr-CA" smtClean="0"/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057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352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64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360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3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774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28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6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86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5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2023-12-20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BC5D5-D4AB-1F4A-426F-62D2FD7B3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Uniroute</a:t>
            </a:r>
            <a:r>
              <a:rPr lang="fr-CA" dirty="0"/>
              <a:t> (Service de Covoiturage)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EDC264-F463-1275-74A7-A1257F793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Présentation de l’API Rest</a:t>
            </a:r>
          </a:p>
          <a:p>
            <a:r>
              <a:rPr lang="fr-CA" dirty="0"/>
              <a:t>Aimen Djemaoune</a:t>
            </a:r>
          </a:p>
          <a:p>
            <a:r>
              <a:rPr lang="fr-CA" dirty="0"/>
              <a:t>Gabriel Mousseau Langevin</a:t>
            </a:r>
          </a:p>
        </p:txBody>
      </p:sp>
    </p:spTree>
    <p:extLst>
      <p:ext uri="{BB962C8B-B14F-4D97-AF65-F5344CB8AC3E}">
        <p14:creationId xmlns:p14="http://schemas.microsoft.com/office/powerpoint/2010/main" val="72226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19BB-A732-3D2F-00F5-258DBB1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4C2C-47B6-83CD-F1E5-2767F9B6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gérer les accès, lorsqu’un utilisateur s’authentifie et qu’il effectue une requête mais qu’il ne possède pas le rôle approprié pour celle-ci, alors le serveur envoie la réponse « 401: Unauthorized ».</a:t>
            </a:r>
          </a:p>
          <a:p>
            <a:r>
              <a:rPr lang="fr-CA" dirty="0"/>
              <a:t>Si quelqu’un essaie d’effectuer une requête qui requiert une authentification préalable, alors le serveur envoie la réponse « 401: Unauthorized ».</a:t>
            </a:r>
          </a:p>
        </p:txBody>
      </p:sp>
    </p:spTree>
    <p:extLst>
      <p:ext uri="{BB962C8B-B14F-4D97-AF65-F5344CB8AC3E}">
        <p14:creationId xmlns:p14="http://schemas.microsoft.com/office/powerpoint/2010/main" val="679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13A4-FF24-FF58-04E1-C8EA287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4A0F0-F81E-360C-5D84-0FD4EC5D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nous avions eu plus de temps, nous aurions pu ajouter :</a:t>
            </a:r>
          </a:p>
          <a:p>
            <a:pPr lvl="1"/>
            <a:r>
              <a:rPr lang="fr-CA" dirty="0"/>
              <a:t>Un système de messagerie pour que le passager puisse contacter son chauffeur.</a:t>
            </a:r>
          </a:p>
          <a:p>
            <a:pPr lvl="1"/>
            <a:r>
              <a:rPr lang="fr-CA" dirty="0"/>
              <a:t>D’autres types d’utilisateurs comme des modérateurs ou des administrateurs pour gérer des conflits ou des problèmes techniques avec le service. </a:t>
            </a:r>
          </a:p>
        </p:txBody>
      </p:sp>
    </p:spTree>
    <p:extLst>
      <p:ext uri="{BB962C8B-B14F-4D97-AF65-F5344CB8AC3E}">
        <p14:creationId xmlns:p14="http://schemas.microsoft.com/office/powerpoint/2010/main" val="302604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46EC84F-E79C-8A49-A7CE-9B4512DD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1899600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45364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99D8-41E7-90EB-9812-A68FE87E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5E59D-C662-FA5C-697F-D871E249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API a pour but de permettre à un passager d’inscrire son itinéraire  dans le service de covoiturage et qu’un chauffeur puisse accepter une réservation et conduire le passager d’une adresse A à une adresse B.</a:t>
            </a:r>
          </a:p>
          <a:p>
            <a:r>
              <a:rPr lang="fr-FR" dirty="0"/>
              <a:t>Public visé: </a:t>
            </a:r>
          </a:p>
          <a:p>
            <a:pPr lvl="1"/>
            <a:r>
              <a:rPr lang="fr-FR" dirty="0"/>
              <a:t>Personnes qui ne sont pas en mesure d’utiliser leur voiture ou qui n’ont pas de voiture.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2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68666-0A45-DB4E-04F7-0F38FC83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723900"/>
            <a:ext cx="9601200" cy="1485900"/>
          </a:xfrm>
        </p:spPr>
        <p:txBody>
          <a:bodyPr/>
          <a:lstStyle/>
          <a:p>
            <a:r>
              <a:rPr lang="fr-CA" dirty="0"/>
              <a:t>Scénarios d’utilisation (Passager)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60F86-0DCA-BB23-C181-ED91BB1C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2400300"/>
            <a:ext cx="6800850" cy="35814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Justin est inscrit dans le service de covoiturage en tant que passager.</a:t>
            </a:r>
          </a:p>
          <a:p>
            <a:r>
              <a:rPr lang="fr-CA" dirty="0"/>
              <a:t>Il peut :</a:t>
            </a:r>
          </a:p>
          <a:p>
            <a:pPr lvl="1"/>
            <a:r>
              <a:rPr lang="fr-CA" dirty="0"/>
              <a:t>Obtenir tous ses trajets.</a:t>
            </a:r>
          </a:p>
          <a:p>
            <a:pPr lvl="1"/>
            <a:r>
              <a:rPr lang="fr-CA" dirty="0"/>
              <a:t>Obtenir un trajet spécifique lui appartenant.</a:t>
            </a:r>
          </a:p>
          <a:p>
            <a:pPr lvl="1"/>
            <a:r>
              <a:rPr lang="fr-CA" dirty="0"/>
              <a:t>Créer, modifier et supprimer son propre trajet.</a:t>
            </a:r>
          </a:p>
          <a:p>
            <a:pPr lvl="1"/>
            <a:r>
              <a:rPr lang="fr-CA" dirty="0"/>
              <a:t>Obtenir toutes ses réservations.</a:t>
            </a:r>
          </a:p>
          <a:p>
            <a:pPr lvl="1"/>
            <a:r>
              <a:rPr lang="fr-CA" dirty="0"/>
              <a:t>Obtient une réservation spécifique lui appartenant</a:t>
            </a:r>
          </a:p>
          <a:p>
            <a:pPr lvl="1"/>
            <a:r>
              <a:rPr lang="fr-CA" dirty="0"/>
              <a:t>Créer, modifier et supprimer sa propre réservation. (demande de transport) </a:t>
            </a:r>
          </a:p>
          <a:p>
            <a:pPr lvl="1"/>
            <a:endParaRPr lang="fr-CA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6C2A2AB-3DA7-D481-A7D7-C02C1B3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563" y="2272685"/>
            <a:ext cx="2823098" cy="28230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B1DC2DE-1127-5264-AF0F-4CCB720C760D}"/>
              </a:ext>
            </a:extLst>
          </p:cNvPr>
          <p:cNvSpPr txBox="1"/>
          <p:nvPr/>
        </p:nvSpPr>
        <p:spPr>
          <a:xfrm>
            <a:off x="2041315" y="5158668"/>
            <a:ext cx="176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atin typeface="Amasis MT Pro Black" panose="020B0604020202020204" pitchFamily="18" charset="0"/>
              </a:rPr>
              <a:t>Justin</a:t>
            </a:r>
            <a:r>
              <a:rPr lang="fr-CA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30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B4694-2A8F-732F-047E-7274D7E4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Justin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9A6A4-C053-C16C-A4A9-960809A8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8825"/>
            <a:ext cx="9448800" cy="3581400"/>
          </a:xfrm>
        </p:spPr>
        <p:txBody>
          <a:bodyPr/>
          <a:lstStyle/>
          <a:p>
            <a:r>
              <a:rPr lang="fr-CA" dirty="0"/>
              <a:t>GET : (@GetMapping("/utilisateur/{idUtilisateur}/trajets")).  Obtient tous ses trajets.</a:t>
            </a:r>
          </a:p>
          <a:p>
            <a:r>
              <a:rPr lang="fr-CA" dirty="0"/>
              <a:t>GET : @GetMapping("/utilisateur/{idUtilisateur}/trajet/{idTrajet}"). Obtient un trajet spécifique d’un passager.</a:t>
            </a:r>
          </a:p>
          <a:p>
            <a:r>
              <a:rPr lang="fr-CA" dirty="0"/>
              <a:t>GET : @GetMapping("/utilisateur/{id}/reservations"). Obtient toutes les réservations d’un passager.</a:t>
            </a:r>
          </a:p>
          <a:p>
            <a:r>
              <a:rPr lang="fr-CA" dirty="0"/>
              <a:t>GET : @GetMapping("/utilisateur/{idUtilisateur}/reservation/{idReservation}") Obtient une réservation spécifique d’un passager.</a:t>
            </a:r>
          </a:p>
          <a:p>
            <a:r>
              <a:rPr lang="fr-CA" dirty="0"/>
              <a:t>POST : @PostMapping("/trajet"). Crée un trajet.</a:t>
            </a:r>
          </a:p>
          <a:p>
            <a:r>
              <a:rPr lang="fr-CA" dirty="0"/>
              <a:t>POST : @PostMapping("/reservation"). Crée une réservation.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7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CF24-E41D-1441-9B57-696D1BC6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Justin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1057B-C18B-CD37-A76F-61EABD83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PUT : @PutMapping("/trajet/{id}"). Modifie un trajet.</a:t>
            </a:r>
          </a:p>
          <a:p>
            <a:r>
              <a:rPr lang="fr-CA" dirty="0"/>
              <a:t>PUT : @PutMapping("/reservation/{id}"), Modifie une réservation</a:t>
            </a:r>
          </a:p>
          <a:p>
            <a:r>
              <a:rPr lang="fr-CA" dirty="0"/>
              <a:t>DELETE : @DeleteMapping("/trajet/{id}"). Supprime un trajet.</a:t>
            </a:r>
          </a:p>
          <a:p>
            <a:r>
              <a:rPr lang="fr-CA" dirty="0"/>
              <a:t>DELETE : @DeleteMapping("/reservation/{id}"). Supprime une réservation.</a:t>
            </a:r>
          </a:p>
        </p:txBody>
      </p:sp>
    </p:spTree>
    <p:extLst>
      <p:ext uri="{BB962C8B-B14F-4D97-AF65-F5344CB8AC3E}">
        <p14:creationId xmlns:p14="http://schemas.microsoft.com/office/powerpoint/2010/main" val="10642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C1BDE-300F-392E-B7FF-BDF7AF1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2552700"/>
            <a:ext cx="9601200" cy="1485900"/>
          </a:xfrm>
        </p:spPr>
        <p:txBody>
          <a:bodyPr/>
          <a:lstStyle/>
          <a:p>
            <a:pPr algn="ctr"/>
            <a:r>
              <a:rPr lang="fr-CA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799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F3DA7-2B33-8094-6A8E-45C62327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6" y="400050"/>
            <a:ext cx="8773886" cy="1485900"/>
          </a:xfrm>
        </p:spPr>
        <p:txBody>
          <a:bodyPr>
            <a:normAutofit/>
          </a:bodyPr>
          <a:lstStyle/>
          <a:p>
            <a:r>
              <a:rPr lang="fr-CA" dirty="0"/>
              <a:t>Scénarios d’utilisation (Conducteur)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3118D6-1477-50A7-D4DB-E24F8A4F3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512" y="1612416"/>
            <a:ext cx="2872033" cy="287203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D625B-74E2-3598-E626-01B52164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fr-CA" dirty="0"/>
              <a:t>Joe est inscrit au service de covoiturage en tant que chauffeur.</a:t>
            </a:r>
          </a:p>
          <a:p>
            <a:r>
              <a:rPr lang="fr-CA" dirty="0"/>
              <a:t>Il peut :</a:t>
            </a:r>
          </a:p>
          <a:p>
            <a:pPr lvl="1"/>
            <a:r>
              <a:rPr lang="fr-CA" dirty="0"/>
              <a:t>Obtenir toutes les réservations disponibles (non acceptées)</a:t>
            </a:r>
          </a:p>
          <a:p>
            <a:pPr lvl="1"/>
            <a:r>
              <a:rPr lang="fr-CA" dirty="0"/>
              <a:t>Obtenir une réservation spécifique (non acceptée)</a:t>
            </a:r>
          </a:p>
          <a:p>
            <a:pPr lvl="1"/>
            <a:r>
              <a:rPr lang="fr-CA" dirty="0"/>
              <a:t>Accepter une réservation</a:t>
            </a:r>
          </a:p>
          <a:p>
            <a:pPr lvl="1"/>
            <a:r>
              <a:rPr lang="fr-CA" dirty="0"/>
              <a:t>Obtenir la réservation qu’il a accepté</a:t>
            </a:r>
          </a:p>
          <a:p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FD8D88-6062-7531-F2EF-C02A1A489F08}"/>
              </a:ext>
            </a:extLst>
          </p:cNvPr>
          <p:cNvSpPr txBox="1"/>
          <p:nvPr/>
        </p:nvSpPr>
        <p:spPr>
          <a:xfrm>
            <a:off x="2216679" y="4599253"/>
            <a:ext cx="147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atin typeface="Amasis MT Pro Black" panose="020B0604020202020204" pitchFamily="18" charset="0"/>
              </a:rPr>
              <a:t>Joe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8526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B6B32-B524-21EF-985C-EB5E08D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Joe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D27E7-9CF1-D3EB-3E13-611034A2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45666" cy="3581400"/>
          </a:xfrm>
        </p:spPr>
        <p:txBody>
          <a:bodyPr/>
          <a:lstStyle/>
          <a:p>
            <a:r>
              <a:rPr lang="fr-CA" dirty="0"/>
              <a:t>GET : @GetMapping("/reservations"). Obtient toutes les réservations disponibles.</a:t>
            </a:r>
          </a:p>
          <a:p>
            <a:r>
              <a:rPr lang="fr-CA" dirty="0"/>
              <a:t>GET : @GetMapping("/reservation/{idReservation}"). Obtient une réservation spécifique.</a:t>
            </a:r>
          </a:p>
          <a:p>
            <a:r>
              <a:rPr lang="fr-CA" dirty="0"/>
              <a:t>GET : @GetMapping("/chauffeur/{idChauffeur}/reservation"). Obtient une réservation acceptée par le chauffeur.</a:t>
            </a:r>
          </a:p>
          <a:p>
            <a:r>
              <a:rPr lang="fr-CA" dirty="0"/>
              <a:t>PUT : @PostMapping("/chauffeur/{idChauffeur}/reservation/{idReservation} "). Accepter une réservation.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869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C1BDE-300F-392E-B7FF-BDF7AF1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2552700"/>
            <a:ext cx="9601200" cy="1485900"/>
          </a:xfrm>
        </p:spPr>
        <p:txBody>
          <a:bodyPr/>
          <a:lstStyle/>
          <a:p>
            <a:pPr algn="ctr"/>
            <a:r>
              <a:rPr lang="fr-CA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42220166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7830618DA4044A30213547D351C8F" ma:contentTypeVersion="17" ma:contentTypeDescription="Create a new document." ma:contentTypeScope="" ma:versionID="1440fa635b49e56635e0d29996df532c">
  <xsd:schema xmlns:xsd="http://www.w3.org/2001/XMLSchema" xmlns:xs="http://www.w3.org/2001/XMLSchema" xmlns:p="http://schemas.microsoft.com/office/2006/metadata/properties" xmlns:ns3="23f7304b-8848-493f-ab83-92db2a59e28d" xmlns:ns4="45ecffe1-8bcb-4be8-8df5-75017b0ef4b7" targetNamespace="http://schemas.microsoft.com/office/2006/metadata/properties" ma:root="true" ma:fieldsID="0c92b7d29f90f5c87be4dd4e7ce4bd5f" ns3:_="" ns4:_="">
    <xsd:import namespace="23f7304b-8848-493f-ab83-92db2a59e28d"/>
    <xsd:import namespace="45ecffe1-8bcb-4be8-8df5-75017b0ef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304b-8848-493f-ab83-92db2a59e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cffe1-8bcb-4be8-8df5-75017b0ef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7304b-8848-493f-ab83-92db2a59e28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1F82FB-668F-478D-9822-610E5A2D35C3}">
  <ds:schemaRefs>
    <ds:schemaRef ds:uri="23f7304b-8848-493f-ab83-92db2a59e28d"/>
    <ds:schemaRef ds:uri="45ecffe1-8bcb-4be8-8df5-75017b0ef4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04CFEB-1997-455F-9BA7-F4CC50CF74C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45ecffe1-8bcb-4be8-8df5-75017b0ef4b7"/>
    <ds:schemaRef ds:uri="23f7304b-8848-493f-ab83-92db2a59e2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4532E5-B565-4FB4-8DA7-50DE3A423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84</TotalTime>
  <Words>527</Words>
  <Application>Microsoft Office PowerPoint</Application>
  <PresentationFormat>Grand écran</PresentationFormat>
  <Paragraphs>66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Amasis MT Pro Black</vt:lpstr>
      <vt:lpstr>Calibri</vt:lpstr>
      <vt:lpstr>Franklin Gothic Book</vt:lpstr>
      <vt:lpstr>Cadrage</vt:lpstr>
      <vt:lpstr>Uniroute (Service de Covoiturage)</vt:lpstr>
      <vt:lpstr>Objectifs</vt:lpstr>
      <vt:lpstr>Scénarios d’utilisation (Passager)</vt:lpstr>
      <vt:lpstr>Requêtes de Justin</vt:lpstr>
      <vt:lpstr>Requêtes de Justin (Suite)</vt:lpstr>
      <vt:lpstr>Démonstration</vt:lpstr>
      <vt:lpstr>Scénarios d’utilisation (Conducteur) </vt:lpstr>
      <vt:lpstr>Requêtes de Joe</vt:lpstr>
      <vt:lpstr>Démonstration</vt:lpstr>
      <vt:lpstr>Gestion des accès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Mousseau Langevin Gabriel</dc:creator>
  <cp:lastModifiedBy>Mousseau Langevin Gabriel</cp:lastModifiedBy>
  <cp:revision>1</cp:revision>
  <dcterms:created xsi:type="dcterms:W3CDTF">2023-12-05T13:31:22Z</dcterms:created>
  <dcterms:modified xsi:type="dcterms:W3CDTF">2023-12-20T20:09:18Z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0x01010092A7830618DA4044A30213547D351C8F</vt:lpwstr>
  </property>
</Properties>
</file>