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Krona One" panose="020B0604020202020204" charset="0"/>
      <p:regular r:id="rId18"/>
    </p:embeddedFont>
    <p:embeddedFont>
      <p:font typeface="Nunito Light" pitchFamily="2" charset="0"/>
      <p:regular r:id="rId19"/>
      <p: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072105b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072105b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b52ee2a29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b52ee2a29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072802ae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072802ae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ab52ee2a29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ab52ee2a29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ab52ee2a2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ab52ee2a2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ab52ee2a29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ab52ee2a29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ab52ee2a29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ab52ee2a29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ab52ee2a29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ab52ee2a29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ab52ee2a2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ab52ee2a2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name="adj1" fmla="val 527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rot="-5400000" flipH="1">
              <a:off x="-367075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68" name="Google Shape;68;p2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083400" y="176593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1083400" y="2978513"/>
            <a:ext cx="4836000" cy="399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164" name="Google Shape;164;p11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11"/>
            <p:cNvCxnSpPr>
              <a:stCxn id="167" idx="7"/>
              <a:endCxn id="168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>
              <a:stCxn id="168" idx="6"/>
              <a:endCxn id="170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>
              <a:stCxn id="170" idx="6"/>
              <a:endCxn id="165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1"/>
            <p:cNvCxnSpPr>
              <a:stCxn id="165" idx="6"/>
              <a:endCxn id="164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1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1"/>
            <p:cNvCxnSpPr>
              <a:stCxn id="176" idx="6"/>
              <a:endCxn id="177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1"/>
            <p:cNvCxnSpPr>
              <a:stCxn id="177" idx="0"/>
              <a:endCxn id="164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1"/>
            <p:cNvCxnSpPr>
              <a:stCxn id="164" idx="0"/>
              <a:endCxn id="174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1"/>
            <p:cNvCxnSpPr>
              <a:stCxn id="164" idx="0"/>
              <a:endCxn id="176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1"/>
            <p:cNvCxnSpPr>
              <a:stCxn id="167" idx="4"/>
              <a:endCxn id="165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1"/>
            <p:cNvCxnSpPr>
              <a:stCxn id="165" idx="5"/>
              <a:endCxn id="177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83" name="Google Shape;183;p11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11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1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1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1"/>
          <p:cNvSpPr/>
          <p:nvPr/>
        </p:nvSpPr>
        <p:spPr>
          <a:xfrm flipH="1">
            <a:off x="1184025" y="4249725"/>
            <a:ext cx="1189200" cy="1189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 flipH="1">
            <a:off x="8359350" y="21790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 flipH="1">
            <a:off x="8398675" y="562875"/>
            <a:ext cx="802500" cy="802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3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733925" y="4638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504625" y="828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-192700" y="1678825"/>
            <a:ext cx="831725" cy="3311600"/>
            <a:chOff x="7850425" y="-546450"/>
            <a:chExt cx="831725" cy="3311600"/>
          </a:xfrm>
        </p:grpSpPr>
        <p:sp>
          <p:nvSpPr>
            <p:cNvPr id="215" name="Google Shape;215;p14"/>
            <p:cNvSpPr/>
            <p:nvPr/>
          </p:nvSpPr>
          <p:spPr>
            <a:xfrm flipH="1">
              <a:off x="8186900" y="822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Google Shape;217;p14"/>
            <p:cNvCxnSpPr>
              <a:stCxn id="218" idx="0"/>
              <a:endCxn id="215" idx="6"/>
            </p:cNvCxnSpPr>
            <p:nvPr/>
          </p:nvCxnSpPr>
          <p:spPr>
            <a:xfrm rot="-5400000">
              <a:off x="7880575" y="1022250"/>
              <a:ext cx="416100" cy="19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>
              <a:endCxn id="220" idx="6"/>
            </p:cNvCxnSpPr>
            <p:nvPr/>
          </p:nvCxnSpPr>
          <p:spPr>
            <a:xfrm rot="-5400000" flipH="1">
              <a:off x="7765200" y="-327150"/>
              <a:ext cx="878100" cy="439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1" name="Google Shape;221;p14"/>
            <p:cNvCxnSpPr>
              <a:stCxn id="218" idx="2"/>
              <a:endCxn id="220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2" name="Google Shape;222;p14"/>
            <p:cNvCxnSpPr>
              <a:stCxn id="216" idx="6"/>
              <a:endCxn id="218" idx="4"/>
            </p:cNvCxnSpPr>
            <p:nvPr/>
          </p:nvCxnSpPr>
          <p:spPr>
            <a:xfrm rot="10800000">
              <a:off x="7990350" y="1608200"/>
              <a:ext cx="511500" cy="10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223" name="Google Shape;223;p14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14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7875175" y="4571475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8371975" y="3769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884763" y="378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-376110" y="1100993"/>
            <a:ext cx="1258671" cy="4042518"/>
            <a:chOff x="-376110" y="1100993"/>
            <a:chExt cx="1258671" cy="4042518"/>
          </a:xfrm>
        </p:grpSpPr>
        <p:sp>
          <p:nvSpPr>
            <p:cNvPr id="233" name="Google Shape;233;p15"/>
            <p:cNvSpPr/>
            <p:nvPr/>
          </p:nvSpPr>
          <p:spPr>
            <a:xfrm rot="4574466" flipH="1">
              <a:off x="519369" y="1723531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4574466" flipH="1">
              <a:off x="153912" y="2568894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" name="Google Shape;235;p15"/>
            <p:cNvCxnSpPr>
              <a:stCxn id="236" idx="7"/>
              <a:endCxn id="237" idx="2"/>
            </p:cNvCxnSpPr>
            <p:nvPr/>
          </p:nvCxnSpPr>
          <p:spPr>
            <a:xfrm rot="10800000">
              <a:off x="499941" y="4047331"/>
              <a:ext cx="182100" cy="807600"/>
            </a:xfrm>
            <a:prstGeom prst="curvedConnector4">
              <a:avLst>
                <a:gd name="adj1" fmla="val -167743"/>
                <a:gd name="adj2" fmla="val 511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>
              <a:stCxn id="237" idx="6"/>
              <a:endCxn id="239" idx="2"/>
            </p:cNvCxnSpPr>
            <p:nvPr/>
          </p:nvCxnSpPr>
          <p:spPr>
            <a:xfrm rot="-5400000">
              <a:off x="263353" y="3451233"/>
              <a:ext cx="692400" cy="274500"/>
            </a:xfrm>
            <a:prstGeom prst="curvedConnector3">
              <a:avLst>
                <a:gd name="adj1" fmla="val 498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>
              <a:stCxn id="239" idx="6"/>
              <a:endCxn id="234" idx="2"/>
            </p:cNvCxnSpPr>
            <p:nvPr/>
          </p:nvCxnSpPr>
          <p:spPr>
            <a:xfrm rot="5400000" flipH="1">
              <a:off x="360907" y="2651391"/>
              <a:ext cx="224100" cy="414600"/>
            </a:xfrm>
            <a:prstGeom prst="curvedConnector3">
              <a:avLst>
                <a:gd name="adj1" fmla="val 503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>
              <a:stCxn id="234" idx="6"/>
              <a:endCxn id="233" idx="2"/>
            </p:cNvCxnSpPr>
            <p:nvPr/>
          </p:nvCxnSpPr>
          <p:spPr>
            <a:xfrm rot="-5400000">
              <a:off x="91700" y="2032231"/>
              <a:ext cx="670200" cy="408300"/>
            </a:xfrm>
            <a:prstGeom prst="curvedConnector3">
              <a:avLst>
                <a:gd name="adj1" fmla="val 499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15"/>
            <p:cNvSpPr/>
            <p:nvPr/>
          </p:nvSpPr>
          <p:spPr>
            <a:xfrm rot="4572941" flipH="1">
              <a:off x="428185" y="3933015"/>
              <a:ext cx="115836" cy="11583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15"/>
            <p:cNvCxnSpPr>
              <a:stCxn id="243" idx="0"/>
              <a:endCxn id="233" idx="6"/>
            </p:cNvCxnSpPr>
            <p:nvPr/>
          </p:nvCxnSpPr>
          <p:spPr>
            <a:xfrm>
              <a:off x="-166410" y="1194443"/>
              <a:ext cx="754500" cy="53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5"/>
            <p:cNvCxnSpPr>
              <a:stCxn id="236" idx="4"/>
              <a:endCxn id="234" idx="4"/>
            </p:cNvCxnSpPr>
            <p:nvPr/>
          </p:nvCxnSpPr>
          <p:spPr>
            <a:xfrm rot="10800000">
              <a:off x="156354" y="2680623"/>
              <a:ext cx="317400" cy="2327100"/>
            </a:xfrm>
            <a:prstGeom prst="curvedConnector3">
              <a:avLst>
                <a:gd name="adj1" fmla="val 1758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5"/>
            <p:cNvCxnSpPr>
              <a:stCxn id="234" idx="5"/>
              <a:endCxn id="243" idx="4"/>
            </p:cNvCxnSpPr>
            <p:nvPr/>
          </p:nvCxnSpPr>
          <p:spPr>
            <a:xfrm rot="10800000">
              <a:off x="-353210" y="1240106"/>
              <a:ext cx="520200" cy="1372200"/>
            </a:xfrm>
            <a:prstGeom prst="curvedConnector3">
              <a:avLst>
                <a:gd name="adj1" fmla="val 14632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15"/>
            <p:cNvGrpSpPr/>
            <p:nvPr/>
          </p:nvGrpSpPr>
          <p:grpSpPr>
            <a:xfrm rot="4574251" flipH="1">
              <a:off x="573714" y="2966727"/>
              <a:ext cx="279603" cy="279603"/>
              <a:chOff x="6238800" y="4370675"/>
              <a:chExt cx="279600" cy="279600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5"/>
            <p:cNvGrpSpPr/>
            <p:nvPr/>
          </p:nvGrpSpPr>
          <p:grpSpPr>
            <a:xfrm rot="4574251" flipH="1">
              <a:off x="469740" y="4834663"/>
              <a:ext cx="279603" cy="279603"/>
              <a:chOff x="4074075" y="4691825"/>
              <a:chExt cx="279600" cy="279600"/>
            </a:xfrm>
          </p:grpSpPr>
          <p:sp>
            <p:nvSpPr>
              <p:cNvPr id="249" name="Google Shape;249;p1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" name="Google Shape;243;p15"/>
            <p:cNvSpPr/>
            <p:nvPr/>
          </p:nvSpPr>
          <p:spPr>
            <a:xfrm rot="4577328" flipH="1">
              <a:off x="-356051" y="1121051"/>
              <a:ext cx="192382" cy="19238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0" name="Google Shape;250;p15"/>
            <p:cNvCxnSpPr/>
            <p:nvPr/>
          </p:nvCxnSpPr>
          <p:spPr>
            <a:xfrm rot="10800000">
              <a:off x="-262828" y="3591960"/>
              <a:ext cx="678300" cy="411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718600" y="912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5312463" y="47305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-1002900" y="244562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 rot="9974466" flipH="1">
            <a:off x="8340594" y="5045106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/>
          <p:nvPr/>
        </p:nvSpPr>
        <p:spPr>
          <a:xfrm rot="9974466" flipH="1">
            <a:off x="7502794" y="4676424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16"/>
          <p:cNvCxnSpPr>
            <a:stCxn id="259" idx="6"/>
            <a:endCxn id="257" idx="2"/>
          </p:cNvCxnSpPr>
          <p:nvPr/>
        </p:nvCxnSpPr>
        <p:spPr>
          <a:xfrm rot="10800000" flipH="1">
            <a:off x="7003010" y="4787944"/>
            <a:ext cx="502500" cy="314100"/>
          </a:xfrm>
          <a:prstGeom prst="curvedConnector3">
            <a:avLst>
              <a:gd name="adj1" fmla="val 5012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6"/>
          <p:cNvCxnSpPr>
            <a:stCxn id="257" idx="6"/>
            <a:endCxn id="256" idx="2"/>
          </p:cNvCxnSpPr>
          <p:nvPr/>
        </p:nvCxnSpPr>
        <p:spPr>
          <a:xfrm>
            <a:off x="7680582" y="4745162"/>
            <a:ext cx="662700" cy="4116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6"/>
          <p:cNvCxnSpPr>
            <a:stCxn id="257" idx="5"/>
          </p:cNvCxnSpPr>
          <p:nvPr/>
        </p:nvCxnSpPr>
        <p:spPr>
          <a:xfrm rot="-5400000" flipH="1">
            <a:off x="8465057" y="3864202"/>
            <a:ext cx="30300" cy="1680900"/>
          </a:xfrm>
          <a:prstGeom prst="curvedConnector4">
            <a:avLst>
              <a:gd name="adj1" fmla="val -829122"/>
              <a:gd name="adj2" fmla="val 51291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62" name="Google Shape;262;p16"/>
          <p:cNvGrpSpPr/>
          <p:nvPr/>
        </p:nvGrpSpPr>
        <p:grpSpPr>
          <a:xfrm rot="9974251" flipH="1">
            <a:off x="6727421" y="4995501"/>
            <a:ext cx="279603" cy="279603"/>
            <a:chOff x="6238800" y="4370675"/>
            <a:chExt cx="279600" cy="279600"/>
          </a:xfrm>
        </p:grpSpPr>
        <p:sp>
          <p:nvSpPr>
            <p:cNvPr id="263" name="Google Shape;263;p16"/>
            <p:cNvSpPr/>
            <p:nvPr/>
          </p:nvSpPr>
          <p:spPr>
            <a:xfrm>
              <a:off x="6288450" y="4420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238800" y="4370675"/>
              <a:ext cx="279600" cy="279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830125" y="877763"/>
            <a:ext cx="49509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1"/>
          </p:nvPr>
        </p:nvSpPr>
        <p:spPr>
          <a:xfrm>
            <a:off x="830125" y="1413788"/>
            <a:ext cx="49509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-313950" y="2146587"/>
            <a:ext cx="2800500" cy="2893700"/>
            <a:chOff x="-313950" y="2146587"/>
            <a:chExt cx="2800500" cy="2893700"/>
          </a:xfrm>
        </p:grpSpPr>
        <p:sp>
          <p:nvSpPr>
            <p:cNvPr id="276" name="Google Shape;276;p18"/>
            <p:cNvSpPr/>
            <p:nvPr/>
          </p:nvSpPr>
          <p:spPr>
            <a:xfrm rot="10800000" flipH="1">
              <a:off x="217150" y="44475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rot="10800000" flipH="1">
              <a:off x="1645550" y="476323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rot="10800000" flipH="1">
              <a:off x="329525" y="214658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9" name="Google Shape;279;p18"/>
            <p:cNvCxnSpPr>
              <a:stCxn id="278" idx="7"/>
            </p:cNvCxnSpPr>
            <p:nvPr/>
          </p:nvCxnSpPr>
          <p:spPr>
            <a:xfrm rot="-5400000" flipH="1">
              <a:off x="-17879" y="2801783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8"/>
            <p:cNvCxnSpPr>
              <a:endCxn id="276" idx="4"/>
            </p:cNvCxnSpPr>
            <p:nvPr/>
          </p:nvCxnSpPr>
          <p:spPr>
            <a:xfrm rot="5400000">
              <a:off x="129250" y="3915212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8"/>
            <p:cNvCxnSpPr>
              <a:stCxn id="276" idx="6"/>
              <a:endCxn id="277" idx="2"/>
            </p:cNvCxnSpPr>
            <p:nvPr/>
          </p:nvCxnSpPr>
          <p:spPr>
            <a:xfrm>
              <a:off x="397450" y="4537712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8"/>
            <p:cNvCxnSpPr>
              <a:stCxn id="277" idx="6"/>
              <a:endCxn id="283" idx="0"/>
            </p:cNvCxnSpPr>
            <p:nvPr/>
          </p:nvCxnSpPr>
          <p:spPr>
            <a:xfrm rot="10800000" flipH="1">
              <a:off x="1825850" y="4386587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8"/>
            <p:cNvCxnSpPr>
              <a:endCxn id="285" idx="2"/>
            </p:cNvCxnSpPr>
            <p:nvPr/>
          </p:nvCxnSpPr>
          <p:spPr>
            <a:xfrm rot="-5400000" flipH="1">
              <a:off x="-842250" y="3630437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6" name="Google Shape;286;p18"/>
            <p:cNvCxnSpPr>
              <a:stCxn id="277" idx="2"/>
              <a:endCxn id="285" idx="6"/>
            </p:cNvCxnSpPr>
            <p:nvPr/>
          </p:nvCxnSpPr>
          <p:spPr>
            <a:xfrm flipH="1">
              <a:off x="663650" y="4853387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7" name="Google Shape;287;p18"/>
            <p:cNvCxnSpPr>
              <a:endCxn id="283" idx="3"/>
            </p:cNvCxnSpPr>
            <p:nvPr/>
          </p:nvCxnSpPr>
          <p:spPr>
            <a:xfrm rot="10800000" flipH="1">
              <a:off x="674696" y="4147958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8" name="Google Shape;288;p18"/>
            <p:cNvCxnSpPr/>
            <p:nvPr/>
          </p:nvCxnSpPr>
          <p:spPr>
            <a:xfrm rot="10800000">
              <a:off x="-215262" y="3143163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>
              <a:endCxn id="278" idx="2"/>
            </p:cNvCxnSpPr>
            <p:nvPr/>
          </p:nvCxnSpPr>
          <p:spPr>
            <a:xfrm rot="-5400000">
              <a:off x="-367075" y="2347737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>
              <a:stCxn id="277" idx="4"/>
            </p:cNvCxnSpPr>
            <p:nvPr/>
          </p:nvCxnSpPr>
          <p:spPr>
            <a:xfrm rot="5400000" flipH="1">
              <a:off x="765950" y="3793487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91" name="Google Shape;291;p18"/>
            <p:cNvGrpSpPr/>
            <p:nvPr/>
          </p:nvGrpSpPr>
          <p:grpSpPr>
            <a:xfrm rot="10800000" flipH="1">
              <a:off x="2206950" y="4107012"/>
              <a:ext cx="279600" cy="279600"/>
              <a:chOff x="2206950" y="697000"/>
              <a:chExt cx="279600" cy="27960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8"/>
            <p:cNvGrpSpPr/>
            <p:nvPr/>
          </p:nvGrpSpPr>
          <p:grpSpPr>
            <a:xfrm rot="10800000" flipH="1">
              <a:off x="471450" y="4847987"/>
              <a:ext cx="192300" cy="192300"/>
              <a:chOff x="471450" y="43325"/>
              <a:chExt cx="192300" cy="19230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8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296" name="Google Shape;296;p18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18"/>
            <p:cNvCxnSpPr>
              <a:stCxn id="299" idx="7"/>
              <a:endCxn id="300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8"/>
            <p:cNvCxnSpPr>
              <a:stCxn id="302" idx="6"/>
              <a:endCxn id="297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8"/>
            <p:cNvCxnSpPr>
              <a:stCxn id="297" idx="6"/>
              <a:endCxn id="296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8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18"/>
            <p:cNvCxnSpPr>
              <a:stCxn id="308" idx="6"/>
              <a:endCxn id="309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8"/>
            <p:cNvCxnSpPr>
              <a:stCxn id="309" idx="0"/>
              <a:endCxn id="296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8"/>
            <p:cNvCxnSpPr>
              <a:stCxn id="296" idx="0"/>
              <a:endCxn id="306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8"/>
            <p:cNvCxnSpPr>
              <a:stCxn id="296" idx="0"/>
              <a:endCxn id="308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8"/>
            <p:cNvCxnSpPr>
              <a:stCxn id="299" idx="4"/>
              <a:endCxn id="297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8"/>
            <p:cNvCxnSpPr>
              <a:stCxn id="297" idx="5"/>
              <a:endCxn id="309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15" name="Google Shape;315;p18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8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322" name="Google Shape;322;p18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3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6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01550" y="3677875"/>
            <a:ext cx="6109525" cy="1786325"/>
            <a:chOff x="2901550" y="3677875"/>
            <a:chExt cx="6109525" cy="1786325"/>
          </a:xfrm>
        </p:grpSpPr>
        <p:sp>
          <p:nvSpPr>
            <p:cNvPr id="333" name="Google Shape;333;p19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19"/>
            <p:cNvCxnSpPr>
              <a:stCxn id="336" idx="7"/>
              <a:endCxn id="337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9"/>
            <p:cNvCxnSpPr>
              <a:stCxn id="337" idx="6"/>
              <a:endCxn id="339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9"/>
            <p:cNvCxnSpPr>
              <a:stCxn id="339" idx="6"/>
              <a:endCxn id="334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9"/>
            <p:cNvCxnSpPr>
              <a:stCxn id="334" idx="6"/>
              <a:endCxn id="333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19"/>
            <p:cNvCxnSpPr>
              <a:stCxn id="344" idx="6"/>
              <a:endCxn id="345" idx="6"/>
            </p:cNvCxnSpPr>
            <p:nvPr/>
          </p:nvCxnSpPr>
          <p:spPr>
            <a:xfrm flipH="1">
              <a:off x="8863775" y="3817675"/>
              <a:ext cx="147300" cy="1161900"/>
            </a:xfrm>
            <a:prstGeom prst="curvedConnector3">
              <a:avLst>
                <a:gd name="adj1" fmla="val -1616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9"/>
            <p:cNvCxnSpPr>
              <a:stCxn id="345" idx="0"/>
              <a:endCxn id="333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47" name="Google Shape;347;p19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9"/>
            <p:cNvGrpSpPr/>
            <p:nvPr/>
          </p:nvGrpSpPr>
          <p:grpSpPr>
            <a:xfrm>
              <a:off x="8731475" y="3677875"/>
              <a:ext cx="279600" cy="279600"/>
              <a:chOff x="8804525" y="3411475"/>
              <a:chExt cx="279600" cy="27960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9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19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9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55" name="Google Shape;355;p19"/>
          <p:cNvSpPr/>
          <p:nvPr/>
        </p:nvSpPr>
        <p:spPr>
          <a:xfrm>
            <a:off x="-363075" y="1318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169875" y="43717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363725" y="43303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5423959" y="-248900"/>
            <a:ext cx="4266951" cy="2135710"/>
            <a:chOff x="5423959" y="-248900"/>
            <a:chExt cx="4266951" cy="2135710"/>
          </a:xfrm>
        </p:grpSpPr>
        <p:sp>
          <p:nvSpPr>
            <p:cNvPr id="359" name="Google Shape;359;p19"/>
            <p:cNvSpPr/>
            <p:nvPr/>
          </p:nvSpPr>
          <p:spPr>
            <a:xfrm flipH="1">
              <a:off x="5731276" y="81899"/>
              <a:ext cx="158100" cy="158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5423959" y="-248900"/>
              <a:ext cx="4266951" cy="2135710"/>
              <a:chOff x="4216579" y="43325"/>
              <a:chExt cx="5231671" cy="2618575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8479700" y="45575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7632406" y="785827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8750150" y="2481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4" name="Google Shape;364;p19"/>
              <p:cNvCxnSpPr>
                <a:stCxn id="363" idx="7"/>
                <a:endCxn id="362" idx="4"/>
              </p:cNvCxnSpPr>
              <p:nvPr/>
            </p:nvCxnSpPr>
            <p:spPr>
              <a:xfrm rot="5400000" flipH="1">
                <a:off x="7478604" y="1210054"/>
                <a:ext cx="1542000" cy="1053900"/>
              </a:xfrm>
              <a:prstGeom prst="curvedConnector3">
                <a:avLst>
                  <a:gd name="adj1" fmla="val 50852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9"/>
              <p:cNvCxnSpPr>
                <a:endCxn id="361" idx="4"/>
              </p:cNvCxnSpPr>
              <p:nvPr/>
            </p:nvCxnSpPr>
            <p:spPr>
              <a:xfrm rot="5400000" flipH="1">
                <a:off x="8436200" y="769700"/>
                <a:ext cx="1145700" cy="878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9"/>
              <p:cNvCxnSpPr>
                <a:stCxn id="361" idx="6"/>
                <a:endCxn id="362" idx="2"/>
              </p:cNvCxnSpPr>
              <p:nvPr/>
            </p:nvCxnSpPr>
            <p:spPr>
              <a:xfrm flipH="1">
                <a:off x="7812800" y="545900"/>
                <a:ext cx="666900" cy="330000"/>
              </a:xfrm>
              <a:prstGeom prst="curvedConnector3">
                <a:avLst>
                  <a:gd name="adj1" fmla="val 5000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19"/>
              <p:cNvSpPr/>
              <p:nvPr/>
            </p:nvSpPr>
            <p:spPr>
              <a:xfrm flipH="1">
                <a:off x="4632295" y="488009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8" name="Google Shape;368;p19"/>
              <p:cNvCxnSpPr>
                <a:endCxn id="369" idx="2"/>
              </p:cNvCxnSpPr>
              <p:nvPr/>
            </p:nvCxnSpPr>
            <p:spPr>
              <a:xfrm rot="-5400000">
                <a:off x="7217100" y="1008875"/>
                <a:ext cx="2058000" cy="319200"/>
              </a:xfrm>
              <a:prstGeom prst="curvedConnector4">
                <a:avLst>
                  <a:gd name="adj1" fmla="val 47664"/>
                  <a:gd name="adj2" fmla="val 19146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0" name="Google Shape;370;p19"/>
              <p:cNvCxnSpPr>
                <a:stCxn id="362" idx="2"/>
                <a:endCxn id="369" idx="6"/>
              </p:cNvCxnSpPr>
              <p:nvPr/>
            </p:nvCxnSpPr>
            <p:spPr>
              <a:xfrm rot="10800000" flipH="1">
                <a:off x="7812706" y="139477"/>
                <a:ext cx="400800" cy="736500"/>
              </a:xfrm>
              <a:prstGeom prst="curvedConnector3">
                <a:avLst>
                  <a:gd name="adj1" fmla="val 4998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1" name="Google Shape;371;p19"/>
              <p:cNvCxnSpPr>
                <a:stCxn id="361" idx="7"/>
                <a:endCxn id="372" idx="2"/>
              </p:cNvCxnSpPr>
              <p:nvPr/>
            </p:nvCxnSpPr>
            <p:spPr>
              <a:xfrm rot="5400000">
                <a:off x="7119054" y="-510996"/>
                <a:ext cx="393900" cy="2380200"/>
              </a:xfrm>
              <a:prstGeom prst="curvedConnector4">
                <a:avLst>
                  <a:gd name="adj1" fmla="val -80824"/>
                  <a:gd name="adj2" fmla="val 5055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3" name="Google Shape;373;p19"/>
              <p:cNvCxnSpPr>
                <a:stCxn id="372" idx="7"/>
              </p:cNvCxnSpPr>
              <p:nvPr/>
            </p:nvCxnSpPr>
            <p:spPr>
              <a:xfrm rot="5400000">
                <a:off x="5022529" y="-28833"/>
                <a:ext cx="58800" cy="1670700"/>
              </a:xfrm>
              <a:prstGeom prst="curvedConnector4">
                <a:avLst>
                  <a:gd name="adj1" fmla="val -566173"/>
                  <a:gd name="adj2" fmla="val 5122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4" name="Google Shape;374;p19"/>
              <p:cNvCxnSpPr>
                <a:endCxn id="363" idx="6"/>
              </p:cNvCxnSpPr>
              <p:nvPr/>
            </p:nvCxnSpPr>
            <p:spPr>
              <a:xfrm rot="5400000">
                <a:off x="7928900" y="1567800"/>
                <a:ext cx="1825200" cy="182700"/>
              </a:xfrm>
              <a:prstGeom prst="curvedConnector4">
                <a:avLst>
                  <a:gd name="adj1" fmla="val 47530"/>
                  <a:gd name="adj2" fmla="val 259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5" name="Google Shape;375;p19"/>
              <p:cNvCxnSpPr>
                <a:stCxn id="362" idx="6"/>
                <a:endCxn id="372" idx="0"/>
              </p:cNvCxnSpPr>
              <p:nvPr/>
            </p:nvCxnSpPr>
            <p:spPr>
              <a:xfrm rot="10800000">
                <a:off x="5986006" y="736177"/>
                <a:ext cx="1646400" cy="139800"/>
              </a:xfrm>
              <a:prstGeom prst="curvedConnector4">
                <a:avLst>
                  <a:gd name="adj1" fmla="val 45751"/>
                  <a:gd name="adj2" fmla="val 30884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19"/>
              <p:cNvGrpSpPr/>
              <p:nvPr/>
            </p:nvGrpSpPr>
            <p:grpSpPr>
              <a:xfrm flipH="1">
                <a:off x="5846332" y="736171"/>
                <a:ext cx="279600" cy="279600"/>
                <a:chOff x="2909255" y="770121"/>
                <a:chExt cx="279600" cy="279600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2958916" y="819767"/>
                  <a:ext cx="180300" cy="18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2909255" y="770121"/>
                  <a:ext cx="279600" cy="279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378;p19"/>
              <p:cNvGrpSpPr/>
              <p:nvPr/>
            </p:nvGrpSpPr>
            <p:grpSpPr>
              <a:xfrm flipH="1">
                <a:off x="8213400" y="43325"/>
                <a:ext cx="192300" cy="192300"/>
                <a:chOff x="471450" y="43325"/>
                <a:chExt cx="192300" cy="192300"/>
              </a:xfrm>
            </p:grpSpPr>
            <p:sp>
              <p:nvSpPr>
                <p:cNvPr id="379" name="Google Shape;379;p19"/>
                <p:cNvSpPr/>
                <p:nvPr/>
              </p:nvSpPr>
              <p:spPr>
                <a:xfrm>
                  <a:off x="509700" y="81575"/>
                  <a:ext cx="115800" cy="115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471450" y="43325"/>
                  <a:ext cx="192300" cy="192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1"/>
          </p:nvPr>
        </p:nvSpPr>
        <p:spPr>
          <a:xfrm>
            <a:off x="13253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2"/>
          </p:nvPr>
        </p:nvSpPr>
        <p:spPr>
          <a:xfrm>
            <a:off x="51518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3"/>
          </p:nvPr>
        </p:nvSpPr>
        <p:spPr>
          <a:xfrm>
            <a:off x="13253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4"/>
          </p:nvPr>
        </p:nvSpPr>
        <p:spPr>
          <a:xfrm>
            <a:off x="51518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6"/>
          </p:nvPr>
        </p:nvSpPr>
        <p:spPr>
          <a:xfrm>
            <a:off x="1325324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7"/>
          </p:nvPr>
        </p:nvSpPr>
        <p:spPr>
          <a:xfrm>
            <a:off x="5151849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8"/>
          </p:nvPr>
        </p:nvSpPr>
        <p:spPr>
          <a:xfrm>
            <a:off x="5151849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0" name="Google Shape;390;p20"/>
          <p:cNvGrpSpPr/>
          <p:nvPr/>
        </p:nvGrpSpPr>
        <p:grpSpPr>
          <a:xfrm>
            <a:off x="8188538" y="1766625"/>
            <a:ext cx="1100213" cy="3195663"/>
            <a:chOff x="8188538" y="1766625"/>
            <a:chExt cx="1100213" cy="3195663"/>
          </a:xfrm>
        </p:grpSpPr>
        <p:sp>
          <p:nvSpPr>
            <p:cNvPr id="391" name="Google Shape;391;p20"/>
            <p:cNvSpPr/>
            <p:nvPr/>
          </p:nvSpPr>
          <p:spPr>
            <a:xfrm>
              <a:off x="8623063" y="2608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647575" y="35411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3" name="Google Shape;393;p20"/>
            <p:cNvCxnSpPr>
              <a:stCxn id="392" idx="0"/>
              <a:endCxn id="394" idx="2"/>
            </p:cNvCxnSpPr>
            <p:nvPr/>
          </p:nvCxnSpPr>
          <p:spPr>
            <a:xfrm rot="-5400000">
              <a:off x="8696025" y="3064150"/>
              <a:ext cx="518700" cy="435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20"/>
            <p:cNvSpPr/>
            <p:nvPr/>
          </p:nvSpPr>
          <p:spPr>
            <a:xfrm>
              <a:off x="8188538" y="22647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72950" y="29646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948225" y="1766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20"/>
            <p:cNvCxnSpPr>
              <a:stCxn id="395" idx="4"/>
              <a:endCxn id="392" idx="0"/>
            </p:cNvCxnSpPr>
            <p:nvPr/>
          </p:nvCxnSpPr>
          <p:spPr>
            <a:xfrm rot="-5400000" flipH="1">
              <a:off x="7911788" y="2715225"/>
              <a:ext cx="1160700" cy="4914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8" name="Google Shape;398;p20"/>
            <p:cNvCxnSpPr>
              <a:stCxn id="394" idx="0"/>
              <a:endCxn id="396" idx="4"/>
            </p:cNvCxnSpPr>
            <p:nvPr/>
          </p:nvCxnSpPr>
          <p:spPr>
            <a:xfrm rot="5400000" flipH="1">
              <a:off x="8625750" y="2359525"/>
              <a:ext cx="1017600" cy="192600"/>
            </a:xfrm>
            <a:prstGeom prst="curvedConnector3">
              <a:avLst>
                <a:gd name="adj1" fmla="val 5000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9" name="Google Shape;399;p20"/>
            <p:cNvCxnSpPr>
              <a:stCxn id="394" idx="4"/>
              <a:endCxn id="392" idx="6"/>
            </p:cNvCxnSpPr>
            <p:nvPr/>
          </p:nvCxnSpPr>
          <p:spPr>
            <a:xfrm rot="5400000">
              <a:off x="8754000" y="3154375"/>
              <a:ext cx="550800" cy="402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00" name="Google Shape;400;p20"/>
            <p:cNvCxnSpPr>
              <a:stCxn id="396" idx="4"/>
              <a:endCxn id="391" idx="6"/>
            </p:cNvCxnSpPr>
            <p:nvPr/>
          </p:nvCxnSpPr>
          <p:spPr>
            <a:xfrm rot="5400000">
              <a:off x="8545175" y="2205225"/>
              <a:ext cx="751500" cy="234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sp>
          <p:nvSpPr>
            <p:cNvPr id="401" name="Google Shape;401;p20"/>
            <p:cNvSpPr/>
            <p:nvPr/>
          </p:nvSpPr>
          <p:spPr>
            <a:xfrm>
              <a:off x="9076650" y="4442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2" name="Google Shape;402;p20"/>
            <p:cNvCxnSpPr>
              <a:stCxn id="392" idx="2"/>
              <a:endCxn id="401" idx="2"/>
            </p:cNvCxnSpPr>
            <p:nvPr/>
          </p:nvCxnSpPr>
          <p:spPr>
            <a:xfrm>
              <a:off x="8647575" y="3631300"/>
              <a:ext cx="429000" cy="869100"/>
            </a:xfrm>
            <a:prstGeom prst="curvedConnector3">
              <a:avLst>
                <a:gd name="adj1" fmla="val -555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8341013" y="484648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4" name="Google Shape;404;p20"/>
            <p:cNvCxnSpPr>
              <a:stCxn id="403" idx="6"/>
              <a:endCxn id="401" idx="4"/>
            </p:cNvCxnSpPr>
            <p:nvPr/>
          </p:nvCxnSpPr>
          <p:spPr>
            <a:xfrm rot="10800000" flipH="1">
              <a:off x="8456813" y="4558488"/>
              <a:ext cx="677700" cy="345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0"/>
            <p:cNvCxnSpPr>
              <a:stCxn id="401" idx="0"/>
              <a:endCxn id="392" idx="4"/>
            </p:cNvCxnSpPr>
            <p:nvPr/>
          </p:nvCxnSpPr>
          <p:spPr>
            <a:xfrm rot="5400000" flipH="1">
              <a:off x="8575500" y="3883550"/>
              <a:ext cx="721200" cy="396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20"/>
            <p:cNvSpPr/>
            <p:nvPr/>
          </p:nvSpPr>
          <p:spPr>
            <a:xfrm>
              <a:off x="8276325" y="4095175"/>
              <a:ext cx="488700" cy="4887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E2E8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6602725" y="-1874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866450" y="4087925"/>
            <a:ext cx="1501500" cy="1501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22200" y="1342788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40675" y="43046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6667725" y="2619100"/>
            <a:ext cx="2568925" cy="2462100"/>
            <a:chOff x="6667725" y="2619100"/>
            <a:chExt cx="2568925" cy="2462100"/>
          </a:xfrm>
        </p:grpSpPr>
        <p:sp>
          <p:nvSpPr>
            <p:cNvPr id="83" name="Google Shape;83;p3"/>
            <p:cNvSpPr/>
            <p:nvPr/>
          </p:nvSpPr>
          <p:spPr>
            <a:xfrm>
              <a:off x="8674900" y="3826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667725" y="4742525"/>
              <a:ext cx="192300" cy="192300"/>
              <a:chOff x="471450" y="43325"/>
              <a:chExt cx="192300" cy="1923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8855200" y="47425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3"/>
            <p:cNvCxnSpPr>
              <a:stCxn id="83" idx="4"/>
            </p:cNvCxnSpPr>
            <p:nvPr/>
          </p:nvCxnSpPr>
          <p:spPr>
            <a:xfrm rot="5400000">
              <a:off x="8036200" y="4352350"/>
              <a:ext cx="1074000" cy="3837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>
              <a:stCxn id="83" idx="0"/>
            </p:cNvCxnSpPr>
            <p:nvPr/>
          </p:nvCxnSpPr>
          <p:spPr>
            <a:xfrm rot="-5400000">
              <a:off x="8396950" y="2987200"/>
              <a:ext cx="1207800" cy="471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>
              <a:stCxn id="83" idx="4"/>
              <a:endCxn id="86" idx="6"/>
            </p:cNvCxnSpPr>
            <p:nvPr/>
          </p:nvCxnSpPr>
          <p:spPr>
            <a:xfrm rot="5400000">
              <a:off x="7396750" y="3470500"/>
              <a:ext cx="831600" cy="19050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>
              <a:stCxn id="83" idx="2"/>
              <a:endCxn id="87" idx="0"/>
            </p:cNvCxnSpPr>
            <p:nvPr/>
          </p:nvCxnSpPr>
          <p:spPr>
            <a:xfrm>
              <a:off x="8674900" y="3917050"/>
              <a:ext cx="238200" cy="825600"/>
            </a:xfrm>
            <a:prstGeom prst="curvedConnector4">
              <a:avLst>
                <a:gd name="adj1" fmla="val -99969"/>
                <a:gd name="adj2" fmla="val 554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1"/>
          </p:nvPr>
        </p:nvSpPr>
        <p:spPr>
          <a:xfrm>
            <a:off x="811313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2"/>
          </p:nvPr>
        </p:nvSpPr>
        <p:spPr>
          <a:xfrm>
            <a:off x="3620150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3"/>
          </p:nvPr>
        </p:nvSpPr>
        <p:spPr>
          <a:xfrm>
            <a:off x="811313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4"/>
          </p:nvPr>
        </p:nvSpPr>
        <p:spPr>
          <a:xfrm>
            <a:off x="3620150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5"/>
          </p:nvPr>
        </p:nvSpPr>
        <p:spPr>
          <a:xfrm>
            <a:off x="6431659" y="16457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6"/>
          </p:nvPr>
        </p:nvSpPr>
        <p:spPr>
          <a:xfrm>
            <a:off x="6431659" y="33760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subTitle" idx="7"/>
          </p:nvPr>
        </p:nvSpPr>
        <p:spPr>
          <a:xfrm>
            <a:off x="815213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8"/>
          </p:nvPr>
        </p:nvSpPr>
        <p:spPr>
          <a:xfrm>
            <a:off x="362405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9"/>
          </p:nvPr>
        </p:nvSpPr>
        <p:spPr>
          <a:xfrm>
            <a:off x="6435560" y="1135505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13"/>
          </p:nvPr>
        </p:nvSpPr>
        <p:spPr>
          <a:xfrm>
            <a:off x="815213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4"/>
          </p:nvPr>
        </p:nvSpPr>
        <p:spPr>
          <a:xfrm>
            <a:off x="362405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15"/>
          </p:nvPr>
        </p:nvSpPr>
        <p:spPr>
          <a:xfrm>
            <a:off x="6435560" y="2862450"/>
            <a:ext cx="19782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rot="10800000">
            <a:off x="-163875" y="4144220"/>
            <a:ext cx="6089425" cy="1198400"/>
            <a:chOff x="1577925" y="17750"/>
            <a:chExt cx="6089425" cy="1198400"/>
          </a:xfrm>
        </p:grpSpPr>
        <p:sp>
          <p:nvSpPr>
            <p:cNvPr id="422" name="Google Shape;422;p2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flipH="1">
              <a:off x="3091500" y="4679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21"/>
            <p:cNvCxnSpPr>
              <a:stCxn id="422" idx="6"/>
              <a:endCxn id="423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26" name="Google Shape;426;p21"/>
            <p:cNvSpPr/>
            <p:nvPr/>
          </p:nvSpPr>
          <p:spPr>
            <a:xfrm flipH="1">
              <a:off x="4819925" y="304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flipH="1">
              <a:off x="4787675" y="52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21"/>
            <p:cNvCxnSpPr>
              <a:stCxn id="423" idx="2"/>
              <a:endCxn id="42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0" name="Google Shape;430;p21"/>
            <p:cNvCxnSpPr>
              <a:stCxn id="426" idx="6"/>
              <a:endCxn id="431" idx="1"/>
            </p:cNvCxnSpPr>
            <p:nvPr/>
          </p:nvCxnSpPr>
          <p:spPr>
            <a:xfrm flipH="1">
              <a:off x="4335725" y="362350"/>
              <a:ext cx="484200" cy="229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2" name="Google Shape;432;p21"/>
            <p:cNvCxnSpPr>
              <a:stCxn id="431" idx="2"/>
              <a:endCxn id="427" idx="6"/>
            </p:cNvCxnSpPr>
            <p:nvPr/>
          </p:nvCxnSpPr>
          <p:spPr>
            <a:xfrm rot="10800000" flipH="1">
              <a:off x="4363938" y="617025"/>
              <a:ext cx="423600" cy="43200"/>
            </a:xfrm>
            <a:prstGeom prst="curvedConnector3">
              <a:avLst>
                <a:gd name="adj1" fmla="val 5001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3" name="Google Shape;433;p21"/>
            <p:cNvCxnSpPr>
              <a:stCxn id="427" idx="2"/>
              <a:endCxn id="423" idx="6"/>
            </p:cNvCxnSpPr>
            <p:nvPr/>
          </p:nvCxnSpPr>
          <p:spPr>
            <a:xfrm rot="10800000" flipH="1">
              <a:off x="4967975" y="107800"/>
              <a:ext cx="1335600" cy="509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4" name="Google Shape;434;p21"/>
            <p:cNvCxnSpPr>
              <a:stCxn id="426" idx="2"/>
              <a:endCxn id="435" idx="5"/>
            </p:cNvCxnSpPr>
            <p:nvPr/>
          </p:nvCxnSpPr>
          <p:spPr>
            <a:xfrm>
              <a:off x="4935725" y="362350"/>
              <a:ext cx="1500000" cy="171000"/>
            </a:xfrm>
            <a:prstGeom prst="curvedConnector4">
              <a:avLst>
                <a:gd name="adj1" fmla="val 49065"/>
                <a:gd name="adj2" fmla="val 255651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36" name="Google Shape;436;p2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1"/>
            <p:cNvGrpSpPr/>
            <p:nvPr/>
          </p:nvGrpSpPr>
          <p:grpSpPr>
            <a:xfrm flipH="1">
              <a:off x="4171638" y="564075"/>
              <a:ext cx="192300" cy="192300"/>
              <a:chOff x="3777988" y="402825"/>
              <a:chExt cx="192300" cy="192300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3816238" y="4410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3777988" y="4028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3" name="Google Shape;443;p21"/>
            <p:cNvCxnSpPr>
              <a:stCxn id="424" idx="6"/>
              <a:endCxn id="442" idx="2"/>
            </p:cNvCxnSpPr>
            <p:nvPr/>
          </p:nvCxnSpPr>
          <p:spPr>
            <a:xfrm rot="10800000">
              <a:off x="1857600" y="427275"/>
              <a:ext cx="1233900" cy="1308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44" name="Google Shape;444;p21"/>
            <p:cNvCxnSpPr>
              <a:stCxn id="423" idx="6"/>
              <a:endCxn id="424" idx="2"/>
            </p:cNvCxnSpPr>
            <p:nvPr/>
          </p:nvCxnSpPr>
          <p:spPr>
            <a:xfrm flipH="1">
              <a:off x="3271775" y="107900"/>
              <a:ext cx="3031800" cy="450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45" name="Google Shape;445;p21"/>
            <p:cNvGrpSpPr/>
            <p:nvPr/>
          </p:nvGrpSpPr>
          <p:grpSpPr>
            <a:xfrm flipH="1">
              <a:off x="6407675" y="369088"/>
              <a:ext cx="192300" cy="192300"/>
              <a:chOff x="4663000" y="-397562"/>
              <a:chExt cx="192300" cy="1923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701250" y="-359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663000" y="-397562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 hasCustomPrompt="1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title" idx="2" hasCustomPrompt="1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147925" y="4529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364675" y="40722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1"/>
          </p:nvPr>
        </p:nvSpPr>
        <p:spPr>
          <a:xfrm>
            <a:off x="2347900" y="1790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2626350" y="3389875"/>
            <a:ext cx="38913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200" b="1" u="sng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60" name="Google Shape;460;p23"/>
          <p:cNvGrpSpPr/>
          <p:nvPr/>
        </p:nvGrpSpPr>
        <p:grpSpPr>
          <a:xfrm rot="-5400000">
            <a:off x="-1495506" y="1688906"/>
            <a:ext cx="5023300" cy="1938150"/>
            <a:chOff x="-313950" y="43325"/>
            <a:chExt cx="5023300" cy="1938150"/>
          </a:xfrm>
        </p:grpSpPr>
        <p:sp>
          <p:nvSpPr>
            <p:cNvPr id="461" name="Google Shape;461;p23"/>
            <p:cNvSpPr/>
            <p:nvPr/>
          </p:nvSpPr>
          <p:spPr>
            <a:xfrm>
              <a:off x="26320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3" name="Google Shape;463;p23"/>
            <p:cNvCxnSpPr>
              <a:stCxn id="461" idx="6"/>
              <a:endCxn id="462" idx="2"/>
            </p:cNvCxnSpPr>
            <p:nvPr/>
          </p:nvCxnSpPr>
          <p:spPr>
            <a:xfrm rot="10800000" flipH="1">
              <a:off x="443500" y="230300"/>
              <a:ext cx="1202100" cy="5163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3"/>
            <p:cNvCxnSpPr>
              <a:stCxn id="462" idx="6"/>
              <a:endCxn id="465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23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8" name="Google Shape;468;p23"/>
            <p:cNvCxnSpPr>
              <a:endCxn id="469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0" name="Google Shape;470;p23"/>
            <p:cNvCxnSpPr>
              <a:stCxn id="462" idx="2"/>
              <a:endCxn id="469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1" name="Google Shape;471;p23"/>
            <p:cNvCxnSpPr>
              <a:endCxn id="465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2" name="Google Shape;472;p23"/>
            <p:cNvCxnSpPr>
              <a:stCxn id="465" idx="7"/>
              <a:endCxn id="466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3" name="Google Shape;473;p23"/>
            <p:cNvCxnSpPr>
              <a:stCxn id="474" idx="4"/>
              <a:endCxn id="467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5" name="Google Shape;475;p23"/>
            <p:cNvCxnSpPr>
              <a:stCxn id="467" idx="2"/>
              <a:endCxn id="462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6" name="Google Shape;476;p23"/>
            <p:cNvCxnSpPr>
              <a:stCxn id="466" idx="5"/>
            </p:cNvCxnSpPr>
            <p:nvPr/>
          </p:nvCxnSpPr>
          <p:spPr>
            <a:xfrm rot="5400000">
              <a:off x="2159416" y="719741"/>
              <a:ext cx="1555800" cy="757200"/>
            </a:xfrm>
            <a:prstGeom prst="curvedConnector3">
              <a:avLst>
                <a:gd name="adj1" fmla="val 5054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7" name="Google Shape;477;p23"/>
            <p:cNvCxnSpPr>
              <a:stCxn id="462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478" name="Google Shape;478;p23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83" name="Google Shape;483;p2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3"/>
          <p:cNvGrpSpPr/>
          <p:nvPr/>
        </p:nvGrpSpPr>
        <p:grpSpPr>
          <a:xfrm>
            <a:off x="7110747" y="148122"/>
            <a:ext cx="2052725" cy="6182575"/>
            <a:chOff x="7110747" y="148122"/>
            <a:chExt cx="2052725" cy="6182575"/>
          </a:xfrm>
        </p:grpSpPr>
        <p:sp>
          <p:nvSpPr>
            <p:cNvPr id="485" name="Google Shape;485;p23"/>
            <p:cNvSpPr/>
            <p:nvPr/>
          </p:nvSpPr>
          <p:spPr>
            <a:xfrm rot="-5400000">
              <a:off x="7999122" y="75832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 rot="-5400000">
              <a:off x="8739735" y="165349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23"/>
            <p:cNvCxnSpPr>
              <a:stCxn id="488" idx="7"/>
              <a:endCxn id="489" idx="2"/>
            </p:cNvCxnSpPr>
            <p:nvPr/>
          </p:nvCxnSpPr>
          <p:spPr>
            <a:xfrm rot="10800000" flipH="1">
              <a:off x="8432044" y="3716219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3"/>
            <p:cNvCxnSpPr>
              <a:stCxn id="489" idx="6"/>
              <a:endCxn id="491" idx="2"/>
            </p:cNvCxnSpPr>
            <p:nvPr/>
          </p:nvCxnSpPr>
          <p:spPr>
            <a:xfrm rot="5400000" flipH="1">
              <a:off x="8011747" y="308139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3"/>
            <p:cNvCxnSpPr>
              <a:stCxn id="491" idx="6"/>
              <a:endCxn id="486" idx="2"/>
            </p:cNvCxnSpPr>
            <p:nvPr/>
          </p:nvCxnSpPr>
          <p:spPr>
            <a:xfrm rot="-5400000">
              <a:off x="8024810" y="1908697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3"/>
            <p:cNvCxnSpPr>
              <a:stCxn id="486" idx="6"/>
              <a:endCxn id="485" idx="2"/>
            </p:cNvCxnSpPr>
            <p:nvPr/>
          </p:nvCxnSpPr>
          <p:spPr>
            <a:xfrm rot="5400000" flipH="1">
              <a:off x="8102085" y="925697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3"/>
            <p:cNvSpPr/>
            <p:nvPr/>
          </p:nvSpPr>
          <p:spPr>
            <a:xfrm rot="-5400000">
              <a:off x="8472997" y="360054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-5400000">
              <a:off x="8620922" y="40662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-5400000">
              <a:off x="7940947" y="165349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3"/>
            <p:cNvCxnSpPr>
              <a:stCxn id="497" idx="6"/>
              <a:endCxn id="498" idx="6"/>
            </p:cNvCxnSpPr>
            <p:nvPr/>
          </p:nvCxnSpPr>
          <p:spPr>
            <a:xfrm rot="-5400000" flipH="1">
              <a:off x="7854597" y="-455928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3"/>
            <p:cNvCxnSpPr>
              <a:stCxn id="498" idx="0"/>
              <a:endCxn id="485" idx="6"/>
            </p:cNvCxnSpPr>
            <p:nvPr/>
          </p:nvCxnSpPr>
          <p:spPr>
            <a:xfrm flipH="1">
              <a:off x="8089172" y="46452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3"/>
            <p:cNvCxnSpPr>
              <a:stCxn id="485" idx="0"/>
              <a:endCxn id="495" idx="0"/>
            </p:cNvCxnSpPr>
            <p:nvPr/>
          </p:nvCxnSpPr>
          <p:spPr>
            <a:xfrm flipH="1">
              <a:off x="7940922" y="84847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3"/>
            <p:cNvCxnSpPr>
              <a:stCxn id="485" idx="0"/>
              <a:endCxn id="497" idx="2"/>
            </p:cNvCxnSpPr>
            <p:nvPr/>
          </p:nvCxnSpPr>
          <p:spPr>
            <a:xfrm rot="10800000">
              <a:off x="7250622" y="427872"/>
              <a:ext cx="748500" cy="420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3"/>
            <p:cNvCxnSpPr>
              <a:stCxn id="488" idx="4"/>
              <a:endCxn id="486" idx="4"/>
            </p:cNvCxnSpPr>
            <p:nvPr/>
          </p:nvCxnSpPr>
          <p:spPr>
            <a:xfrm rot="10800000" flipH="1">
              <a:off x="8670697" y="1743572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3"/>
            <p:cNvCxnSpPr>
              <a:stCxn id="486" idx="5"/>
              <a:endCxn id="498" idx="4"/>
            </p:cNvCxnSpPr>
            <p:nvPr/>
          </p:nvCxnSpPr>
          <p:spPr>
            <a:xfrm rot="10800000">
              <a:off x="8774831" y="464602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23"/>
            <p:cNvGrpSpPr/>
            <p:nvPr/>
          </p:nvGrpSpPr>
          <p:grpSpPr>
            <a:xfrm rot="-5400000">
              <a:off x="7959860" y="2713747"/>
              <a:ext cx="279600" cy="279600"/>
              <a:chOff x="6238800" y="4370675"/>
              <a:chExt cx="279600" cy="279600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 rot="-5400000">
              <a:off x="7110747" y="148122"/>
              <a:ext cx="279600" cy="279600"/>
              <a:chOff x="8804525" y="3411475"/>
              <a:chExt cx="279600" cy="279600"/>
            </a:xfrm>
          </p:grpSpPr>
          <p:sp>
            <p:nvSpPr>
              <p:cNvPr id="507" name="Google Shape;507;p2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rot="-5400000">
              <a:off x="8391097" y="4878572"/>
              <a:ext cx="279600" cy="279600"/>
              <a:chOff x="4074075" y="4691825"/>
              <a:chExt cx="279600" cy="279600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3"/>
            <p:cNvSpPr/>
            <p:nvPr/>
          </p:nvSpPr>
          <p:spPr>
            <a:xfrm rot="-5400000">
              <a:off x="8582672" y="36837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5400000">
              <a:off x="7953972" y="1245610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11" name="Google Shape;511;p23"/>
            <p:cNvCxnSpPr/>
            <p:nvPr/>
          </p:nvCxnSpPr>
          <p:spPr>
            <a:xfrm rot="10800000" flipH="1">
              <a:off x="8602472" y="3092622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3"/>
            <p:cNvCxnSpPr/>
            <p:nvPr/>
          </p:nvCxnSpPr>
          <p:spPr>
            <a:xfrm rot="5400000">
              <a:off x="7791297" y="559419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3" name="Google Shape;513;p23"/>
          <p:cNvSpPr/>
          <p:nvPr/>
        </p:nvSpPr>
        <p:spPr>
          <a:xfrm>
            <a:off x="1381450" y="4487725"/>
            <a:ext cx="893400" cy="893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1437325" y="-2587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rot="5400000" flipH="1">
              <a:off x="129250" y="9407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rot="10800000" flipH="1">
              <a:off x="397450" y="3569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rot="-5400000" flipH="1">
              <a:off x="-367075" y="22768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rot="10800000" flipH="1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10800000" flipH="1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rot="10800000" flipH="1">
              <a:off x="6518500" y="79624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 flipH="1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 flipH="1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10800000" flipH="1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rot="-5400000" flipH="1">
              <a:off x="8219975" y="1074162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rot="-5400000" flipH="1">
              <a:off x="8100596" y="-532396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rot="10800000" flipH="1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rot="10800000" flipH="1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rot="10800000" flipH="1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rot="10800000" flipH="1">
              <a:off x="8671575" y="13451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rot="10800000" flipH="1">
              <a:off x="7192013" y="160887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63" name="Google Shape;563;p24"/>
            <p:cNvCxnSpPr/>
            <p:nvPr/>
          </p:nvCxnSpPr>
          <p:spPr>
            <a:xfrm rot="10800000" flipH="1">
              <a:off x="5578625" y="-253988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rot="9974251" flipH="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9974251" flipH="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name="adj1" fmla="val -79892"/>
                <a:gd name="adj2" fmla="val 5083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name="adj1" fmla="val 4974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rot="10800000" flipH="1">
              <a:off x="4064585" y="275169"/>
              <a:ext cx="702600" cy="633600"/>
            </a:xfrm>
            <a:prstGeom prst="curvedConnector3">
              <a:avLst>
                <a:gd name="adj1" fmla="val 5008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name="adj1" fmla="val 4998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5"/>
            <p:cNvSpPr/>
            <p:nvPr/>
          </p:nvSpPr>
          <p:spPr>
            <a:xfrm rot="9974251" flipH="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9974251" flipH="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name="adj1" fmla="val -353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name="adj1" fmla="val 1335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rot="-5400000" flipH="1">
              <a:off x="6049045" y="413873"/>
              <a:ext cx="690600" cy="9882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name="adj1" fmla="val 1327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name="adj1" fmla="val 25702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rot="9974251" flipH="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rot="9974251" flipH="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rot="9974251" flipH="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rot="9974251" flipH="1">
              <a:off x="6285924" y="20112"/>
              <a:ext cx="192302" cy="19230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name="adj1" fmla="val 501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rot="-5400000" flipH="1">
              <a:off x="4788829" y="4007346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rot="10800000" flipH="1">
              <a:off x="5555650" y="4266250"/>
              <a:ext cx="953700" cy="3921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rot="10800000" flipH="1">
              <a:off x="7502700" y="4216638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rot="5400000" flipH="1">
              <a:off x="8298075" y="4316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rot="5400000" flipH="1">
              <a:off x="7056875" y="2875725"/>
              <a:ext cx="341400" cy="2160300"/>
            </a:xfrm>
            <a:prstGeom prst="curvedConnector3">
              <a:avLst>
                <a:gd name="adj1" fmla="val 16973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rot="-5400000" flipH="1">
              <a:off x="5650575" y="328540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rot="-5400000" flipH="1">
              <a:off x="5502575" y="47299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-213200" y="3209763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52350" y="3904025"/>
            <a:ext cx="1359900" cy="1359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6412625" y="4413850"/>
            <a:ext cx="439800" cy="439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 rot="-5400000">
            <a:off x="6826840" y="439838"/>
            <a:ext cx="2604350" cy="2154700"/>
            <a:chOff x="6468475" y="-869552"/>
            <a:chExt cx="2604350" cy="2154700"/>
          </a:xfrm>
        </p:grpSpPr>
        <p:sp>
          <p:nvSpPr>
            <p:cNvPr id="105" name="Google Shape;105;p5"/>
            <p:cNvSpPr/>
            <p:nvPr/>
          </p:nvSpPr>
          <p:spPr>
            <a:xfrm>
              <a:off x="8293625" y="5092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398450" y="9760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5"/>
            <p:cNvCxnSpPr>
              <a:stCxn id="108" idx="6"/>
              <a:endCxn id="106" idx="2"/>
            </p:cNvCxnSpPr>
            <p:nvPr/>
          </p:nvCxnSpPr>
          <p:spPr>
            <a:xfrm>
              <a:off x="6748075" y="406536"/>
              <a:ext cx="650400" cy="659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>
              <a:stCxn id="106" idx="6"/>
              <a:endCxn id="105" idx="2"/>
            </p:cNvCxnSpPr>
            <p:nvPr/>
          </p:nvCxnSpPr>
          <p:spPr>
            <a:xfrm rot="10800000" flipH="1">
              <a:off x="7578750" y="599448"/>
              <a:ext cx="714900" cy="4668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5"/>
            <p:cNvSpPr/>
            <p:nvPr/>
          </p:nvSpPr>
          <p:spPr>
            <a:xfrm>
              <a:off x="8957025" y="-86955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709825" y="113109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328525" y="73167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5"/>
            <p:cNvCxnSpPr>
              <a:stCxn id="114" idx="6"/>
              <a:endCxn id="115" idx="6"/>
            </p:cNvCxnSpPr>
            <p:nvPr/>
          </p:nvCxnSpPr>
          <p:spPr>
            <a:xfrm flipH="1">
              <a:off x="8863950" y="199573"/>
              <a:ext cx="183300" cy="989400"/>
            </a:xfrm>
            <a:prstGeom prst="curvedConnector3">
              <a:avLst>
                <a:gd name="adj1" fmla="val -12991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>
              <a:stCxn id="115" idx="0"/>
              <a:endCxn id="105" idx="6"/>
            </p:cNvCxnSpPr>
            <p:nvPr/>
          </p:nvCxnSpPr>
          <p:spPr>
            <a:xfrm rot="5400000" flipH="1">
              <a:off x="8374125" y="699248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>
              <a:endCxn id="112" idx="0"/>
            </p:cNvCxnSpPr>
            <p:nvPr/>
          </p:nvCxnSpPr>
          <p:spPr>
            <a:xfrm rot="10800000">
              <a:off x="7386425" y="731673"/>
              <a:ext cx="867000" cy="102900"/>
            </a:xfrm>
            <a:prstGeom prst="curvedConnector4">
              <a:avLst>
                <a:gd name="adj1" fmla="val 46661"/>
                <a:gd name="adj2" fmla="val 33141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>
              <a:stCxn id="110" idx="4"/>
              <a:endCxn id="114" idx="2"/>
            </p:cNvCxnSpPr>
            <p:nvPr/>
          </p:nvCxnSpPr>
          <p:spPr>
            <a:xfrm rot="5400000">
              <a:off x="8414625" y="-400652"/>
              <a:ext cx="953400" cy="247200"/>
            </a:xfrm>
            <a:prstGeom prst="curvedConnector4">
              <a:avLst>
                <a:gd name="adj1" fmla="val 42664"/>
                <a:gd name="adj2" fmla="val 19635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>
              <a:stCxn id="106" idx="5"/>
              <a:endCxn id="115" idx="1"/>
            </p:cNvCxnSpPr>
            <p:nvPr/>
          </p:nvCxnSpPr>
          <p:spPr>
            <a:xfrm rot="-5400000">
              <a:off x="8121596" y="551744"/>
              <a:ext cx="9000" cy="1147500"/>
            </a:xfrm>
            <a:prstGeom prst="curvedConnector5">
              <a:avLst>
                <a:gd name="adj1" fmla="val -2939215"/>
                <a:gd name="adj2" fmla="val 49919"/>
                <a:gd name="adj3" fmla="val 30585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6468475" y="266736"/>
              <a:ext cx="279600" cy="279600"/>
              <a:chOff x="6238800" y="4370675"/>
              <a:chExt cx="279600" cy="2796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767650" y="59773"/>
              <a:ext cx="279600" cy="279600"/>
              <a:chOff x="8804525" y="3411475"/>
              <a:chExt cx="279600" cy="279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8671575" y="1092848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463850" y="4790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-465850" y="36788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7850425" y="235500"/>
            <a:ext cx="1811854" cy="2529650"/>
            <a:chOff x="7850425" y="235500"/>
            <a:chExt cx="1811854" cy="2529650"/>
          </a:xfrm>
        </p:grpSpPr>
        <p:sp>
          <p:nvSpPr>
            <p:cNvPr id="129" name="Google Shape;129;p6"/>
            <p:cNvSpPr/>
            <p:nvPr/>
          </p:nvSpPr>
          <p:spPr>
            <a:xfrm flipH="1">
              <a:off x="8785525" y="957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" name="Google Shape;131;p6"/>
            <p:cNvCxnSpPr>
              <a:stCxn id="130" idx="7"/>
              <a:endCxn id="132" idx="4"/>
            </p:cNvCxnSpPr>
            <p:nvPr/>
          </p:nvCxnSpPr>
          <p:spPr>
            <a:xfrm rot="5400000" flipH="1">
              <a:off x="7757854" y="1840854"/>
              <a:ext cx="1002900" cy="537900"/>
            </a:xfrm>
            <a:prstGeom prst="curvedConnector3">
              <a:avLst>
                <a:gd name="adj1" fmla="val 5131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>
              <a:stCxn id="132" idx="0"/>
              <a:endCxn id="129" idx="4"/>
            </p:cNvCxnSpPr>
            <p:nvPr/>
          </p:nvCxnSpPr>
          <p:spPr>
            <a:xfrm rot="-5400000">
              <a:off x="8337625" y="790500"/>
              <a:ext cx="190800" cy="885600"/>
            </a:xfrm>
            <a:prstGeom prst="curvedConnector3">
              <a:avLst>
                <a:gd name="adj1" fmla="val 499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>
              <a:endCxn id="135" idx="2"/>
            </p:cNvCxnSpPr>
            <p:nvPr/>
          </p:nvCxnSpPr>
          <p:spPr>
            <a:xfrm rot="5400000" flipH="1">
              <a:off x="8088000" y="85995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6" name="Google Shape;136;p6"/>
            <p:cNvCxnSpPr>
              <a:stCxn id="132" idx="2"/>
              <a:endCxn id="135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>
              <a:endCxn id="132" idx="3"/>
            </p:cNvCxnSpPr>
            <p:nvPr/>
          </p:nvCxnSpPr>
          <p:spPr>
            <a:xfrm flipH="1">
              <a:off x="8089079" y="13738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8" name="Google Shape;138;p6"/>
            <p:cNvCxnSpPr>
              <a:endCxn id="130" idx="2"/>
            </p:cNvCxnSpPr>
            <p:nvPr/>
          </p:nvCxnSpPr>
          <p:spPr>
            <a:xfrm rot="5400000">
              <a:off x="8571150" y="1978400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39" name="Google Shape;139;p6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6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122575" y="1211363"/>
            <a:ext cx="34947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ubTitle" idx="1"/>
          </p:nvPr>
        </p:nvSpPr>
        <p:spPr>
          <a:xfrm>
            <a:off x="1122575" y="2092538"/>
            <a:ext cx="3494700" cy="18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>
            <a:spLocks noGrp="1"/>
          </p:cNvSpPr>
          <p:nvPr>
            <p:ph type="pic" idx="2"/>
          </p:nvPr>
        </p:nvSpPr>
        <p:spPr>
          <a:xfrm>
            <a:off x="5506050" y="1203300"/>
            <a:ext cx="2736900" cy="2736900"/>
          </a:xfrm>
          <a:prstGeom prst="ellipse">
            <a:avLst/>
          </a:prstGeom>
          <a:noFill/>
          <a:ln>
            <a:noFill/>
          </a:ln>
          <a:effectLst>
            <a:outerShdw blurRad="228600" algn="bl" rotWithShape="0">
              <a:schemeClr val="accent1">
                <a:alpha val="30000"/>
              </a:schemeClr>
            </a:outerShdw>
          </a:effectLst>
        </p:spPr>
      </p:sp>
      <p:sp>
        <p:nvSpPr>
          <p:cNvPr id="147" name="Google Shape;147;p7"/>
          <p:cNvSpPr/>
          <p:nvPr/>
        </p:nvSpPr>
        <p:spPr>
          <a:xfrm>
            <a:off x="-710750" y="3940200"/>
            <a:ext cx="1078500" cy="1078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94875" y="-475025"/>
            <a:ext cx="891900" cy="89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82138" y="4168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325625" y="4506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731025" y="39972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3666563" y="442685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 txBox="1">
            <a:spLocks noGrp="1"/>
          </p:cNvSpPr>
          <p:nvPr>
            <p:ph type="ctrTitle"/>
          </p:nvPr>
        </p:nvSpPr>
        <p:spPr>
          <a:xfrm>
            <a:off x="1027200" y="203942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NETWORKING</a:t>
            </a: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</a:t>
            </a:r>
            <a:endParaRPr b="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T Sans"/>
                <a:ea typeface="PT Sans"/>
                <a:cs typeface="PT Sans"/>
                <a:sym typeface="PT Sans"/>
              </a:rPr>
              <a:t>SCENARIO 4</a:t>
            </a:r>
            <a:endParaRPr b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27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2" name="Google Shape;662;p27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65" name="Google Shape;665;p27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27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6"/>
          <p:cNvSpPr txBox="1">
            <a:spLocks noGrp="1"/>
          </p:cNvSpPr>
          <p:nvPr>
            <p:ph type="title"/>
          </p:nvPr>
        </p:nvSpPr>
        <p:spPr>
          <a:xfrm>
            <a:off x="571875" y="2055250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PDR</a:t>
            </a:r>
            <a:endParaRPr dirty="0"/>
          </a:p>
        </p:txBody>
      </p:sp>
      <p:cxnSp>
        <p:nvCxnSpPr>
          <p:cNvPr id="981" name="Google Shape;981;p36"/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82" name="Google Shape;982;p36"/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4" name="Google Shape;984;p36"/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985" name="Google Shape;985;p36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8" name="Google Shape;988;p36"/>
            <p:cNvCxnSpPr>
              <a:stCxn id="985" idx="6"/>
              <a:endCxn id="986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36"/>
            <p:cNvCxnSpPr>
              <a:stCxn id="986" idx="6"/>
              <a:endCxn id="990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36"/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3" name="Google Shape;993;p36"/>
            <p:cNvCxnSpPr>
              <a:stCxn id="986" idx="2"/>
              <a:endCxn id="994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95" name="Google Shape;995;p36"/>
            <p:cNvCxnSpPr>
              <a:stCxn id="991" idx="6"/>
              <a:endCxn id="996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97" name="Google Shape;997;p36"/>
            <p:cNvCxnSpPr>
              <a:stCxn id="996" idx="4"/>
              <a:endCxn id="992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98" name="Google Shape;998;p36"/>
            <p:cNvCxnSpPr>
              <a:stCxn id="992" idx="2"/>
              <a:endCxn id="986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99" name="Google Shape;999;p36"/>
            <p:cNvCxnSpPr>
              <a:stCxn id="991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00" name="Google Shape;1000;p36"/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1001" name="Google Shape;1001;p3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36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1003" name="Google Shape;1003;p3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36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1005" name="Google Shape;1005;p3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6" name="Google Shape;1006;p36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1007" name="Google Shape;1007;p3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9" name="Google Shape;1009;p36"/>
            <p:cNvCxnSpPr>
              <a:stCxn id="987" idx="6"/>
              <a:endCxn id="1008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10" name="Google Shape;1010;p36"/>
            <p:cNvCxnSpPr>
              <a:stCxn id="986" idx="6"/>
              <a:endCxn id="987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11" name="Google Shape;1011;p36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1012" name="Google Shape;1012;p3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4" name="Google Shape;1014;p36"/>
            <p:cNvCxnSpPr>
              <a:stCxn id="1013" idx="6"/>
              <a:endCxn id="990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A91233FD-396E-3FBC-8698-63C28924A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77" y="993432"/>
            <a:ext cx="6017345" cy="3614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63432ADD-CF73-FBEF-D250-C0F5E67F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14" y="0"/>
            <a:ext cx="6253771" cy="51435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922E6E-06F9-2601-675F-B54EF4573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C01A7-0CDF-0FD6-697B-458089D4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ADC2F-7E85-AE5F-2866-4AFA5637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F1DE416-079F-EA64-6D43-01C97A55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277D6-3E76-6861-5DB9-AAB0E2D6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13" y="1295401"/>
            <a:ext cx="7120774" cy="22746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9"/>
          <p:cNvSpPr txBox="1">
            <a:spLocks noGrp="1"/>
          </p:cNvSpPr>
          <p:nvPr>
            <p:ph type="title"/>
          </p:nvPr>
        </p:nvSpPr>
        <p:spPr>
          <a:xfrm>
            <a:off x="1193050" y="217898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1030" name="Google Shape;1030;p39"/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31" name="Google Shape;1031;p39"/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9"/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3" name="Google Shape;1033;p39"/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1034" name="Google Shape;1034;p39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7" name="Google Shape;1037;p39"/>
            <p:cNvCxnSpPr>
              <a:stCxn id="1034" idx="6"/>
              <a:endCxn id="1035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39"/>
            <p:cNvCxnSpPr>
              <a:stCxn id="1035" idx="6"/>
              <a:endCxn id="1039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40" name="Google Shape;1040;p39"/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2" name="Google Shape;1042;p39"/>
            <p:cNvCxnSpPr>
              <a:stCxn id="1035" idx="2"/>
              <a:endCxn id="1043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4" name="Google Shape;1044;p39"/>
            <p:cNvCxnSpPr>
              <a:stCxn id="1040" idx="6"/>
              <a:endCxn id="1045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6" name="Google Shape;1046;p39"/>
            <p:cNvCxnSpPr>
              <a:stCxn id="1045" idx="4"/>
              <a:endCxn id="1041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7" name="Google Shape;1047;p39"/>
            <p:cNvCxnSpPr>
              <a:stCxn id="1041" idx="2"/>
              <a:endCxn id="1035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48" name="Google Shape;1048;p39"/>
            <p:cNvCxnSpPr>
              <a:stCxn id="1040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49" name="Google Shape;1049;p39"/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1050" name="Google Shape;1050;p39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9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1052" name="Google Shape;1052;p39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" name="Google Shape;1053;p39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1054" name="Google Shape;1054;p39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" name="Google Shape;1055;p39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1056" name="Google Shape;1056;p39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8" name="Google Shape;1058;p39"/>
            <p:cNvCxnSpPr>
              <a:stCxn id="1036" idx="6"/>
              <a:endCxn id="1057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059" name="Google Shape;1059;p39"/>
            <p:cNvCxnSpPr>
              <a:stCxn id="1035" idx="6"/>
              <a:endCxn id="1036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060" name="Google Shape;1060;p39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1061" name="Google Shape;1061;p39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63" name="Google Shape;1063;p39"/>
            <p:cNvCxnSpPr>
              <a:stCxn id="1062" idx="6"/>
              <a:endCxn id="1039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</p:txBody>
      </p:sp>
      <p:sp>
        <p:nvSpPr>
          <p:cNvPr id="675" name="Google Shape;675;p28"/>
          <p:cNvSpPr txBox="1"/>
          <p:nvPr/>
        </p:nvSpPr>
        <p:spPr>
          <a:xfrm flipH="1">
            <a:off x="770725" y="2009800"/>
            <a:ext cx="28275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Maheen Akhtar Khan</a:t>
            </a:r>
            <a:endParaRPr sz="1800" b="1">
              <a:solidFill>
                <a:schemeClr val="accen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76" name="Google Shape;676;p28"/>
          <p:cNvSpPr txBox="1"/>
          <p:nvPr/>
        </p:nvSpPr>
        <p:spPr>
          <a:xfrm flipH="1">
            <a:off x="5223175" y="1960830"/>
            <a:ext cx="18123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Aiman Munawar</a:t>
            </a:r>
            <a:endParaRPr sz="2000" b="1">
              <a:solidFill>
                <a:schemeClr val="accen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677" name="Google Shape;677;p28"/>
          <p:cNvCxnSpPr>
            <a:stCxn id="678" idx="6"/>
            <a:endCxn id="679" idx="2"/>
          </p:cNvCxnSpPr>
          <p:nvPr/>
        </p:nvCxnSpPr>
        <p:spPr>
          <a:xfrm>
            <a:off x="2329381" y="1440150"/>
            <a:ext cx="1708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28"/>
          <p:cNvCxnSpPr>
            <a:endCxn id="681" idx="2"/>
          </p:cNvCxnSpPr>
          <p:nvPr/>
        </p:nvCxnSpPr>
        <p:spPr>
          <a:xfrm>
            <a:off x="4093981" y="1430250"/>
            <a:ext cx="1907400" cy="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8"/>
          <p:cNvCxnSpPr>
            <a:stCxn id="678" idx="4"/>
            <a:endCxn id="675" idx="0"/>
          </p:cNvCxnSpPr>
          <p:nvPr/>
        </p:nvCxnSpPr>
        <p:spPr>
          <a:xfrm flipH="1">
            <a:off x="2184331" y="1568100"/>
            <a:ext cx="17100" cy="44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8"/>
          <p:cNvCxnSpPr>
            <a:stCxn id="681" idx="4"/>
            <a:endCxn id="676" idx="0"/>
          </p:cNvCxnSpPr>
          <p:nvPr/>
        </p:nvCxnSpPr>
        <p:spPr>
          <a:xfrm>
            <a:off x="6129331" y="1568100"/>
            <a:ext cx="0" cy="39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4" name="Google Shape;684;p28"/>
          <p:cNvSpPr txBox="1"/>
          <p:nvPr/>
        </p:nvSpPr>
        <p:spPr>
          <a:xfrm flipH="1">
            <a:off x="1295294" y="37838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Hadia Ali</a:t>
            </a:r>
            <a:endParaRPr sz="2000" b="1">
              <a:solidFill>
                <a:schemeClr val="accen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85" name="Google Shape;685;p28"/>
          <p:cNvSpPr txBox="1"/>
          <p:nvPr/>
        </p:nvSpPr>
        <p:spPr>
          <a:xfrm flipH="1">
            <a:off x="5057725" y="3725050"/>
            <a:ext cx="21432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rPr>
              <a:t>Muqaddas Anees</a:t>
            </a:r>
            <a:endParaRPr sz="2000" b="1">
              <a:solidFill>
                <a:schemeClr val="accen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686" name="Google Shape;686;p28"/>
          <p:cNvCxnSpPr>
            <a:stCxn id="687" idx="6"/>
            <a:endCxn id="688" idx="2"/>
          </p:cNvCxnSpPr>
          <p:nvPr/>
        </p:nvCxnSpPr>
        <p:spPr>
          <a:xfrm rot="10800000" flipH="1">
            <a:off x="2329381" y="3371325"/>
            <a:ext cx="1708200" cy="26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8"/>
          <p:cNvCxnSpPr>
            <a:endCxn id="690" idx="2"/>
          </p:cNvCxnSpPr>
          <p:nvPr/>
        </p:nvCxnSpPr>
        <p:spPr>
          <a:xfrm>
            <a:off x="4087081" y="3359175"/>
            <a:ext cx="1914300" cy="1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28"/>
          <p:cNvCxnSpPr>
            <a:stCxn id="687" idx="4"/>
            <a:endCxn id="684" idx="0"/>
          </p:cNvCxnSpPr>
          <p:nvPr/>
        </p:nvCxnSpPr>
        <p:spPr>
          <a:xfrm>
            <a:off x="2201431" y="3525675"/>
            <a:ext cx="0" cy="25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8"/>
          <p:cNvCxnSpPr>
            <a:stCxn id="690" idx="4"/>
            <a:endCxn id="685" idx="0"/>
          </p:cNvCxnSpPr>
          <p:nvPr/>
        </p:nvCxnSpPr>
        <p:spPr>
          <a:xfrm>
            <a:off x="6129331" y="3499125"/>
            <a:ext cx="0" cy="225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693" name="Google Shape;693;p28"/>
          <p:cNvGrpSpPr/>
          <p:nvPr/>
        </p:nvGrpSpPr>
        <p:grpSpPr>
          <a:xfrm>
            <a:off x="2073481" y="1312200"/>
            <a:ext cx="255900" cy="255900"/>
            <a:chOff x="533563" y="1346425"/>
            <a:chExt cx="255900" cy="255900"/>
          </a:xfrm>
        </p:grpSpPr>
        <p:sp>
          <p:nvSpPr>
            <p:cNvPr id="694" name="Google Shape;694;p28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8"/>
          <p:cNvGrpSpPr/>
          <p:nvPr/>
        </p:nvGrpSpPr>
        <p:grpSpPr>
          <a:xfrm>
            <a:off x="6001381" y="1312200"/>
            <a:ext cx="255900" cy="255900"/>
            <a:chOff x="533563" y="1346425"/>
            <a:chExt cx="255900" cy="255900"/>
          </a:xfrm>
        </p:grpSpPr>
        <p:sp>
          <p:nvSpPr>
            <p:cNvPr id="696" name="Google Shape;696;p28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28"/>
          <p:cNvGrpSpPr/>
          <p:nvPr/>
        </p:nvGrpSpPr>
        <p:grpSpPr>
          <a:xfrm>
            <a:off x="2073481" y="3269775"/>
            <a:ext cx="255900" cy="255900"/>
            <a:chOff x="533563" y="1346425"/>
            <a:chExt cx="255900" cy="255900"/>
          </a:xfrm>
        </p:grpSpPr>
        <p:sp>
          <p:nvSpPr>
            <p:cNvPr id="698" name="Google Shape;698;p28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28"/>
          <p:cNvGrpSpPr/>
          <p:nvPr/>
        </p:nvGrpSpPr>
        <p:grpSpPr>
          <a:xfrm>
            <a:off x="6001381" y="3243225"/>
            <a:ext cx="255900" cy="255900"/>
            <a:chOff x="533563" y="1346425"/>
            <a:chExt cx="255900" cy="255900"/>
          </a:xfrm>
        </p:grpSpPr>
        <p:sp>
          <p:nvSpPr>
            <p:cNvPr id="700" name="Google Shape;700;p28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1" name="Google Shape;701;p28"/>
          <p:cNvCxnSpPr>
            <a:stCxn id="690" idx="6"/>
            <a:endCxn id="681" idx="6"/>
          </p:cNvCxnSpPr>
          <p:nvPr/>
        </p:nvCxnSpPr>
        <p:spPr>
          <a:xfrm rot="10800000" flipH="1">
            <a:off x="6257281" y="1440075"/>
            <a:ext cx="600" cy="1931100"/>
          </a:xfrm>
          <a:prstGeom prst="curvedConnector3">
            <a:avLst>
              <a:gd name="adj1" fmla="val 258398958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9"/>
          <p:cNvSpPr txBox="1">
            <a:spLocks noGrp="1"/>
          </p:cNvSpPr>
          <p:nvPr>
            <p:ph type="title"/>
          </p:nvPr>
        </p:nvSpPr>
        <p:spPr>
          <a:xfrm>
            <a:off x="4047175" y="2045175"/>
            <a:ext cx="4383600" cy="26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50 nodes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5 AS systems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Gateway nodes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Bandwidth as link cost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PDR </a:t>
            </a:r>
            <a:endParaRPr sz="2500"/>
          </a:p>
        </p:txBody>
      </p:sp>
      <p:sp>
        <p:nvSpPr>
          <p:cNvPr id="707" name="Google Shape;707;p29"/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32658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Problem:</a:t>
            </a:r>
            <a:endParaRPr sz="3700"/>
          </a:p>
        </p:txBody>
      </p:sp>
      <p:cxnSp>
        <p:nvCxnSpPr>
          <p:cNvPr id="708" name="Google Shape;708;p29"/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09" name="Google Shape;709;p29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10" name="Google Shape;710;p29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2" name="Google Shape;712;p29"/>
            <p:cNvCxnSpPr>
              <a:endCxn id="710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29"/>
            <p:cNvCxnSpPr>
              <a:stCxn id="710" idx="6"/>
              <a:endCxn id="711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29"/>
            <p:cNvCxnSpPr>
              <a:stCxn id="711" idx="6"/>
              <a:endCxn id="715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16" name="Google Shape;716;p29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8" name="Google Shape;718;p29"/>
            <p:cNvCxnSpPr>
              <a:endCxn id="719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20" name="Google Shape;720;p29"/>
            <p:cNvCxnSpPr>
              <a:stCxn id="711" idx="2"/>
              <a:endCxn id="719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21" name="Google Shape;721;p29"/>
            <p:cNvCxnSpPr>
              <a:stCxn id="716" idx="6"/>
              <a:endCxn id="722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23" name="Google Shape;723;p29"/>
            <p:cNvCxnSpPr>
              <a:stCxn id="722" idx="4"/>
              <a:endCxn id="711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24" name="Google Shape;724;p29"/>
            <p:cNvCxnSpPr>
              <a:stCxn id="717" idx="2"/>
              <a:endCxn id="711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25" name="Google Shape;725;p29"/>
            <p:cNvCxnSpPr>
              <a:stCxn id="716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26" name="Google Shape;726;p29"/>
            <p:cNvCxnSpPr>
              <a:stCxn id="711" idx="4"/>
              <a:endCxn id="727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28" name="Google Shape;728;p29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29" name="Google Shape;729;p29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29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33" name="Google Shape;733;p29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29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35" name="Google Shape;735;p29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736;p29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7" name="Google Shape;737;p29"/>
            <p:cNvCxnSpPr>
              <a:stCxn id="736" idx="0"/>
              <a:endCxn id="715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38" name="Google Shape;738;p29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745" name="Google Shape;745;p30"/>
          <p:cNvSpPr txBox="1">
            <a:spLocks noGrp="1"/>
          </p:cNvSpPr>
          <p:nvPr>
            <p:ph type="title" idx="2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6" name="Google Shape;746;p30"/>
          <p:cNvSpPr txBox="1">
            <a:spLocks noGrp="1"/>
          </p:cNvSpPr>
          <p:nvPr>
            <p:ph type="title" idx="3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7" name="Google Shape;747;p30"/>
          <p:cNvSpPr txBox="1">
            <a:spLocks noGrp="1"/>
          </p:cNvSpPr>
          <p:nvPr>
            <p:ph type="title" idx="4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8" name="Google Shape;748;p30"/>
          <p:cNvSpPr txBox="1">
            <a:spLocks noGrp="1"/>
          </p:cNvSpPr>
          <p:nvPr>
            <p:ph type="title" idx="5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49" name="Google Shape;749;p30"/>
          <p:cNvSpPr txBox="1">
            <a:spLocks noGrp="1"/>
          </p:cNvSpPr>
          <p:nvPr>
            <p:ph type="title" idx="6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0" name="Google Shape;750;p30"/>
          <p:cNvSpPr txBox="1">
            <a:spLocks noGrp="1"/>
          </p:cNvSpPr>
          <p:nvPr>
            <p:ph type="subTitle" idx="1"/>
          </p:nvPr>
        </p:nvSpPr>
        <p:spPr>
          <a:xfrm>
            <a:off x="796200" y="1942175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</a:t>
            </a:r>
            <a:endParaRPr/>
          </a:p>
        </p:txBody>
      </p:sp>
      <p:sp>
        <p:nvSpPr>
          <p:cNvPr id="751" name="Google Shape;751;p30"/>
          <p:cNvSpPr txBox="1">
            <a:spLocks noGrp="1"/>
          </p:cNvSpPr>
          <p:nvPr>
            <p:ph type="subTitle" idx="8"/>
          </p:nvPr>
        </p:nvSpPr>
        <p:spPr>
          <a:xfrm>
            <a:off x="3457375" y="1942175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Gateway nodes</a:t>
            </a:r>
            <a:endParaRPr/>
          </a:p>
        </p:txBody>
      </p:sp>
      <p:sp>
        <p:nvSpPr>
          <p:cNvPr id="752" name="Google Shape;752;p30"/>
          <p:cNvSpPr txBox="1">
            <a:spLocks noGrp="1"/>
          </p:cNvSpPr>
          <p:nvPr>
            <p:ph type="subTitle" idx="9"/>
          </p:nvPr>
        </p:nvSpPr>
        <p:spPr>
          <a:xfrm>
            <a:off x="6118550" y="1942175"/>
            <a:ext cx="26391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</a:t>
            </a:r>
            <a:endParaRPr/>
          </a:p>
        </p:txBody>
      </p:sp>
      <p:sp>
        <p:nvSpPr>
          <p:cNvPr id="753" name="Google Shape;753;p30"/>
          <p:cNvSpPr txBox="1">
            <a:spLocks noGrp="1"/>
          </p:cNvSpPr>
          <p:nvPr>
            <p:ph type="subTitle" idx="13"/>
          </p:nvPr>
        </p:nvSpPr>
        <p:spPr>
          <a:xfrm>
            <a:off x="805725" y="3525875"/>
            <a:ext cx="24897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  <p:sp>
        <p:nvSpPr>
          <p:cNvPr id="754" name="Google Shape;754;p30"/>
          <p:cNvSpPr txBox="1">
            <a:spLocks noGrp="1"/>
          </p:cNvSpPr>
          <p:nvPr>
            <p:ph type="subTitle" idx="14"/>
          </p:nvPr>
        </p:nvSpPr>
        <p:spPr>
          <a:xfrm>
            <a:off x="3466925" y="383182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Cost</a:t>
            </a:r>
            <a:endParaRPr/>
          </a:p>
        </p:txBody>
      </p:sp>
      <p:cxnSp>
        <p:nvCxnSpPr>
          <p:cNvPr id="755" name="Google Shape;755;p30"/>
          <p:cNvCxnSpPr/>
          <p:nvPr/>
        </p:nvCxnSpPr>
        <p:spPr>
          <a:xfrm>
            <a:off x="720000" y="15574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56" name="Google Shape;756;p30"/>
          <p:cNvCxnSpPr/>
          <p:nvPr/>
        </p:nvCxnSpPr>
        <p:spPr>
          <a:xfrm>
            <a:off x="3381175" y="15574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57" name="Google Shape;757;p30"/>
          <p:cNvCxnSpPr/>
          <p:nvPr/>
        </p:nvCxnSpPr>
        <p:spPr>
          <a:xfrm>
            <a:off x="6042350" y="15574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58" name="Google Shape;758;p30"/>
          <p:cNvCxnSpPr/>
          <p:nvPr/>
        </p:nvCxnSpPr>
        <p:spPr>
          <a:xfrm>
            <a:off x="720000" y="32566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59" name="Google Shape;759;p30"/>
          <p:cNvCxnSpPr/>
          <p:nvPr/>
        </p:nvCxnSpPr>
        <p:spPr>
          <a:xfrm>
            <a:off x="3381175" y="32566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760" name="Google Shape;760;p30"/>
          <p:cNvSpPr/>
          <p:nvPr/>
        </p:nvSpPr>
        <p:spPr>
          <a:xfrm>
            <a:off x="8342513" y="141580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0"/>
          <p:cNvSpPr/>
          <p:nvPr/>
        </p:nvSpPr>
        <p:spPr>
          <a:xfrm>
            <a:off x="8367025" y="2348625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2" name="Google Shape;762;p30"/>
          <p:cNvCxnSpPr>
            <a:stCxn id="761" idx="0"/>
            <a:endCxn id="763" idx="2"/>
          </p:cNvCxnSpPr>
          <p:nvPr/>
        </p:nvCxnSpPr>
        <p:spPr>
          <a:xfrm rot="-5400000">
            <a:off x="8415475" y="1871625"/>
            <a:ext cx="518700" cy="4353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4" name="Google Shape;764;p30"/>
          <p:cNvSpPr/>
          <p:nvPr/>
        </p:nvSpPr>
        <p:spPr>
          <a:xfrm>
            <a:off x="7907988" y="1072250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0"/>
          <p:cNvSpPr/>
          <p:nvPr/>
        </p:nvSpPr>
        <p:spPr>
          <a:xfrm>
            <a:off x="8892400" y="1772100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0"/>
          <p:cNvSpPr/>
          <p:nvPr/>
        </p:nvSpPr>
        <p:spPr>
          <a:xfrm>
            <a:off x="8667675" y="57410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6" name="Google Shape;766;p30"/>
          <p:cNvCxnSpPr>
            <a:stCxn id="764" idx="4"/>
            <a:endCxn id="761" idx="0"/>
          </p:cNvCxnSpPr>
          <p:nvPr/>
        </p:nvCxnSpPr>
        <p:spPr>
          <a:xfrm rot="-5400000" flipH="1">
            <a:off x="7631238" y="1522700"/>
            <a:ext cx="1160700" cy="4914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67" name="Google Shape;767;p30"/>
          <p:cNvCxnSpPr>
            <a:stCxn id="763" idx="0"/>
            <a:endCxn id="765" idx="4"/>
          </p:cNvCxnSpPr>
          <p:nvPr/>
        </p:nvCxnSpPr>
        <p:spPr>
          <a:xfrm rot="5400000" flipH="1">
            <a:off x="8345200" y="1167000"/>
            <a:ext cx="1017600" cy="1926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68" name="Google Shape;768;p30"/>
          <p:cNvCxnSpPr>
            <a:stCxn id="763" idx="4"/>
            <a:endCxn id="761" idx="6"/>
          </p:cNvCxnSpPr>
          <p:nvPr/>
        </p:nvCxnSpPr>
        <p:spPr>
          <a:xfrm rot="5400000">
            <a:off x="8473450" y="1961850"/>
            <a:ext cx="550800" cy="402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69" name="Google Shape;769;p30"/>
          <p:cNvCxnSpPr>
            <a:stCxn id="765" idx="4"/>
            <a:endCxn id="760" idx="6"/>
          </p:cNvCxnSpPr>
          <p:nvPr/>
        </p:nvCxnSpPr>
        <p:spPr>
          <a:xfrm rot="5400000">
            <a:off x="8264625" y="1012700"/>
            <a:ext cx="751500" cy="234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sp>
        <p:nvSpPr>
          <p:cNvPr id="770" name="Google Shape;770;p30"/>
          <p:cNvSpPr/>
          <p:nvPr/>
        </p:nvSpPr>
        <p:spPr>
          <a:xfrm>
            <a:off x="8796100" y="325007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1" name="Google Shape;771;p30"/>
          <p:cNvCxnSpPr>
            <a:stCxn id="761" idx="2"/>
            <a:endCxn id="770" idx="2"/>
          </p:cNvCxnSpPr>
          <p:nvPr/>
        </p:nvCxnSpPr>
        <p:spPr>
          <a:xfrm>
            <a:off x="8367025" y="2438775"/>
            <a:ext cx="429000" cy="869100"/>
          </a:xfrm>
          <a:prstGeom prst="curvedConnector3">
            <a:avLst>
              <a:gd name="adj1" fmla="val -34003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72" name="Google Shape;772;p30"/>
          <p:cNvSpPr/>
          <p:nvPr/>
        </p:nvSpPr>
        <p:spPr>
          <a:xfrm>
            <a:off x="7649400" y="-146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8060463" y="3653963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4" name="Google Shape;774;p30"/>
          <p:cNvCxnSpPr>
            <a:stCxn id="773" idx="6"/>
            <a:endCxn id="770" idx="4"/>
          </p:cNvCxnSpPr>
          <p:nvPr/>
        </p:nvCxnSpPr>
        <p:spPr>
          <a:xfrm rot="10800000" flipH="1">
            <a:off x="8176263" y="3365963"/>
            <a:ext cx="677700" cy="345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30"/>
          <p:cNvCxnSpPr>
            <a:stCxn id="770" idx="0"/>
            <a:endCxn id="761" idx="4"/>
          </p:cNvCxnSpPr>
          <p:nvPr/>
        </p:nvCxnSpPr>
        <p:spPr>
          <a:xfrm rot="5400000" flipH="1">
            <a:off x="8294950" y="2691025"/>
            <a:ext cx="721200" cy="3969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76" name="Google Shape;776;p30"/>
          <p:cNvSpPr/>
          <p:nvPr/>
        </p:nvSpPr>
        <p:spPr>
          <a:xfrm>
            <a:off x="8316125" y="4228075"/>
            <a:ext cx="1099500" cy="1099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0"/>
          <p:cNvSpPr/>
          <p:nvPr/>
        </p:nvSpPr>
        <p:spPr>
          <a:xfrm>
            <a:off x="7995775" y="2902650"/>
            <a:ext cx="488700" cy="4887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0"/>
          <p:cNvSpPr txBox="1">
            <a:spLocks noGrp="1"/>
          </p:cNvSpPr>
          <p:nvPr>
            <p:ph type="title" idx="5"/>
          </p:nvPr>
        </p:nvSpPr>
        <p:spPr>
          <a:xfrm>
            <a:off x="6269549" y="3177946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79" name="Google Shape;779;p30"/>
          <p:cNvSpPr txBox="1">
            <a:spLocks noGrp="1"/>
          </p:cNvSpPr>
          <p:nvPr>
            <p:ph type="subTitle" idx="14"/>
          </p:nvPr>
        </p:nvSpPr>
        <p:spPr>
          <a:xfrm>
            <a:off x="6140750" y="38277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PDR</a:t>
            </a:r>
            <a:endParaRPr/>
          </a:p>
        </p:txBody>
      </p:sp>
      <p:cxnSp>
        <p:nvCxnSpPr>
          <p:cNvPr id="780" name="Google Shape;780;p30"/>
          <p:cNvCxnSpPr/>
          <p:nvPr/>
        </p:nvCxnSpPr>
        <p:spPr>
          <a:xfrm>
            <a:off x="6030300" y="3177950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1"/>
          <p:cNvSpPr txBox="1">
            <a:spLocks noGrp="1"/>
          </p:cNvSpPr>
          <p:nvPr>
            <p:ph type="title"/>
          </p:nvPr>
        </p:nvSpPr>
        <p:spPr>
          <a:xfrm>
            <a:off x="1193050" y="217898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</a:t>
            </a:r>
            <a:endParaRPr/>
          </a:p>
        </p:txBody>
      </p:sp>
      <p:cxnSp>
        <p:nvCxnSpPr>
          <p:cNvPr id="786" name="Google Shape;786;p31"/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87" name="Google Shape;787;p31"/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1"/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1"/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790" name="Google Shape;790;p3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3" name="Google Shape;793;p31"/>
            <p:cNvCxnSpPr>
              <a:stCxn id="790" idx="6"/>
              <a:endCxn id="791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31"/>
            <p:cNvCxnSpPr>
              <a:stCxn id="791" idx="6"/>
              <a:endCxn id="795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6" name="Google Shape;796;p31"/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8" name="Google Shape;798;p31"/>
            <p:cNvCxnSpPr>
              <a:stCxn id="791" idx="2"/>
              <a:endCxn id="79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00" name="Google Shape;800;p31"/>
            <p:cNvCxnSpPr>
              <a:stCxn id="796" idx="6"/>
              <a:endCxn id="801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02" name="Google Shape;802;p31"/>
            <p:cNvCxnSpPr>
              <a:stCxn id="801" idx="4"/>
              <a:endCxn id="797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03" name="Google Shape;803;p31"/>
            <p:cNvCxnSpPr>
              <a:stCxn id="797" idx="2"/>
              <a:endCxn id="791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04" name="Google Shape;804;p31"/>
            <p:cNvCxnSpPr>
              <a:stCxn id="796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805" name="Google Shape;805;p31"/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806" name="Google Shape;806;p3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31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810" name="Google Shape;810;p31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3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812" name="Google Shape;812;p3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14" name="Google Shape;814;p31"/>
            <p:cNvCxnSpPr>
              <a:stCxn id="792" idx="6"/>
              <a:endCxn id="813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15" name="Google Shape;815;p31"/>
            <p:cNvCxnSpPr>
              <a:stCxn id="791" idx="6"/>
              <a:endCxn id="792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816" name="Google Shape;816;p31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817" name="Google Shape;817;p31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19" name="Google Shape;819;p31"/>
            <p:cNvCxnSpPr>
              <a:stCxn id="818" idx="6"/>
              <a:endCxn id="795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2"/>
          <p:cNvSpPr txBox="1">
            <a:spLocks noGrp="1"/>
          </p:cNvSpPr>
          <p:nvPr>
            <p:ph type="title"/>
          </p:nvPr>
        </p:nvSpPr>
        <p:spPr>
          <a:xfrm>
            <a:off x="1193050" y="217898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Gateways</a:t>
            </a:r>
            <a:endParaRPr/>
          </a:p>
        </p:txBody>
      </p:sp>
      <p:cxnSp>
        <p:nvCxnSpPr>
          <p:cNvPr id="825" name="Google Shape;825;p32"/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26" name="Google Shape;826;p32"/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2"/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32"/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829" name="Google Shape;829;p32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2" name="Google Shape;832;p32"/>
            <p:cNvCxnSpPr>
              <a:stCxn id="829" idx="6"/>
              <a:endCxn id="830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32"/>
            <p:cNvCxnSpPr>
              <a:stCxn id="830" idx="6"/>
              <a:endCxn id="834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35" name="Google Shape;835;p32"/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7" name="Google Shape;837;p32"/>
            <p:cNvCxnSpPr>
              <a:stCxn id="830" idx="2"/>
              <a:endCxn id="838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9" name="Google Shape;839;p32"/>
            <p:cNvCxnSpPr>
              <a:stCxn id="835" idx="6"/>
              <a:endCxn id="840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41" name="Google Shape;841;p32"/>
            <p:cNvCxnSpPr>
              <a:stCxn id="840" idx="4"/>
              <a:endCxn id="836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42" name="Google Shape;842;p32"/>
            <p:cNvCxnSpPr>
              <a:stCxn id="836" idx="2"/>
              <a:endCxn id="830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43" name="Google Shape;843;p32"/>
            <p:cNvCxnSpPr>
              <a:stCxn id="835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844" name="Google Shape;844;p32"/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845" name="Google Shape;845;p3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32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847" name="Google Shape;847;p3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8" name="Google Shape;848;p32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849" name="Google Shape;849;p3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2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851" name="Google Shape;851;p3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53" name="Google Shape;853;p32"/>
            <p:cNvCxnSpPr>
              <a:stCxn id="831" idx="6"/>
              <a:endCxn id="852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54" name="Google Shape;854;p32"/>
            <p:cNvCxnSpPr>
              <a:stCxn id="830" idx="6"/>
              <a:endCxn id="831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855" name="Google Shape;855;p32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856" name="Google Shape;856;p3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58" name="Google Shape;858;p32"/>
            <p:cNvCxnSpPr>
              <a:stCxn id="857" idx="6"/>
              <a:endCxn id="834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title"/>
          </p:nvPr>
        </p:nvSpPr>
        <p:spPr>
          <a:xfrm>
            <a:off x="1193050" y="217898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</a:t>
            </a:r>
            <a:endParaRPr/>
          </a:p>
        </p:txBody>
      </p:sp>
      <p:cxnSp>
        <p:nvCxnSpPr>
          <p:cNvPr id="864" name="Google Shape;864;p33"/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5" name="Google Shape;865;p33"/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3"/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33"/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868" name="Google Shape;868;p33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1" name="Google Shape;871;p33"/>
            <p:cNvCxnSpPr>
              <a:stCxn id="868" idx="6"/>
              <a:endCxn id="869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33"/>
            <p:cNvCxnSpPr>
              <a:stCxn id="869" idx="6"/>
              <a:endCxn id="873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74" name="Google Shape;874;p33"/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6" name="Google Shape;876;p33"/>
            <p:cNvCxnSpPr>
              <a:stCxn id="869" idx="2"/>
              <a:endCxn id="877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78" name="Google Shape;878;p33"/>
            <p:cNvCxnSpPr>
              <a:stCxn id="874" idx="6"/>
              <a:endCxn id="879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80" name="Google Shape;880;p33"/>
            <p:cNvCxnSpPr>
              <a:stCxn id="879" idx="4"/>
              <a:endCxn id="875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81" name="Google Shape;881;p33"/>
            <p:cNvCxnSpPr>
              <a:stCxn id="875" idx="2"/>
              <a:endCxn id="869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82" name="Google Shape;882;p33"/>
            <p:cNvCxnSpPr>
              <a:stCxn id="874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883" name="Google Shape;883;p33"/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3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886" name="Google Shape;886;p3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33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33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890" name="Google Shape;890;p3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2" name="Google Shape;892;p33"/>
            <p:cNvCxnSpPr>
              <a:stCxn id="870" idx="6"/>
              <a:endCxn id="891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93" name="Google Shape;893;p33"/>
            <p:cNvCxnSpPr>
              <a:stCxn id="869" idx="6"/>
              <a:endCxn id="870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894" name="Google Shape;894;p33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895" name="Google Shape;895;p3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7" name="Google Shape;897;p33"/>
            <p:cNvCxnSpPr>
              <a:stCxn id="896" idx="6"/>
              <a:endCxn id="873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4"/>
          <p:cNvSpPr txBox="1">
            <a:spLocks noGrp="1"/>
          </p:cNvSpPr>
          <p:nvPr>
            <p:ph type="title"/>
          </p:nvPr>
        </p:nvSpPr>
        <p:spPr>
          <a:xfrm>
            <a:off x="697341" y="1831993"/>
            <a:ext cx="2588707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Bandwidth</a:t>
            </a:r>
            <a:endParaRPr dirty="0"/>
          </a:p>
        </p:txBody>
      </p:sp>
      <p:cxnSp>
        <p:nvCxnSpPr>
          <p:cNvPr id="903" name="Google Shape;903;p34"/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04" name="Google Shape;904;p34"/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34"/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907" name="Google Shape;907;p34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0" name="Google Shape;910;p34"/>
            <p:cNvCxnSpPr>
              <a:stCxn id="907" idx="6"/>
              <a:endCxn id="908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34"/>
            <p:cNvCxnSpPr>
              <a:stCxn id="908" idx="6"/>
              <a:endCxn id="912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13" name="Google Shape;913;p34"/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5" name="Google Shape;915;p34"/>
            <p:cNvCxnSpPr>
              <a:stCxn id="908" idx="2"/>
              <a:endCxn id="916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7" name="Google Shape;917;p34"/>
            <p:cNvCxnSpPr>
              <a:stCxn id="913" idx="6"/>
              <a:endCxn id="918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9" name="Google Shape;919;p34"/>
            <p:cNvCxnSpPr>
              <a:stCxn id="918" idx="4"/>
              <a:endCxn id="914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20" name="Google Shape;920;p34"/>
            <p:cNvCxnSpPr>
              <a:stCxn id="914" idx="2"/>
              <a:endCxn id="908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21" name="Google Shape;921;p34"/>
            <p:cNvCxnSpPr>
              <a:stCxn id="913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922" name="Google Shape;922;p34"/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34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925" name="Google Shape;925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34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927" name="Google Shape;927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34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929" name="Google Shape;929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31" name="Google Shape;931;p34"/>
            <p:cNvCxnSpPr>
              <a:stCxn id="909" idx="6"/>
              <a:endCxn id="930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32" name="Google Shape;932;p34"/>
            <p:cNvCxnSpPr>
              <a:stCxn id="908" idx="6"/>
              <a:endCxn id="909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933" name="Google Shape;933;p34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934" name="Google Shape;934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36" name="Google Shape;936;p34"/>
            <p:cNvCxnSpPr>
              <a:stCxn id="935" idx="6"/>
              <a:endCxn id="912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9BF20E8-38FB-FDCC-F0C8-5A4A10C6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535" y="517350"/>
            <a:ext cx="5197290" cy="4168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5"/>
          <p:cNvSpPr txBox="1">
            <a:spLocks noGrp="1"/>
          </p:cNvSpPr>
          <p:nvPr>
            <p:ph type="title"/>
          </p:nvPr>
        </p:nvSpPr>
        <p:spPr>
          <a:xfrm>
            <a:off x="1193050" y="2178988"/>
            <a:ext cx="48360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</a:t>
            </a:r>
            <a:endParaRPr/>
          </a:p>
        </p:txBody>
      </p:sp>
      <p:cxnSp>
        <p:nvCxnSpPr>
          <p:cNvPr id="942" name="Google Shape;942;p35"/>
          <p:cNvCxnSpPr/>
          <p:nvPr/>
        </p:nvCxnSpPr>
        <p:spPr>
          <a:xfrm rot="5400000" flipH="1">
            <a:off x="-1244000" y="2984500"/>
            <a:ext cx="1674600" cy="6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43" name="Google Shape;943;p35"/>
          <p:cNvSpPr/>
          <p:nvPr/>
        </p:nvSpPr>
        <p:spPr>
          <a:xfrm flipH="1">
            <a:off x="6883025" y="2686000"/>
            <a:ext cx="1167600" cy="1167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5"/>
          <p:cNvSpPr/>
          <p:nvPr/>
        </p:nvSpPr>
        <p:spPr>
          <a:xfrm flipH="1">
            <a:off x="571875" y="198050"/>
            <a:ext cx="458400" cy="458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5"/>
          <p:cNvGrpSpPr/>
          <p:nvPr/>
        </p:nvGrpSpPr>
        <p:grpSpPr>
          <a:xfrm>
            <a:off x="1577925" y="17750"/>
            <a:ext cx="6089425" cy="1646375"/>
            <a:chOff x="1577925" y="17750"/>
            <a:chExt cx="6089425" cy="1646375"/>
          </a:xfrm>
        </p:grpSpPr>
        <p:sp>
          <p:nvSpPr>
            <p:cNvPr id="946" name="Google Shape;946;p35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9" name="Google Shape;949;p35"/>
            <p:cNvCxnSpPr>
              <a:stCxn id="946" idx="6"/>
              <a:endCxn id="947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35"/>
            <p:cNvCxnSpPr>
              <a:stCxn id="947" idx="6"/>
              <a:endCxn id="951" idx="0"/>
            </p:cNvCxnSpPr>
            <p:nvPr/>
          </p:nvCxnSpPr>
          <p:spPr>
            <a:xfrm flipH="1">
              <a:off x="5961275" y="107900"/>
              <a:ext cx="342300" cy="12765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35"/>
            <p:cNvSpPr/>
            <p:nvPr/>
          </p:nvSpPr>
          <p:spPr>
            <a:xfrm flipH="1">
              <a:off x="4852175" y="815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4" name="Google Shape;954;p35"/>
            <p:cNvCxnSpPr>
              <a:stCxn id="947" idx="2"/>
              <a:endCxn id="955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56" name="Google Shape;956;p35"/>
            <p:cNvCxnSpPr>
              <a:stCxn id="952" idx="6"/>
              <a:endCxn id="957" idx="1"/>
            </p:cNvCxnSpPr>
            <p:nvPr/>
          </p:nvCxnSpPr>
          <p:spPr>
            <a:xfrm rot="10800000">
              <a:off x="3526775" y="116975"/>
              <a:ext cx="1325400" cy="22500"/>
            </a:xfrm>
            <a:prstGeom prst="curvedConnector4">
              <a:avLst>
                <a:gd name="adj1" fmla="val 48939"/>
                <a:gd name="adj2" fmla="val 12836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58" name="Google Shape;958;p35"/>
            <p:cNvCxnSpPr>
              <a:stCxn id="957" idx="4"/>
              <a:endCxn id="953" idx="6"/>
            </p:cNvCxnSpPr>
            <p:nvPr/>
          </p:nvCxnSpPr>
          <p:spPr>
            <a:xfrm rot="-5400000" flipH="1">
              <a:off x="3605600" y="134225"/>
              <a:ext cx="605400" cy="899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59" name="Google Shape;959;p35"/>
            <p:cNvCxnSpPr>
              <a:stCxn id="953" idx="2"/>
              <a:endCxn id="947" idx="6"/>
            </p:cNvCxnSpPr>
            <p:nvPr/>
          </p:nvCxnSpPr>
          <p:spPr>
            <a:xfrm rot="10800000" flipH="1">
              <a:off x="4538000" y="107950"/>
              <a:ext cx="1765500" cy="77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60" name="Google Shape;960;p35"/>
            <p:cNvCxnSpPr>
              <a:stCxn id="952" idx="5"/>
            </p:cNvCxnSpPr>
            <p:nvPr/>
          </p:nvCxnSpPr>
          <p:spPr>
            <a:xfrm rot="-5400000" flipH="1">
              <a:off x="4565834" y="483716"/>
              <a:ext cx="982200" cy="375600"/>
            </a:xfrm>
            <a:prstGeom prst="curvedConnector3">
              <a:avLst>
                <a:gd name="adj1" fmla="val 508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961" name="Google Shape;961;p35"/>
            <p:cNvGrpSpPr/>
            <p:nvPr/>
          </p:nvGrpSpPr>
          <p:grpSpPr>
            <a:xfrm flipH="1">
              <a:off x="5821450" y="1384525"/>
              <a:ext cx="279600" cy="279600"/>
              <a:chOff x="2206950" y="697000"/>
              <a:chExt cx="279600" cy="279600"/>
            </a:xfrm>
          </p:grpSpPr>
          <p:sp>
            <p:nvSpPr>
              <p:cNvPr id="962" name="Google Shape;962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35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964" name="Google Shape;964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5" name="Google Shape;965;p35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966" name="Google Shape;966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7" name="Google Shape;967;p35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968" name="Google Shape;968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70" name="Google Shape;970;p35"/>
            <p:cNvCxnSpPr>
              <a:stCxn id="948" idx="6"/>
              <a:endCxn id="969" idx="2"/>
            </p:cNvCxnSpPr>
            <p:nvPr/>
          </p:nvCxnSpPr>
          <p:spPr>
            <a:xfrm rot="10800000">
              <a:off x="1857425" y="427400"/>
              <a:ext cx="761100" cy="499500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1" name="Google Shape;971;p35"/>
            <p:cNvCxnSpPr>
              <a:stCxn id="947" idx="6"/>
              <a:endCxn id="948" idx="2"/>
            </p:cNvCxnSpPr>
            <p:nvPr/>
          </p:nvCxnSpPr>
          <p:spPr>
            <a:xfrm flipH="1">
              <a:off x="2798975" y="107900"/>
              <a:ext cx="3504600" cy="819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972" name="Google Shape;972;p35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973" name="Google Shape;973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75" name="Google Shape;975;p35"/>
            <p:cNvCxnSpPr>
              <a:stCxn id="974" idx="6"/>
              <a:endCxn id="951" idx="0"/>
            </p:cNvCxnSpPr>
            <p:nvPr/>
          </p:nvCxnSpPr>
          <p:spPr>
            <a:xfrm flipH="1">
              <a:off x="5961350" y="790325"/>
              <a:ext cx="522300" cy="594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Office PowerPoint</Application>
  <PresentationFormat>On-screen Show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PT Sans</vt:lpstr>
      <vt:lpstr>Arial</vt:lpstr>
      <vt:lpstr>Anaheim</vt:lpstr>
      <vt:lpstr>Nunito Light</vt:lpstr>
      <vt:lpstr>Krona One</vt:lpstr>
      <vt:lpstr>Bebas Neue</vt:lpstr>
      <vt:lpstr>Artificial Neural Networks Conference by Slidesgo</vt:lpstr>
      <vt:lpstr>COMPUTER NETWORKING  SCENARIO 4</vt:lpstr>
      <vt:lpstr>Group Members:</vt:lpstr>
      <vt:lpstr>50 nodes 5 AS systems Gateway nodes Bandwidth as link cost PDR </vt:lpstr>
      <vt:lpstr>SOLUTION:</vt:lpstr>
      <vt:lpstr>Topology</vt:lpstr>
      <vt:lpstr>Gateways</vt:lpstr>
      <vt:lpstr>Intra- connection</vt:lpstr>
      <vt:lpstr>Bandwidth</vt:lpstr>
      <vt:lpstr>Dijkstra</vt:lpstr>
      <vt:lpstr>PDR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 SCENARIO 4</dc:title>
  <cp:lastModifiedBy>aimen munawar</cp:lastModifiedBy>
  <cp:revision>6</cp:revision>
  <dcterms:modified xsi:type="dcterms:W3CDTF">2024-01-03T05:28:52Z</dcterms:modified>
</cp:coreProperties>
</file>