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naheim"/>
      <p:regular r:id="rId28"/>
    </p:embeddedFont>
    <p:embeddedFont>
      <p:font typeface="Bebas Neue"/>
      <p:regular r:id="rId29"/>
    </p:embeddedFont>
    <p:embeddedFont>
      <p:font typeface="Black Han Sans"/>
      <p:regular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nahei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BlackHa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2aa5aedbb17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1" name="Google Shape;1781;g2aa5aedbb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2aa5aedbb17_1_6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9" name="Google Shape;1939;g2aa5aedbb17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2aa4c5456af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2aa4c5456af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72b1845856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172b1845856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54dda1946d_4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54dda1946d_4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rect b="b" l="l" r="r" t="t"/>
            <a:pathLst>
              <a:path extrusionOk="0" h="1418" w="5959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133350">
              <a:schemeClr val="lt2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 txBox="1"/>
          <p:nvPr>
            <p:ph idx="1" type="subTitle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2" type="subTitle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3" type="subTitle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4" type="subTitle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5" type="subTitle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6" type="subTitle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2" y="287102"/>
            <a:ext cx="1046554" cy="251064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8284112" y="1216002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88" y="129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430600" y="16402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7767588" y="4892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8109046" y="239698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4"/>
          <p:cNvSpPr/>
          <p:nvPr/>
        </p:nvSpPr>
        <p:spPr>
          <a:xfrm>
            <a:off x="2600997" y="14854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720000" y="949874"/>
            <a:ext cx="77040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15"/>
          <p:cNvSpPr/>
          <p:nvPr/>
        </p:nvSpPr>
        <p:spPr>
          <a:xfrm>
            <a:off x="-68125" y="10907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571592" y="1849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357675" y="820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735925" y="755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296" name="Google Shape;296;p1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300" name="Google Shape;300;p1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8430775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734513" y="1246999"/>
            <a:ext cx="270756" cy="26731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>
            <a:off x="2216420" y="3818242"/>
            <a:ext cx="841821" cy="1082123"/>
            <a:chOff x="1307321" y="654999"/>
            <a:chExt cx="1131632" cy="1454661"/>
          </a:xfrm>
        </p:grpSpPr>
        <p:sp>
          <p:nvSpPr>
            <p:cNvPr id="330" name="Google Shape;330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1" type="subTitle"/>
          </p:nvPr>
        </p:nvSpPr>
        <p:spPr>
          <a:xfrm>
            <a:off x="2437350" y="1245425"/>
            <a:ext cx="42693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34" name="Google Shape;334;p16"/>
          <p:cNvGrpSpPr/>
          <p:nvPr/>
        </p:nvGrpSpPr>
        <p:grpSpPr>
          <a:xfrm flipH="1">
            <a:off x="7355845" y="3869642"/>
            <a:ext cx="841821" cy="1082123"/>
            <a:chOff x="1307321" y="654999"/>
            <a:chExt cx="1131632" cy="1454661"/>
          </a:xfrm>
        </p:grpSpPr>
        <p:sp>
          <p:nvSpPr>
            <p:cNvPr id="335" name="Google Shape;335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6"/>
          <p:cNvSpPr/>
          <p:nvPr/>
        </p:nvSpPr>
        <p:spPr>
          <a:xfrm>
            <a:off x="8246700" y="161842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8553938" y="1372753"/>
            <a:ext cx="248824" cy="2456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343" name="Google Shape;343;p1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7" name="Google Shape;367;p17"/>
          <p:cNvSpPr txBox="1"/>
          <p:nvPr>
            <p:ph idx="2" type="subTitle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17"/>
          <p:cNvSpPr txBox="1"/>
          <p:nvPr>
            <p:ph idx="4" type="subTitle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subTitle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17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-539350" y="1653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653101" y="14288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1092688" y="5490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379" name="Google Shape;379;p1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7"/>
          <p:cNvSpPr/>
          <p:nvPr/>
        </p:nvSpPr>
        <p:spPr>
          <a:xfrm>
            <a:off x="-17095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7"/>
          <p:cNvGrpSpPr/>
          <p:nvPr/>
        </p:nvGrpSpPr>
        <p:grpSpPr>
          <a:xfrm flipH="1">
            <a:off x="-1873560" y="3843765"/>
            <a:ext cx="3284189" cy="1168269"/>
            <a:chOff x="2536050" y="2210275"/>
            <a:chExt cx="5672175" cy="2017737"/>
          </a:xfrm>
        </p:grpSpPr>
        <p:sp>
          <p:nvSpPr>
            <p:cNvPr id="383" name="Google Shape;383;p17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759238" y="6000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8506446" y="20757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8327200" y="286827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107020" y="3609489"/>
            <a:ext cx="991649" cy="1274574"/>
            <a:chOff x="1307321" y="654999"/>
            <a:chExt cx="1131632" cy="1454661"/>
          </a:xfrm>
        </p:grpSpPr>
        <p:sp>
          <p:nvSpPr>
            <p:cNvPr id="412" name="Google Shape;412;p18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18"/>
          <p:cNvSpPr/>
          <p:nvPr/>
        </p:nvSpPr>
        <p:spPr>
          <a:xfrm>
            <a:off x="7373438" y="1135662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-282500" y="12870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18"/>
          <p:cNvSpPr txBox="1"/>
          <p:nvPr>
            <p:ph idx="1" type="subTitle"/>
          </p:nvPr>
        </p:nvSpPr>
        <p:spPr>
          <a:xfrm>
            <a:off x="1513799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18"/>
          <p:cNvSpPr txBox="1"/>
          <p:nvPr>
            <p:ph idx="2" type="subTitle"/>
          </p:nvPr>
        </p:nvSpPr>
        <p:spPr>
          <a:xfrm>
            <a:off x="5492751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0" name="Google Shape;420;p18"/>
          <p:cNvSpPr txBox="1"/>
          <p:nvPr>
            <p:ph idx="3" type="subTitle"/>
          </p:nvPr>
        </p:nvSpPr>
        <p:spPr>
          <a:xfrm>
            <a:off x="1513799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4" type="subTitle"/>
          </p:nvPr>
        </p:nvSpPr>
        <p:spPr>
          <a:xfrm>
            <a:off x="5492751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p18"/>
          <p:cNvSpPr txBox="1"/>
          <p:nvPr>
            <p:ph idx="5" type="subTitle"/>
          </p:nvPr>
        </p:nvSpPr>
        <p:spPr>
          <a:xfrm>
            <a:off x="1513799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18"/>
          <p:cNvSpPr txBox="1"/>
          <p:nvPr>
            <p:ph idx="6" type="subTitle"/>
          </p:nvPr>
        </p:nvSpPr>
        <p:spPr>
          <a:xfrm>
            <a:off x="1513799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8"/>
          <p:cNvSpPr txBox="1"/>
          <p:nvPr>
            <p:ph idx="7" type="subTitle"/>
          </p:nvPr>
        </p:nvSpPr>
        <p:spPr>
          <a:xfrm>
            <a:off x="5492724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5" name="Google Shape;425;p18"/>
          <p:cNvSpPr txBox="1"/>
          <p:nvPr>
            <p:ph idx="8" type="subTitle"/>
          </p:nvPr>
        </p:nvSpPr>
        <p:spPr>
          <a:xfrm>
            <a:off x="5492724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8"/>
          <p:cNvSpPr/>
          <p:nvPr/>
        </p:nvSpPr>
        <p:spPr>
          <a:xfrm>
            <a:off x="2062422" y="153422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7312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18"/>
          <p:cNvGrpSpPr/>
          <p:nvPr/>
        </p:nvGrpSpPr>
        <p:grpSpPr>
          <a:xfrm>
            <a:off x="7309340" y="3843765"/>
            <a:ext cx="3284189" cy="1168269"/>
            <a:chOff x="2536050" y="2210275"/>
            <a:chExt cx="5672175" cy="2017737"/>
          </a:xfrm>
        </p:grpSpPr>
        <p:sp>
          <p:nvSpPr>
            <p:cNvPr id="429" name="Google Shape;429;p18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8"/>
          <p:cNvSpPr/>
          <p:nvPr/>
        </p:nvSpPr>
        <p:spPr>
          <a:xfrm>
            <a:off x="624563" y="5363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966021" y="2868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8576225" y="13746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 flipH="1">
            <a:off x="2466088" y="2127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idx="1" type="subTitle"/>
          </p:nvPr>
        </p:nvSpPr>
        <p:spPr>
          <a:xfrm>
            <a:off x="13820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19"/>
          <p:cNvSpPr txBox="1"/>
          <p:nvPr>
            <p:ph idx="2" type="subTitle"/>
          </p:nvPr>
        </p:nvSpPr>
        <p:spPr>
          <a:xfrm>
            <a:off x="40124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idx="3" type="subTitle"/>
          </p:nvPr>
        </p:nvSpPr>
        <p:spPr>
          <a:xfrm>
            <a:off x="13820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19"/>
          <p:cNvSpPr txBox="1"/>
          <p:nvPr>
            <p:ph idx="4" type="subTitle"/>
          </p:nvPr>
        </p:nvSpPr>
        <p:spPr>
          <a:xfrm>
            <a:off x="40124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19"/>
          <p:cNvSpPr txBox="1"/>
          <p:nvPr>
            <p:ph idx="5" type="subTitle"/>
          </p:nvPr>
        </p:nvSpPr>
        <p:spPr>
          <a:xfrm>
            <a:off x="6642892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9"/>
          <p:cNvSpPr txBox="1"/>
          <p:nvPr>
            <p:ph idx="6" type="subTitle"/>
          </p:nvPr>
        </p:nvSpPr>
        <p:spPr>
          <a:xfrm>
            <a:off x="6642892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9"/>
          <p:cNvSpPr txBox="1"/>
          <p:nvPr>
            <p:ph idx="7" type="subTitle"/>
          </p:nvPr>
        </p:nvSpPr>
        <p:spPr>
          <a:xfrm>
            <a:off x="138569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19"/>
          <p:cNvSpPr txBox="1"/>
          <p:nvPr>
            <p:ph idx="8" type="subTitle"/>
          </p:nvPr>
        </p:nvSpPr>
        <p:spPr>
          <a:xfrm>
            <a:off x="4016088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19"/>
          <p:cNvSpPr txBox="1"/>
          <p:nvPr>
            <p:ph idx="9" type="subTitle"/>
          </p:nvPr>
        </p:nvSpPr>
        <p:spPr>
          <a:xfrm>
            <a:off x="664648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0" name="Google Shape;470;p19"/>
          <p:cNvSpPr txBox="1"/>
          <p:nvPr>
            <p:ph idx="13" type="subTitle"/>
          </p:nvPr>
        </p:nvSpPr>
        <p:spPr>
          <a:xfrm>
            <a:off x="1385692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9"/>
          <p:cNvSpPr txBox="1"/>
          <p:nvPr>
            <p:ph idx="14" type="subTitle"/>
          </p:nvPr>
        </p:nvSpPr>
        <p:spPr>
          <a:xfrm>
            <a:off x="4016088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9"/>
          <p:cNvSpPr txBox="1"/>
          <p:nvPr>
            <p:ph idx="15" type="subTitle"/>
          </p:nvPr>
        </p:nvSpPr>
        <p:spPr>
          <a:xfrm>
            <a:off x="6646481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19"/>
          <p:cNvSpPr/>
          <p:nvPr/>
        </p:nvSpPr>
        <p:spPr>
          <a:xfrm>
            <a:off x="8759213" y="4826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8469721" y="23303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>
            <a:off x="-178027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19"/>
          <p:cNvGrpSpPr/>
          <p:nvPr/>
        </p:nvGrpSpPr>
        <p:grpSpPr>
          <a:xfrm>
            <a:off x="-1832050" y="3757500"/>
            <a:ext cx="3148300" cy="1263895"/>
            <a:chOff x="6676775" y="1493468"/>
            <a:chExt cx="1935510" cy="777064"/>
          </a:xfrm>
        </p:grpSpPr>
        <p:sp>
          <p:nvSpPr>
            <p:cNvPr id="479" name="Google Shape;479;p19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/>
          <p:nvPr/>
        </p:nvSpPr>
        <p:spPr>
          <a:xfrm>
            <a:off x="-33675" y="8888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20"/>
          <p:cNvSpPr/>
          <p:nvPr/>
        </p:nvSpPr>
        <p:spPr>
          <a:xfrm flipH="1">
            <a:off x="1352417" y="904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8387725" y="3176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8103200" y="17357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 flipH="1">
            <a:off x="7699137" y="3553303"/>
            <a:ext cx="1003192" cy="1289557"/>
            <a:chOff x="1307321" y="654999"/>
            <a:chExt cx="1131632" cy="1454661"/>
          </a:xfrm>
        </p:grpSpPr>
        <p:sp>
          <p:nvSpPr>
            <p:cNvPr id="508" name="Google Shape;508;p20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0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0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512" name="Google Shape;512;p20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0"/>
          <p:cNvSpPr/>
          <p:nvPr/>
        </p:nvSpPr>
        <p:spPr>
          <a:xfrm>
            <a:off x="881650" y="35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3613" y="21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 flipH="1" rot="10800000">
            <a:off x="8702325" y="12310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22"/>
          <p:cNvSpPr/>
          <p:nvPr/>
        </p:nvSpPr>
        <p:spPr>
          <a:xfrm flipH="1">
            <a:off x="-373208" y="980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-14988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-457694" y="4705500"/>
            <a:ext cx="10335369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652900" y="6439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6845975" y="11459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1042725" y="176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22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585" name="Google Shape;585;p2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-1954750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735925" y="3644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430763" y="1765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flipH="1">
            <a:off x="-2112585" y="3843765"/>
            <a:ext cx="3284189" cy="1168269"/>
            <a:chOff x="2536050" y="2210275"/>
            <a:chExt cx="5672175" cy="2017737"/>
          </a:xfrm>
        </p:grpSpPr>
        <p:sp>
          <p:nvSpPr>
            <p:cNvPr id="593" name="Google Shape;593;p22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"/>
          <p:cNvSpPr/>
          <p:nvPr/>
        </p:nvSpPr>
        <p:spPr>
          <a:xfrm>
            <a:off x="7952381" y="2089303"/>
            <a:ext cx="1382366" cy="331625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-445123" y="1242268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-1041000" y="284582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"/>
          <p:cNvSpPr txBox="1"/>
          <p:nvPr>
            <p:ph type="title"/>
          </p:nvPr>
        </p:nvSpPr>
        <p:spPr>
          <a:xfrm>
            <a:off x="870088" y="7065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3"/>
          <p:cNvSpPr txBox="1"/>
          <p:nvPr>
            <p:ph idx="1" type="subTitle"/>
          </p:nvPr>
        </p:nvSpPr>
        <p:spPr>
          <a:xfrm>
            <a:off x="870050" y="17652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p23"/>
          <p:cNvSpPr/>
          <p:nvPr/>
        </p:nvSpPr>
        <p:spPr>
          <a:xfrm>
            <a:off x="1890977" y="3737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7339600" y="2898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8580375" y="-35000"/>
            <a:ext cx="616126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 rot="10800000">
            <a:off x="-52502" y="-85855"/>
            <a:ext cx="616126" cy="5268405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23"/>
          <p:cNvGrpSpPr/>
          <p:nvPr/>
        </p:nvGrpSpPr>
        <p:grpSpPr>
          <a:xfrm flipH="1">
            <a:off x="7646395" y="3358121"/>
            <a:ext cx="1113187" cy="1430950"/>
            <a:chOff x="1307321" y="654999"/>
            <a:chExt cx="1131632" cy="1454661"/>
          </a:xfrm>
        </p:grpSpPr>
        <p:sp>
          <p:nvSpPr>
            <p:cNvPr id="626" name="Google Shape;626;p2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>
            <a:off x="6264150" y="2448811"/>
            <a:ext cx="670859" cy="15999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3"/>
          <p:cNvSpPr txBox="1"/>
          <p:nvPr/>
        </p:nvSpPr>
        <p:spPr>
          <a:xfrm>
            <a:off x="870050" y="2891876"/>
            <a:ext cx="364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572200" y="3136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8253475" y="15901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27"/>
          <p:cNvGrpSpPr/>
          <p:nvPr/>
        </p:nvGrpSpPr>
        <p:grpSpPr>
          <a:xfrm>
            <a:off x="30784" y="340797"/>
            <a:ext cx="8923262" cy="3095492"/>
            <a:chOff x="546926" y="3123628"/>
            <a:chExt cx="2075322" cy="719932"/>
          </a:xfrm>
        </p:grpSpPr>
        <p:sp>
          <p:nvSpPr>
            <p:cNvPr id="663" name="Google Shape;663;p27"/>
            <p:cNvSpPr/>
            <p:nvPr/>
          </p:nvSpPr>
          <p:spPr>
            <a:xfrm>
              <a:off x="777771" y="3123628"/>
              <a:ext cx="150050" cy="3600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46926" y="3560309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1360039" y="3809260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27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0" y="4190050"/>
            <a:ext cx="9144064" cy="953462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8272800" y="238020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6473025" y="451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-33400" y="-46775"/>
            <a:ext cx="378348" cy="5229346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8735728" y="-46767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4000382" y="156315"/>
            <a:ext cx="1232346" cy="295650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4146988" y="4632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6" name="Google Shape;676;p27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677" name="Google Shape;677;p27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678" name="Google Shape;678;p2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27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681" name="Google Shape;681;p27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27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684" name="Google Shape;684;p27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8" name="Google Shape;688;p28"/>
          <p:cNvSpPr txBox="1"/>
          <p:nvPr>
            <p:ph idx="1" type="subTitle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9" name="Google Shape;689;p28"/>
          <p:cNvSpPr txBox="1"/>
          <p:nvPr>
            <p:ph idx="2" type="subTitle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0" name="Google Shape;690;p28"/>
          <p:cNvSpPr txBox="1"/>
          <p:nvPr>
            <p:ph idx="3" type="subTitle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1" name="Google Shape;691;p28"/>
          <p:cNvSpPr txBox="1"/>
          <p:nvPr>
            <p:ph idx="4" type="subTitle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2" name="Google Shape;692;p28"/>
          <p:cNvSpPr txBox="1"/>
          <p:nvPr>
            <p:ph idx="5" type="subTitle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3" name="Google Shape;693;p28"/>
          <p:cNvSpPr txBox="1"/>
          <p:nvPr>
            <p:ph idx="6" type="subTitle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4" name="Google Shape;694;p28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8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8"/>
          <p:cNvSpPr/>
          <p:nvPr/>
        </p:nvSpPr>
        <p:spPr>
          <a:xfrm>
            <a:off x="-539350" y="1653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8"/>
          <p:cNvSpPr/>
          <p:nvPr/>
        </p:nvSpPr>
        <p:spPr>
          <a:xfrm>
            <a:off x="8653101" y="14288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8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>
            <a:off x="1092688" y="5490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28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701" name="Google Shape;701;p28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p28"/>
          <p:cNvSpPr/>
          <p:nvPr/>
        </p:nvSpPr>
        <p:spPr>
          <a:xfrm>
            <a:off x="-17095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28"/>
          <p:cNvGrpSpPr/>
          <p:nvPr/>
        </p:nvGrpSpPr>
        <p:grpSpPr>
          <a:xfrm flipH="1">
            <a:off x="-1873560" y="3843765"/>
            <a:ext cx="3284189" cy="1168268"/>
            <a:chOff x="2536050" y="2210275"/>
            <a:chExt cx="5672175" cy="2017736"/>
          </a:xfrm>
        </p:grpSpPr>
        <p:sp>
          <p:nvSpPr>
            <p:cNvPr id="705" name="Google Shape;705;p28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28"/>
          <p:cNvSpPr/>
          <p:nvPr/>
        </p:nvSpPr>
        <p:spPr>
          <a:xfrm>
            <a:off x="8759238" y="6000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8"/>
          <p:cNvSpPr/>
          <p:nvPr/>
        </p:nvSpPr>
        <p:spPr>
          <a:xfrm>
            <a:off x="8506446" y="20757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8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8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9"/>
          <p:cNvSpPr/>
          <p:nvPr/>
        </p:nvSpPr>
        <p:spPr>
          <a:xfrm>
            <a:off x="-349600" y="12935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9"/>
          <p:cNvSpPr txBox="1"/>
          <p:nvPr>
            <p:ph idx="1" type="subTitle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3" name="Google Shape;733;p29"/>
          <p:cNvSpPr txBox="1"/>
          <p:nvPr>
            <p:ph idx="2" type="subTitle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4" name="Google Shape;734;p29"/>
          <p:cNvSpPr txBox="1"/>
          <p:nvPr>
            <p:ph idx="3" type="subTitle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5" name="Google Shape;735;p29"/>
          <p:cNvSpPr txBox="1"/>
          <p:nvPr>
            <p:ph idx="4" type="subTitle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6" name="Google Shape;736;p29"/>
          <p:cNvSpPr txBox="1"/>
          <p:nvPr>
            <p:ph idx="5" type="subTitle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7" name="Google Shape;737;p29"/>
          <p:cNvSpPr txBox="1"/>
          <p:nvPr>
            <p:ph idx="6" type="subTitle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8" name="Google Shape;73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9" name="Google Shape;739;p29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9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9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2" name="Google Shape;742;p29"/>
          <p:cNvGrpSpPr/>
          <p:nvPr/>
        </p:nvGrpSpPr>
        <p:grpSpPr>
          <a:xfrm flipH="1">
            <a:off x="-1340160" y="3843765"/>
            <a:ext cx="3284189" cy="1168268"/>
            <a:chOff x="2536050" y="2210275"/>
            <a:chExt cx="5672175" cy="2017736"/>
          </a:xfrm>
        </p:grpSpPr>
        <p:sp>
          <p:nvSpPr>
            <p:cNvPr id="743" name="Google Shape;743;p29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29"/>
          <p:cNvSpPr/>
          <p:nvPr/>
        </p:nvSpPr>
        <p:spPr>
          <a:xfrm>
            <a:off x="57045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9"/>
          <p:cNvSpPr/>
          <p:nvPr/>
        </p:nvSpPr>
        <p:spPr>
          <a:xfrm>
            <a:off x="88045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9"/>
          <p:cNvSpPr/>
          <p:nvPr/>
        </p:nvSpPr>
        <p:spPr>
          <a:xfrm>
            <a:off x="877547" y="3351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9"/>
          <p:cNvSpPr/>
          <p:nvPr/>
        </p:nvSpPr>
        <p:spPr>
          <a:xfrm>
            <a:off x="8195431" y="1954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9"/>
          <p:cNvSpPr/>
          <p:nvPr/>
        </p:nvSpPr>
        <p:spPr>
          <a:xfrm>
            <a:off x="7943863" y="4450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9"/>
          <p:cNvSpPr/>
          <p:nvPr/>
        </p:nvSpPr>
        <p:spPr>
          <a:xfrm>
            <a:off x="8100963" y="23651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9"/>
          <p:cNvSpPr txBox="1"/>
          <p:nvPr>
            <p:ph idx="7" type="title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1" name="Google Shape;771;p29"/>
          <p:cNvSpPr txBox="1"/>
          <p:nvPr>
            <p:ph idx="8" type="title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2" name="Google Shape;772;p29"/>
          <p:cNvSpPr txBox="1"/>
          <p:nvPr>
            <p:ph idx="9" type="title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3" name="Google Shape;773;p29"/>
          <p:cNvSpPr txBox="1"/>
          <p:nvPr>
            <p:ph idx="13" type="title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4" name="Google Shape;774;p29"/>
          <p:cNvSpPr txBox="1"/>
          <p:nvPr>
            <p:ph idx="14" type="title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5" name="Google Shape;775;p29"/>
          <p:cNvSpPr txBox="1"/>
          <p:nvPr>
            <p:ph idx="15" type="title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6" name="Google Shape;776;p29"/>
          <p:cNvSpPr/>
          <p:nvPr/>
        </p:nvSpPr>
        <p:spPr>
          <a:xfrm>
            <a:off x="2374913" y="269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29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778" name="Google Shape;778;p29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29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781" name="Google Shape;781;p29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29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9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0"/>
          <p:cNvSpPr/>
          <p:nvPr/>
        </p:nvSpPr>
        <p:spPr>
          <a:xfrm>
            <a:off x="184102" y="287102"/>
            <a:ext cx="1046554" cy="251064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0"/>
          <p:cNvSpPr/>
          <p:nvPr/>
        </p:nvSpPr>
        <p:spPr>
          <a:xfrm>
            <a:off x="8284112" y="1216002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0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30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790" name="Google Shape;790;p30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30"/>
          <p:cNvSpPr/>
          <p:nvPr/>
        </p:nvSpPr>
        <p:spPr>
          <a:xfrm>
            <a:off x="5676888" y="129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0"/>
          <p:cNvSpPr/>
          <p:nvPr/>
        </p:nvSpPr>
        <p:spPr>
          <a:xfrm>
            <a:off x="-430600" y="16402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0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0"/>
          <p:cNvSpPr/>
          <p:nvPr/>
        </p:nvSpPr>
        <p:spPr>
          <a:xfrm>
            <a:off x="7767588" y="4892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0"/>
          <p:cNvSpPr/>
          <p:nvPr/>
        </p:nvSpPr>
        <p:spPr>
          <a:xfrm>
            <a:off x="8109046" y="239698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0"/>
          <p:cNvSpPr txBox="1"/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8" name="Google Shape;798;p30"/>
          <p:cNvSpPr txBox="1"/>
          <p:nvPr>
            <p:ph idx="1" type="subTitle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99" name="Google Shape;799;p30"/>
          <p:cNvSpPr/>
          <p:nvPr/>
        </p:nvSpPr>
        <p:spPr>
          <a:xfrm>
            <a:off x="2600997" y="14854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0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0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1"/>
          <p:cNvSpPr/>
          <p:nvPr/>
        </p:nvSpPr>
        <p:spPr>
          <a:xfrm>
            <a:off x="8101163" y="521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1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-69775" y="16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1"/>
          <p:cNvSpPr/>
          <p:nvPr/>
        </p:nvSpPr>
        <p:spPr>
          <a:xfrm>
            <a:off x="88247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1"/>
          <p:cNvSpPr/>
          <p:nvPr/>
        </p:nvSpPr>
        <p:spPr>
          <a:xfrm>
            <a:off x="279863" y="6017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566075" y="735275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1"/>
          <p:cNvSpPr/>
          <p:nvPr/>
        </p:nvSpPr>
        <p:spPr>
          <a:xfrm flipH="1">
            <a:off x="3919600" y="7213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1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31"/>
          <p:cNvSpPr txBox="1"/>
          <p:nvPr>
            <p:ph idx="1" type="subTitle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13" name="Google Shape;813;p31"/>
          <p:cNvSpPr/>
          <p:nvPr>
            <p:ph idx="2" type="pic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14" name="Google Shape;814;p31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815" name="Google Shape;815;p3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31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818" name="Google Shape;818;p31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31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1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5" y="5394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893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70399" y="5168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10822" y="2239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5162" y="7415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2" name="Google Shape;82;p4"/>
          <p:cNvSpPr/>
          <p:nvPr/>
        </p:nvSpPr>
        <p:spPr>
          <a:xfrm>
            <a:off x="582471" y="4147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32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824" name="Google Shape;824;p32"/>
            <p:cNvSpPr/>
            <p:nvPr/>
          </p:nvSpPr>
          <p:spPr>
            <a:xfrm>
              <a:off x="677364" y="3137570"/>
              <a:ext cx="241986" cy="5805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56671" y="3633852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849422" y="3416209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8" name="Google Shape;828;p32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9" name="Google Shape;829;p32"/>
          <p:cNvSpPr txBox="1"/>
          <p:nvPr>
            <p:ph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0" name="Google Shape;830;p32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2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p32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833" name="Google Shape;833;p3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5" name="Google Shape;835;p32"/>
          <p:cNvSpPr/>
          <p:nvPr/>
        </p:nvSpPr>
        <p:spPr>
          <a:xfrm>
            <a:off x="-133300" y="-329575"/>
            <a:ext cx="563629" cy="5512207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2"/>
          <p:cNvSpPr/>
          <p:nvPr/>
        </p:nvSpPr>
        <p:spPr>
          <a:xfrm>
            <a:off x="8580374" y="-46777"/>
            <a:ext cx="563634" cy="522937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2"/>
          <p:cNvSpPr/>
          <p:nvPr/>
        </p:nvSpPr>
        <p:spPr>
          <a:xfrm>
            <a:off x="7841725" y="310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3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p33"/>
          <p:cNvGrpSpPr/>
          <p:nvPr/>
        </p:nvGrpSpPr>
        <p:grpSpPr>
          <a:xfrm>
            <a:off x="2216420" y="3818242"/>
            <a:ext cx="841821" cy="1082123"/>
            <a:chOff x="1307321" y="654999"/>
            <a:chExt cx="1131632" cy="1454661"/>
          </a:xfrm>
        </p:grpSpPr>
        <p:sp>
          <p:nvSpPr>
            <p:cNvPr id="843" name="Google Shape;843;p3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6" name="Google Shape;846;p33"/>
          <p:cNvSpPr txBox="1"/>
          <p:nvPr>
            <p:ph idx="1" type="subTitle"/>
          </p:nvPr>
        </p:nvSpPr>
        <p:spPr>
          <a:xfrm>
            <a:off x="2437350" y="1245425"/>
            <a:ext cx="42693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847" name="Google Shape;847;p33"/>
          <p:cNvGrpSpPr/>
          <p:nvPr/>
        </p:nvGrpSpPr>
        <p:grpSpPr>
          <a:xfrm flipH="1">
            <a:off x="7355845" y="3869642"/>
            <a:ext cx="841821" cy="1082123"/>
            <a:chOff x="1307321" y="654999"/>
            <a:chExt cx="1131632" cy="1454661"/>
          </a:xfrm>
        </p:grpSpPr>
        <p:sp>
          <p:nvSpPr>
            <p:cNvPr id="848" name="Google Shape;848;p3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3"/>
          <p:cNvSpPr/>
          <p:nvPr/>
        </p:nvSpPr>
        <p:spPr>
          <a:xfrm>
            <a:off x="8246700" y="161842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8553938" y="1372753"/>
            <a:ext cx="248824" cy="2456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3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33"/>
          <p:cNvGrpSpPr/>
          <p:nvPr/>
        </p:nvGrpSpPr>
        <p:grpSpPr>
          <a:xfrm flipH="1">
            <a:off x="-1340160" y="3843765"/>
            <a:ext cx="3284189" cy="1168268"/>
            <a:chOff x="2536050" y="2210275"/>
            <a:chExt cx="5672175" cy="2017736"/>
          </a:xfrm>
        </p:grpSpPr>
        <p:sp>
          <p:nvSpPr>
            <p:cNvPr id="856" name="Google Shape;856;p33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/>
          <p:nvPr/>
        </p:nvSpPr>
        <p:spPr>
          <a:xfrm>
            <a:off x="8327200" y="286827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4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0" name="Google Shape;880;p34"/>
          <p:cNvGrpSpPr/>
          <p:nvPr/>
        </p:nvGrpSpPr>
        <p:grpSpPr>
          <a:xfrm>
            <a:off x="107020" y="3609489"/>
            <a:ext cx="991649" cy="1274574"/>
            <a:chOff x="1307321" y="654999"/>
            <a:chExt cx="1131632" cy="1454661"/>
          </a:xfrm>
        </p:grpSpPr>
        <p:sp>
          <p:nvSpPr>
            <p:cNvPr id="881" name="Google Shape;881;p3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34"/>
          <p:cNvSpPr/>
          <p:nvPr/>
        </p:nvSpPr>
        <p:spPr>
          <a:xfrm>
            <a:off x="7373438" y="1135662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-282500" y="12870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4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7" name="Google Shape;887;p34"/>
          <p:cNvSpPr txBox="1"/>
          <p:nvPr>
            <p:ph idx="1" type="subTitle"/>
          </p:nvPr>
        </p:nvSpPr>
        <p:spPr>
          <a:xfrm>
            <a:off x="1513799" y="16133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88" name="Google Shape;888;p34"/>
          <p:cNvSpPr txBox="1"/>
          <p:nvPr>
            <p:ph idx="2" type="subTitle"/>
          </p:nvPr>
        </p:nvSpPr>
        <p:spPr>
          <a:xfrm>
            <a:off x="5492751" y="16133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89" name="Google Shape;889;p34"/>
          <p:cNvSpPr txBox="1"/>
          <p:nvPr>
            <p:ph idx="3" type="subTitle"/>
          </p:nvPr>
        </p:nvSpPr>
        <p:spPr>
          <a:xfrm>
            <a:off x="1513799" y="3274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90" name="Google Shape;890;p34"/>
          <p:cNvSpPr txBox="1"/>
          <p:nvPr>
            <p:ph idx="4" type="subTitle"/>
          </p:nvPr>
        </p:nvSpPr>
        <p:spPr>
          <a:xfrm>
            <a:off x="5492751" y="3274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91" name="Google Shape;891;p34"/>
          <p:cNvSpPr txBox="1"/>
          <p:nvPr>
            <p:ph idx="5" type="subTitle"/>
          </p:nvPr>
        </p:nvSpPr>
        <p:spPr>
          <a:xfrm>
            <a:off x="1513799" y="1277975"/>
            <a:ext cx="281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2" name="Google Shape;892;p34"/>
          <p:cNvSpPr txBox="1"/>
          <p:nvPr>
            <p:ph idx="6" type="subTitle"/>
          </p:nvPr>
        </p:nvSpPr>
        <p:spPr>
          <a:xfrm>
            <a:off x="1513799" y="2938625"/>
            <a:ext cx="281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4"/>
          <p:cNvSpPr txBox="1"/>
          <p:nvPr>
            <p:ph idx="7" type="subTitle"/>
          </p:nvPr>
        </p:nvSpPr>
        <p:spPr>
          <a:xfrm>
            <a:off x="5492724" y="1277975"/>
            <a:ext cx="281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4" name="Google Shape;894;p34"/>
          <p:cNvSpPr txBox="1"/>
          <p:nvPr>
            <p:ph idx="8" type="subTitle"/>
          </p:nvPr>
        </p:nvSpPr>
        <p:spPr>
          <a:xfrm>
            <a:off x="5492724" y="2938625"/>
            <a:ext cx="281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5" name="Google Shape;895;p34"/>
          <p:cNvSpPr/>
          <p:nvPr/>
        </p:nvSpPr>
        <p:spPr>
          <a:xfrm>
            <a:off x="2062422" y="153422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7312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7" name="Google Shape;897;p34"/>
          <p:cNvGrpSpPr/>
          <p:nvPr/>
        </p:nvGrpSpPr>
        <p:grpSpPr>
          <a:xfrm>
            <a:off x="7309340" y="3843765"/>
            <a:ext cx="3284189" cy="1168268"/>
            <a:chOff x="2536050" y="2210275"/>
            <a:chExt cx="5672175" cy="2017736"/>
          </a:xfrm>
        </p:grpSpPr>
        <p:sp>
          <p:nvSpPr>
            <p:cNvPr id="898" name="Google Shape;898;p34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34"/>
          <p:cNvSpPr/>
          <p:nvPr/>
        </p:nvSpPr>
        <p:spPr>
          <a:xfrm>
            <a:off x="624563" y="5363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4"/>
          <p:cNvSpPr/>
          <p:nvPr/>
        </p:nvSpPr>
        <p:spPr>
          <a:xfrm>
            <a:off x="966021" y="2868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4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4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5"/>
          <p:cNvSpPr/>
          <p:nvPr/>
        </p:nvSpPr>
        <p:spPr>
          <a:xfrm flipH="1">
            <a:off x="-438383" y="2907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35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5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5"/>
          <p:cNvSpPr/>
          <p:nvPr/>
        </p:nvSpPr>
        <p:spPr>
          <a:xfrm>
            <a:off x="8549300" y="146890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5"/>
          <p:cNvSpPr/>
          <p:nvPr/>
        </p:nvSpPr>
        <p:spPr>
          <a:xfrm flipH="1">
            <a:off x="650150" y="11998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5"/>
          <p:cNvSpPr/>
          <p:nvPr/>
        </p:nvSpPr>
        <p:spPr>
          <a:xfrm flipH="1">
            <a:off x="1392817" y="789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5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5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5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5"/>
          <p:cNvSpPr/>
          <p:nvPr/>
        </p:nvSpPr>
        <p:spPr>
          <a:xfrm>
            <a:off x="8933000" y="721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35"/>
          <p:cNvGrpSpPr/>
          <p:nvPr/>
        </p:nvGrpSpPr>
        <p:grpSpPr>
          <a:xfrm flipH="1">
            <a:off x="150012" y="3613878"/>
            <a:ext cx="1003192" cy="1289557"/>
            <a:chOff x="1307321" y="654999"/>
            <a:chExt cx="1131632" cy="1454661"/>
          </a:xfrm>
        </p:grpSpPr>
        <p:sp>
          <p:nvSpPr>
            <p:cNvPr id="936" name="Google Shape;936;p3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35"/>
          <p:cNvSpPr/>
          <p:nvPr/>
        </p:nvSpPr>
        <p:spPr>
          <a:xfrm>
            <a:off x="8632700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5"/>
          <p:cNvSpPr/>
          <p:nvPr/>
        </p:nvSpPr>
        <p:spPr>
          <a:xfrm>
            <a:off x="8324663" y="87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35"/>
          <p:cNvGrpSpPr/>
          <p:nvPr/>
        </p:nvGrpSpPr>
        <p:grpSpPr>
          <a:xfrm rot="-359601">
            <a:off x="7906940" y="730915"/>
            <a:ext cx="246539" cy="859372"/>
            <a:chOff x="3871459" y="1524906"/>
            <a:chExt cx="919351" cy="3204629"/>
          </a:xfrm>
        </p:grpSpPr>
        <p:sp>
          <p:nvSpPr>
            <p:cNvPr id="943" name="Google Shape;943;p35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35"/>
          <p:cNvGrpSpPr/>
          <p:nvPr/>
        </p:nvGrpSpPr>
        <p:grpSpPr>
          <a:xfrm flipH="1">
            <a:off x="7947980" y="121258"/>
            <a:ext cx="2832335" cy="1423172"/>
            <a:chOff x="1997175" y="3512155"/>
            <a:chExt cx="1978026" cy="993766"/>
          </a:xfrm>
        </p:grpSpPr>
        <p:sp>
          <p:nvSpPr>
            <p:cNvPr id="952" name="Google Shape;952;p35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6"/>
          <p:cNvSpPr/>
          <p:nvPr/>
        </p:nvSpPr>
        <p:spPr>
          <a:xfrm>
            <a:off x="-33675" y="8888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0" name="Google Shape;960;p36"/>
          <p:cNvSpPr/>
          <p:nvPr/>
        </p:nvSpPr>
        <p:spPr>
          <a:xfrm flipH="1">
            <a:off x="1352417" y="904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6"/>
          <p:cNvSpPr/>
          <p:nvPr/>
        </p:nvSpPr>
        <p:spPr>
          <a:xfrm>
            <a:off x="8387725" y="3176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6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6"/>
          <p:cNvSpPr/>
          <p:nvPr/>
        </p:nvSpPr>
        <p:spPr>
          <a:xfrm>
            <a:off x="8103200" y="17357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36"/>
          <p:cNvGrpSpPr/>
          <p:nvPr/>
        </p:nvGrpSpPr>
        <p:grpSpPr>
          <a:xfrm flipH="1">
            <a:off x="7699137" y="3553303"/>
            <a:ext cx="1003192" cy="1289557"/>
            <a:chOff x="1307321" y="654999"/>
            <a:chExt cx="1131632" cy="1454661"/>
          </a:xfrm>
        </p:grpSpPr>
        <p:sp>
          <p:nvSpPr>
            <p:cNvPr id="967" name="Google Shape;967;p3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36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36"/>
          <p:cNvGrpSpPr/>
          <p:nvPr/>
        </p:nvGrpSpPr>
        <p:grpSpPr>
          <a:xfrm flipH="1">
            <a:off x="-2102160" y="3843765"/>
            <a:ext cx="3284189" cy="1168268"/>
            <a:chOff x="2536050" y="2210275"/>
            <a:chExt cx="5672175" cy="2017736"/>
          </a:xfrm>
        </p:grpSpPr>
        <p:sp>
          <p:nvSpPr>
            <p:cNvPr id="971" name="Google Shape;971;p3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2" name="Google Shape;992;p36"/>
          <p:cNvSpPr/>
          <p:nvPr/>
        </p:nvSpPr>
        <p:spPr>
          <a:xfrm>
            <a:off x="881650" y="35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6"/>
          <p:cNvSpPr/>
          <p:nvPr/>
        </p:nvSpPr>
        <p:spPr>
          <a:xfrm>
            <a:off x="573613" y="21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6"/>
          <p:cNvSpPr/>
          <p:nvPr/>
        </p:nvSpPr>
        <p:spPr>
          <a:xfrm flipH="1" rot="10800000">
            <a:off x="8702325" y="12310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6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7"/>
          <p:cNvSpPr/>
          <p:nvPr/>
        </p:nvSpPr>
        <p:spPr>
          <a:xfrm>
            <a:off x="3506727" y="3040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7"/>
          <p:cNvSpPr/>
          <p:nvPr/>
        </p:nvSpPr>
        <p:spPr>
          <a:xfrm>
            <a:off x="72684" y="2534606"/>
            <a:ext cx="640548" cy="152424"/>
          </a:xfrm>
          <a:custGeom>
            <a:rect b="b" l="l" r="r" t="t"/>
            <a:pathLst>
              <a:path extrusionOk="0" h="1418" w="5959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7"/>
          <p:cNvSpPr/>
          <p:nvPr/>
        </p:nvSpPr>
        <p:spPr>
          <a:xfrm>
            <a:off x="7776469" y="629026"/>
            <a:ext cx="1231458" cy="2936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7"/>
          <p:cNvSpPr/>
          <p:nvPr/>
        </p:nvSpPr>
        <p:spPr>
          <a:xfrm>
            <a:off x="5321426" y="1123580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7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7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3" name="Google Shape;1003;p37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004" name="Google Shape;1004;p3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6" name="Google Shape;1006;p37"/>
          <p:cNvSpPr/>
          <p:nvPr/>
        </p:nvSpPr>
        <p:spPr>
          <a:xfrm>
            <a:off x="8580375" y="-35000"/>
            <a:ext cx="589203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7"/>
          <p:cNvSpPr/>
          <p:nvPr/>
        </p:nvSpPr>
        <p:spPr>
          <a:xfrm rot="10800000">
            <a:off x="-25578" y="-85858"/>
            <a:ext cx="589203" cy="5248208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7"/>
          <p:cNvSpPr txBox="1"/>
          <p:nvPr>
            <p:ph hasCustomPrompt="1"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33350">
              <a:schemeClr val="lt2">
                <a:alpha val="4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09" name="Google Shape;1009;p37"/>
          <p:cNvSpPr txBox="1"/>
          <p:nvPr>
            <p:ph idx="1" type="subTitle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10" name="Google Shape;1010;p37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1011" name="Google Shape;1011;p3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37"/>
          <p:cNvSpPr/>
          <p:nvPr/>
        </p:nvSpPr>
        <p:spPr>
          <a:xfrm>
            <a:off x="648175" y="304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7"/>
          <p:cNvSpPr/>
          <p:nvPr/>
        </p:nvSpPr>
        <p:spPr>
          <a:xfrm>
            <a:off x="340137" y="164630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7"/>
          <p:cNvSpPr/>
          <p:nvPr/>
        </p:nvSpPr>
        <p:spPr>
          <a:xfrm>
            <a:off x="8265500" y="30792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37"/>
          <p:cNvSpPr/>
          <p:nvPr/>
        </p:nvSpPr>
        <p:spPr>
          <a:xfrm>
            <a:off x="8484628" y="2745249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8"/>
          <p:cNvSpPr/>
          <p:nvPr/>
        </p:nvSpPr>
        <p:spPr>
          <a:xfrm>
            <a:off x="7952381" y="2089303"/>
            <a:ext cx="1382366" cy="331625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8"/>
          <p:cNvSpPr/>
          <p:nvPr/>
        </p:nvSpPr>
        <p:spPr>
          <a:xfrm>
            <a:off x="-445123" y="1242268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8"/>
          <p:cNvSpPr/>
          <p:nvPr/>
        </p:nvSpPr>
        <p:spPr>
          <a:xfrm>
            <a:off x="-1041000" y="284582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8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8"/>
          <p:cNvSpPr txBox="1"/>
          <p:nvPr>
            <p:ph type="title"/>
          </p:nvPr>
        </p:nvSpPr>
        <p:spPr>
          <a:xfrm>
            <a:off x="870088" y="7065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3" name="Google Shape;1023;p38"/>
          <p:cNvSpPr txBox="1"/>
          <p:nvPr>
            <p:ph idx="1" type="subTitle"/>
          </p:nvPr>
        </p:nvSpPr>
        <p:spPr>
          <a:xfrm>
            <a:off x="870050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24" name="Google Shape;1024;p38"/>
          <p:cNvSpPr/>
          <p:nvPr/>
        </p:nvSpPr>
        <p:spPr>
          <a:xfrm>
            <a:off x="1890977" y="3737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7339600" y="2898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8"/>
          <p:cNvSpPr/>
          <p:nvPr/>
        </p:nvSpPr>
        <p:spPr>
          <a:xfrm>
            <a:off x="8580375" y="-35000"/>
            <a:ext cx="616126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8"/>
          <p:cNvSpPr/>
          <p:nvPr/>
        </p:nvSpPr>
        <p:spPr>
          <a:xfrm rot="10800000">
            <a:off x="-52502" y="-85855"/>
            <a:ext cx="616126" cy="5268405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p38"/>
          <p:cNvGrpSpPr/>
          <p:nvPr/>
        </p:nvGrpSpPr>
        <p:grpSpPr>
          <a:xfrm flipH="1">
            <a:off x="7646395" y="3358121"/>
            <a:ext cx="1113187" cy="1430950"/>
            <a:chOff x="1307321" y="654999"/>
            <a:chExt cx="1131632" cy="1454661"/>
          </a:xfrm>
        </p:grpSpPr>
        <p:sp>
          <p:nvSpPr>
            <p:cNvPr id="1029" name="Google Shape;1029;p38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p38"/>
          <p:cNvSpPr/>
          <p:nvPr/>
        </p:nvSpPr>
        <p:spPr>
          <a:xfrm>
            <a:off x="6264150" y="2448811"/>
            <a:ext cx="670859" cy="15999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8"/>
          <p:cNvSpPr txBox="1"/>
          <p:nvPr/>
        </p:nvSpPr>
        <p:spPr>
          <a:xfrm>
            <a:off x="870050" y="2891876"/>
            <a:ext cx="364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3" name="Google Shape;1033;p38"/>
          <p:cNvSpPr/>
          <p:nvPr/>
        </p:nvSpPr>
        <p:spPr>
          <a:xfrm>
            <a:off x="572200" y="3136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8"/>
          <p:cNvSpPr/>
          <p:nvPr/>
        </p:nvSpPr>
        <p:spPr>
          <a:xfrm>
            <a:off x="8253475" y="15901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9"/>
          <p:cNvSpPr/>
          <p:nvPr/>
        </p:nvSpPr>
        <p:spPr>
          <a:xfrm>
            <a:off x="8055525" y="5394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9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9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9"/>
          <p:cNvSpPr/>
          <p:nvPr/>
        </p:nvSpPr>
        <p:spPr>
          <a:xfrm>
            <a:off x="11893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39"/>
          <p:cNvSpPr/>
          <p:nvPr/>
        </p:nvSpPr>
        <p:spPr>
          <a:xfrm>
            <a:off x="-170399" y="5168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9"/>
          <p:cNvSpPr/>
          <p:nvPr/>
        </p:nvSpPr>
        <p:spPr>
          <a:xfrm>
            <a:off x="7510822" y="2239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9"/>
          <p:cNvSpPr/>
          <p:nvPr/>
        </p:nvSpPr>
        <p:spPr>
          <a:xfrm>
            <a:off x="405162" y="7415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9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4" name="Google Shape;1044;p39"/>
          <p:cNvGrpSpPr/>
          <p:nvPr/>
        </p:nvGrpSpPr>
        <p:grpSpPr>
          <a:xfrm>
            <a:off x="7871553" y="3836915"/>
            <a:ext cx="3284189" cy="1168268"/>
            <a:chOff x="2536050" y="2210275"/>
            <a:chExt cx="5672175" cy="2017736"/>
          </a:xfrm>
        </p:grpSpPr>
        <p:sp>
          <p:nvSpPr>
            <p:cNvPr id="1045" name="Google Shape;1045;p39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7" name="Google Shape;1067;p39"/>
          <p:cNvSpPr txBox="1"/>
          <p:nvPr>
            <p:ph idx="1" type="body"/>
          </p:nvPr>
        </p:nvSpPr>
        <p:spPr>
          <a:xfrm>
            <a:off x="720000" y="949875"/>
            <a:ext cx="7704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68" name="Google Shape;1068;p39"/>
          <p:cNvSpPr/>
          <p:nvPr/>
        </p:nvSpPr>
        <p:spPr>
          <a:xfrm>
            <a:off x="582471" y="4147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9" name="Google Shape;1069;p39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1070" name="Google Shape;1070;p39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2" name="Google Shape;1072;p39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39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0"/>
          <p:cNvSpPr/>
          <p:nvPr/>
        </p:nvSpPr>
        <p:spPr>
          <a:xfrm>
            <a:off x="8122500" y="12646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0"/>
          <p:cNvSpPr/>
          <p:nvPr/>
        </p:nvSpPr>
        <p:spPr>
          <a:xfrm>
            <a:off x="-170399" y="17689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0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0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0"/>
          <p:cNvSpPr/>
          <p:nvPr/>
        </p:nvSpPr>
        <p:spPr>
          <a:xfrm>
            <a:off x="7412475" y="3787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0"/>
          <p:cNvSpPr/>
          <p:nvPr/>
        </p:nvSpPr>
        <p:spPr>
          <a:xfrm>
            <a:off x="669497" y="213809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0"/>
          <p:cNvSpPr/>
          <p:nvPr/>
        </p:nvSpPr>
        <p:spPr>
          <a:xfrm>
            <a:off x="416700" y="851317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0"/>
          <p:cNvSpPr/>
          <p:nvPr/>
        </p:nvSpPr>
        <p:spPr>
          <a:xfrm>
            <a:off x="239388" y="646153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0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7871553" y="3836915"/>
            <a:ext cx="3284189" cy="1168268"/>
            <a:chOff x="2536050" y="2210275"/>
            <a:chExt cx="5672175" cy="2017736"/>
          </a:xfrm>
        </p:grpSpPr>
        <p:sp>
          <p:nvSpPr>
            <p:cNvPr id="1085" name="Google Shape;1085;p40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6" name="Google Shape;1106;p40"/>
          <p:cNvSpPr txBox="1"/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7" name="Google Shape;1107;p40"/>
          <p:cNvSpPr txBox="1"/>
          <p:nvPr>
            <p:ph idx="1" type="subTitle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8" name="Google Shape;1108;p40"/>
          <p:cNvSpPr txBox="1"/>
          <p:nvPr>
            <p:ph idx="2" type="subTitle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9" name="Google Shape;1109;p40"/>
          <p:cNvSpPr txBox="1"/>
          <p:nvPr>
            <p:ph idx="3" type="subTitle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0" name="Google Shape;1110;p40"/>
          <p:cNvSpPr txBox="1"/>
          <p:nvPr>
            <p:ph idx="4" type="subTitle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11" name="Google Shape;1111;p40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112" name="Google Shape;1112;p40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4" name="Google Shape;1114;p40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0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8" name="Google Shape;1118;p41"/>
          <p:cNvSpPr/>
          <p:nvPr/>
        </p:nvSpPr>
        <p:spPr>
          <a:xfrm flipH="1">
            <a:off x="-407583" y="10450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1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1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1"/>
          <p:cNvSpPr/>
          <p:nvPr/>
        </p:nvSpPr>
        <p:spPr>
          <a:xfrm>
            <a:off x="8424000" y="15429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1"/>
          <p:cNvSpPr/>
          <p:nvPr/>
        </p:nvSpPr>
        <p:spPr>
          <a:xfrm>
            <a:off x="1810225" y="1496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1"/>
          <p:cNvSpPr/>
          <p:nvPr/>
        </p:nvSpPr>
        <p:spPr>
          <a:xfrm>
            <a:off x="7303800" y="12466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4" name="Google Shape;1124;p4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1125" name="Google Shape;1125;p4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7" name="Google Shape;1127;p41"/>
          <p:cNvSpPr/>
          <p:nvPr/>
        </p:nvSpPr>
        <p:spPr>
          <a:xfrm>
            <a:off x="948500" y="18433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1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9" name="Google Shape;1129;p41"/>
          <p:cNvGrpSpPr/>
          <p:nvPr/>
        </p:nvGrpSpPr>
        <p:grpSpPr>
          <a:xfrm>
            <a:off x="7871553" y="3836915"/>
            <a:ext cx="3284189" cy="1168268"/>
            <a:chOff x="2536050" y="2210275"/>
            <a:chExt cx="5672175" cy="2017736"/>
          </a:xfrm>
        </p:grpSpPr>
        <p:sp>
          <p:nvSpPr>
            <p:cNvPr id="1130" name="Google Shape;1130;p41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1" name="Google Shape;1151;p41"/>
          <p:cNvSpPr/>
          <p:nvPr/>
        </p:nvSpPr>
        <p:spPr>
          <a:xfrm>
            <a:off x="542700" y="3166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41"/>
          <p:cNvSpPr/>
          <p:nvPr/>
        </p:nvSpPr>
        <p:spPr>
          <a:xfrm>
            <a:off x="234663" y="1772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41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41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0" y="12646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-170399" y="17689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12475" y="3787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69497" y="213809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16700" y="851317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39388" y="646153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subTitle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subTitle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3" type="subTitle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4" type="subTitle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5" name="Google Shape;125;p5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2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2"/>
          <p:cNvSpPr/>
          <p:nvPr/>
        </p:nvSpPr>
        <p:spPr>
          <a:xfrm>
            <a:off x="8576225" y="13746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2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2"/>
          <p:cNvSpPr/>
          <p:nvPr/>
        </p:nvSpPr>
        <p:spPr>
          <a:xfrm flipH="1">
            <a:off x="2466088" y="2127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2" name="Google Shape;1162;p42"/>
          <p:cNvSpPr txBox="1"/>
          <p:nvPr>
            <p:ph idx="1" type="subTitle"/>
          </p:nvPr>
        </p:nvSpPr>
        <p:spPr>
          <a:xfrm>
            <a:off x="1382096" y="1615011"/>
            <a:ext cx="182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3" name="Google Shape;1163;p42"/>
          <p:cNvSpPr txBox="1"/>
          <p:nvPr>
            <p:ph idx="2" type="subTitle"/>
          </p:nvPr>
        </p:nvSpPr>
        <p:spPr>
          <a:xfrm>
            <a:off x="4012496" y="1615011"/>
            <a:ext cx="182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4" name="Google Shape;1164;p42"/>
          <p:cNvSpPr txBox="1"/>
          <p:nvPr>
            <p:ph idx="3" type="subTitle"/>
          </p:nvPr>
        </p:nvSpPr>
        <p:spPr>
          <a:xfrm>
            <a:off x="1382096" y="3342075"/>
            <a:ext cx="182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5" name="Google Shape;1165;p42"/>
          <p:cNvSpPr txBox="1"/>
          <p:nvPr>
            <p:ph idx="4" type="subTitle"/>
          </p:nvPr>
        </p:nvSpPr>
        <p:spPr>
          <a:xfrm>
            <a:off x="4012496" y="3342075"/>
            <a:ext cx="182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6" name="Google Shape;1166;p42"/>
          <p:cNvSpPr txBox="1"/>
          <p:nvPr>
            <p:ph idx="5" type="subTitle"/>
          </p:nvPr>
        </p:nvSpPr>
        <p:spPr>
          <a:xfrm>
            <a:off x="6642892" y="1615011"/>
            <a:ext cx="182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7" name="Google Shape;1167;p42"/>
          <p:cNvSpPr txBox="1"/>
          <p:nvPr>
            <p:ph idx="6" type="subTitle"/>
          </p:nvPr>
        </p:nvSpPr>
        <p:spPr>
          <a:xfrm>
            <a:off x="6642892" y="3342075"/>
            <a:ext cx="182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8" name="Google Shape;1168;p42"/>
          <p:cNvSpPr txBox="1"/>
          <p:nvPr>
            <p:ph idx="7" type="subTitle"/>
          </p:nvPr>
        </p:nvSpPr>
        <p:spPr>
          <a:xfrm>
            <a:off x="1385692" y="1279588"/>
            <a:ext cx="182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9" name="Google Shape;1169;p42"/>
          <p:cNvSpPr txBox="1"/>
          <p:nvPr>
            <p:ph idx="8" type="subTitle"/>
          </p:nvPr>
        </p:nvSpPr>
        <p:spPr>
          <a:xfrm>
            <a:off x="4016088" y="1279588"/>
            <a:ext cx="182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0" name="Google Shape;1170;p42"/>
          <p:cNvSpPr txBox="1"/>
          <p:nvPr>
            <p:ph idx="9" type="subTitle"/>
          </p:nvPr>
        </p:nvSpPr>
        <p:spPr>
          <a:xfrm>
            <a:off x="6646482" y="1279588"/>
            <a:ext cx="182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1" name="Google Shape;1171;p42"/>
          <p:cNvSpPr txBox="1"/>
          <p:nvPr>
            <p:ph idx="13" type="subTitle"/>
          </p:nvPr>
        </p:nvSpPr>
        <p:spPr>
          <a:xfrm>
            <a:off x="1385692" y="3006675"/>
            <a:ext cx="182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2" name="Google Shape;1172;p42"/>
          <p:cNvSpPr txBox="1"/>
          <p:nvPr>
            <p:ph idx="14" type="subTitle"/>
          </p:nvPr>
        </p:nvSpPr>
        <p:spPr>
          <a:xfrm>
            <a:off x="4016088" y="3006675"/>
            <a:ext cx="182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3" name="Google Shape;1173;p42"/>
          <p:cNvSpPr txBox="1"/>
          <p:nvPr>
            <p:ph idx="15" type="subTitle"/>
          </p:nvPr>
        </p:nvSpPr>
        <p:spPr>
          <a:xfrm>
            <a:off x="6646481" y="3006675"/>
            <a:ext cx="182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4" name="Google Shape;1174;p42"/>
          <p:cNvSpPr/>
          <p:nvPr/>
        </p:nvSpPr>
        <p:spPr>
          <a:xfrm>
            <a:off x="8759213" y="4826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2"/>
          <p:cNvSpPr/>
          <p:nvPr/>
        </p:nvSpPr>
        <p:spPr>
          <a:xfrm>
            <a:off x="8469721" y="23303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2"/>
          <p:cNvSpPr/>
          <p:nvPr/>
        </p:nvSpPr>
        <p:spPr>
          <a:xfrm>
            <a:off x="-178027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2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2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p42"/>
          <p:cNvGrpSpPr/>
          <p:nvPr/>
        </p:nvGrpSpPr>
        <p:grpSpPr>
          <a:xfrm>
            <a:off x="-1832050" y="3757500"/>
            <a:ext cx="3148300" cy="1263895"/>
            <a:chOff x="6676775" y="1493468"/>
            <a:chExt cx="1935510" cy="777064"/>
          </a:xfrm>
        </p:grpSpPr>
        <p:sp>
          <p:nvSpPr>
            <p:cNvPr id="1180" name="Google Shape;1180;p42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1" name="Google Shape;1201;p43"/>
          <p:cNvSpPr/>
          <p:nvPr/>
        </p:nvSpPr>
        <p:spPr>
          <a:xfrm flipH="1">
            <a:off x="-373208" y="980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3"/>
          <p:cNvSpPr/>
          <p:nvPr/>
        </p:nvSpPr>
        <p:spPr>
          <a:xfrm>
            <a:off x="-14988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3"/>
          <p:cNvSpPr/>
          <p:nvPr/>
        </p:nvSpPr>
        <p:spPr>
          <a:xfrm flipH="1">
            <a:off x="-457694" y="4705500"/>
            <a:ext cx="10335369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3"/>
          <p:cNvSpPr/>
          <p:nvPr/>
        </p:nvSpPr>
        <p:spPr>
          <a:xfrm>
            <a:off x="8652900" y="6439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3"/>
          <p:cNvSpPr/>
          <p:nvPr/>
        </p:nvSpPr>
        <p:spPr>
          <a:xfrm>
            <a:off x="6845975" y="11459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3"/>
          <p:cNvSpPr/>
          <p:nvPr/>
        </p:nvSpPr>
        <p:spPr>
          <a:xfrm>
            <a:off x="1042725" y="176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7" name="Google Shape;1207;p43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1208" name="Google Shape;1208;p4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0" name="Google Shape;1210;p43"/>
          <p:cNvSpPr/>
          <p:nvPr/>
        </p:nvSpPr>
        <p:spPr>
          <a:xfrm>
            <a:off x="-1954750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43"/>
          <p:cNvSpPr/>
          <p:nvPr/>
        </p:nvSpPr>
        <p:spPr>
          <a:xfrm>
            <a:off x="8735925" y="3644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3"/>
          <p:cNvSpPr/>
          <p:nvPr/>
        </p:nvSpPr>
        <p:spPr>
          <a:xfrm>
            <a:off x="8430763" y="1765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3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3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5" name="Google Shape;1215;p43"/>
          <p:cNvGrpSpPr/>
          <p:nvPr/>
        </p:nvGrpSpPr>
        <p:grpSpPr>
          <a:xfrm flipH="1">
            <a:off x="-2112585" y="3843765"/>
            <a:ext cx="3284189" cy="1168268"/>
            <a:chOff x="2536050" y="2210275"/>
            <a:chExt cx="5672175" cy="2017736"/>
          </a:xfrm>
        </p:grpSpPr>
        <p:sp>
          <p:nvSpPr>
            <p:cNvPr id="1216" name="Google Shape;1216;p43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9" name="Google Shape;1239;p44"/>
          <p:cNvSpPr txBox="1"/>
          <p:nvPr>
            <p:ph idx="1" type="body"/>
          </p:nvPr>
        </p:nvSpPr>
        <p:spPr>
          <a:xfrm>
            <a:off x="720000" y="949874"/>
            <a:ext cx="7704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40" name="Google Shape;1240;p44"/>
          <p:cNvSpPr/>
          <p:nvPr/>
        </p:nvSpPr>
        <p:spPr>
          <a:xfrm>
            <a:off x="-68125" y="10907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4"/>
          <p:cNvSpPr/>
          <p:nvPr/>
        </p:nvSpPr>
        <p:spPr>
          <a:xfrm flipH="1">
            <a:off x="6571592" y="1849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4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4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4"/>
          <p:cNvSpPr/>
          <p:nvPr/>
        </p:nvSpPr>
        <p:spPr>
          <a:xfrm>
            <a:off x="7357675" y="820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4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4"/>
          <p:cNvSpPr/>
          <p:nvPr/>
        </p:nvSpPr>
        <p:spPr>
          <a:xfrm>
            <a:off x="8735925" y="755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7" name="Google Shape;1247;p44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1248" name="Google Shape;1248;p4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p44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1" name="Google Shape;1251;p44"/>
          <p:cNvGrpSpPr/>
          <p:nvPr/>
        </p:nvGrpSpPr>
        <p:grpSpPr>
          <a:xfrm flipH="1">
            <a:off x="-2102160" y="3843765"/>
            <a:ext cx="3284189" cy="1168268"/>
            <a:chOff x="2536050" y="2210275"/>
            <a:chExt cx="5672175" cy="2017736"/>
          </a:xfrm>
        </p:grpSpPr>
        <p:sp>
          <p:nvSpPr>
            <p:cNvPr id="1252" name="Google Shape;1252;p44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3" name="Google Shape;1273;p44"/>
          <p:cNvSpPr/>
          <p:nvPr/>
        </p:nvSpPr>
        <p:spPr>
          <a:xfrm>
            <a:off x="8430775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44"/>
          <p:cNvSpPr/>
          <p:nvPr/>
        </p:nvSpPr>
        <p:spPr>
          <a:xfrm>
            <a:off x="8734513" y="1246999"/>
            <a:ext cx="270756" cy="26731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4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4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5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6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1" name="Google Shape;1281;p46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7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9"/>
          <p:cNvSpPr/>
          <p:nvPr/>
        </p:nvSpPr>
        <p:spPr>
          <a:xfrm flipH="1">
            <a:off x="-155633" y="2332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9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9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9"/>
          <p:cNvSpPr/>
          <p:nvPr/>
        </p:nvSpPr>
        <p:spPr>
          <a:xfrm>
            <a:off x="8340600" y="145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9"/>
          <p:cNvSpPr/>
          <p:nvPr/>
        </p:nvSpPr>
        <p:spPr>
          <a:xfrm>
            <a:off x="7202800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9"/>
          <p:cNvSpPr/>
          <p:nvPr/>
        </p:nvSpPr>
        <p:spPr>
          <a:xfrm flipH="1">
            <a:off x="558000" y="9906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9"/>
          <p:cNvSpPr/>
          <p:nvPr/>
        </p:nvSpPr>
        <p:spPr>
          <a:xfrm flipH="1">
            <a:off x="2167050" y="189977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3" name="Google Shape;1293;p49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1294" name="Google Shape;1294;p49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6" name="Google Shape;1296;p49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49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0"/>
          <p:cNvSpPr/>
          <p:nvPr/>
        </p:nvSpPr>
        <p:spPr>
          <a:xfrm>
            <a:off x="8242400" y="352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50"/>
          <p:cNvSpPr/>
          <p:nvPr/>
        </p:nvSpPr>
        <p:spPr>
          <a:xfrm flipH="1">
            <a:off x="-629758" y="14220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0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50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50"/>
          <p:cNvSpPr/>
          <p:nvPr/>
        </p:nvSpPr>
        <p:spPr>
          <a:xfrm flipH="1">
            <a:off x="8215300" y="1337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50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0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0"/>
          <p:cNvSpPr/>
          <p:nvPr/>
        </p:nvSpPr>
        <p:spPr>
          <a:xfrm>
            <a:off x="385650" y="1967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0"/>
          <p:cNvSpPr/>
          <p:nvPr/>
        </p:nvSpPr>
        <p:spPr>
          <a:xfrm>
            <a:off x="6940825" y="9858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p50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1309" name="Google Shape;1309;p50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 flipH="1">
            <a:off x="-438383" y="2907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49300" y="146890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650150" y="11998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1392817" y="789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33000" y="721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 flipH="1">
            <a:off x="150012" y="3613878"/>
            <a:ext cx="1003192" cy="1289557"/>
            <a:chOff x="1307321" y="654999"/>
            <a:chExt cx="1131632" cy="1454661"/>
          </a:xfrm>
        </p:grpSpPr>
        <p:sp>
          <p:nvSpPr>
            <p:cNvPr id="143" name="Google Shape;143;p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8632700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4663" y="87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6"/>
          <p:cNvGrpSpPr/>
          <p:nvPr/>
        </p:nvGrpSpPr>
        <p:grpSpPr>
          <a:xfrm rot="-359601">
            <a:off x="7906940" y="730915"/>
            <a:ext cx="246539" cy="859372"/>
            <a:chOff x="3871459" y="1524906"/>
            <a:chExt cx="919351" cy="3204630"/>
          </a:xfrm>
        </p:grpSpPr>
        <p:sp>
          <p:nvSpPr>
            <p:cNvPr id="150" name="Google Shape;150;p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6"/>
          <p:cNvGrpSpPr/>
          <p:nvPr/>
        </p:nvGrpSpPr>
        <p:grpSpPr>
          <a:xfrm flipH="1">
            <a:off x="7947981" y="121258"/>
            <a:ext cx="2832334" cy="1423171"/>
            <a:chOff x="1997175" y="3512155"/>
            <a:chExt cx="1978025" cy="993765"/>
          </a:xfrm>
        </p:grpSpPr>
        <p:sp>
          <p:nvSpPr>
            <p:cNvPr id="159" name="Google Shape;159;p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" type="subTitle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5" name="Google Shape;175;p7"/>
          <p:cNvSpPr/>
          <p:nvPr>
            <p:ph idx="2" type="pic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E4D1">
            <a:alpha val="471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E4D1">
            <a:alpha val="47058"/>
          </a:srgbClr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b="0" i="0" sz="2700" u="none" cap="none" strike="noStrik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0" name="Google Shape;660;p2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igma.com/file/13YFvDPT5SZH2LqnTBlgvF/UniRide%3A-Ride-Sharing-System?type=design&amp;node-id=15%3A284&amp;mode=design&amp;t=hA4Yi4DZ9lCuh702-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1"/>
          <p:cNvSpPr txBox="1"/>
          <p:nvPr>
            <p:ph idx="1" type="subTitle"/>
          </p:nvPr>
        </p:nvSpPr>
        <p:spPr>
          <a:xfrm>
            <a:off x="844500" y="2426050"/>
            <a:ext cx="63135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Campus Commutes, Where Convenience Meets Community</a:t>
            </a:r>
            <a:endParaRPr/>
          </a:p>
        </p:txBody>
      </p:sp>
      <p:sp>
        <p:nvSpPr>
          <p:cNvPr id="1316" name="Google Shape;1316;p51"/>
          <p:cNvSpPr txBox="1"/>
          <p:nvPr>
            <p:ph type="ctrTitle"/>
          </p:nvPr>
        </p:nvSpPr>
        <p:spPr>
          <a:xfrm>
            <a:off x="844500" y="469050"/>
            <a:ext cx="59484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UNIRIDE</a:t>
            </a:r>
            <a:endParaRPr/>
          </a:p>
        </p:txBody>
      </p:sp>
      <p:grpSp>
        <p:nvGrpSpPr>
          <p:cNvPr id="1317" name="Google Shape;1317;p51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1318" name="Google Shape;1318;p51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51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1327" name="Google Shape;1327;p51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51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1333" name="Google Shape;1333;p51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51"/>
          <p:cNvSpPr/>
          <p:nvPr/>
        </p:nvSpPr>
        <p:spPr>
          <a:xfrm>
            <a:off x="4995075" y="32039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1"/>
          <p:cNvSpPr/>
          <p:nvPr/>
        </p:nvSpPr>
        <p:spPr>
          <a:xfrm>
            <a:off x="5343675" y="29565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OPEN ENDED INTERVIEWS</a:t>
            </a:r>
            <a:endParaRPr/>
          </a:p>
        </p:txBody>
      </p:sp>
      <p:sp>
        <p:nvSpPr>
          <p:cNvPr id="1784" name="Google Shape;1784;p60"/>
          <p:cNvSpPr txBox="1"/>
          <p:nvPr>
            <p:ph idx="4294967295" type="subTitle"/>
          </p:nvPr>
        </p:nvSpPr>
        <p:spPr>
          <a:xfrm>
            <a:off x="5238209" y="1297838"/>
            <a:ext cx="29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Economical</a:t>
            </a:r>
            <a:endParaRPr b="0" i="0" sz="1800" u="none" cap="none" strike="noStrike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85" name="Google Shape;1785;p60"/>
          <p:cNvSpPr txBox="1"/>
          <p:nvPr>
            <p:ph idx="4294967295" type="subTitle"/>
          </p:nvPr>
        </p:nvSpPr>
        <p:spPr>
          <a:xfrm>
            <a:off x="1505970" y="1642573"/>
            <a:ext cx="2923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Suggested a real time tracking system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6" name="Google Shape;1786;p60"/>
          <p:cNvSpPr txBox="1"/>
          <p:nvPr>
            <p:ph idx="4294967295" type="subTitle"/>
          </p:nvPr>
        </p:nvSpPr>
        <p:spPr>
          <a:xfrm>
            <a:off x="5126409" y="2417643"/>
            <a:ext cx="29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PRIVACY</a:t>
            </a:r>
            <a:endParaRPr b="0" i="0" sz="1800" u="none" cap="none" strike="noStrike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87" name="Google Shape;1787;p60"/>
          <p:cNvSpPr txBox="1"/>
          <p:nvPr>
            <p:ph idx="4294967295" type="subTitle"/>
          </p:nvPr>
        </p:nvSpPr>
        <p:spPr>
          <a:xfrm>
            <a:off x="5126409" y="2811457"/>
            <a:ext cx="2923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i="0" lang="en" sz="1200" u="none" cap="none" strike="noStrike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Safeguarding personal information.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8" name="Google Shape;1788;p60"/>
          <p:cNvSpPr txBox="1"/>
          <p:nvPr>
            <p:ph idx="4294967295" type="subTitle"/>
          </p:nvPr>
        </p:nvSpPr>
        <p:spPr>
          <a:xfrm>
            <a:off x="1415680" y="2356576"/>
            <a:ext cx="29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SMOOTH PAYMENTS</a:t>
            </a:r>
            <a:endParaRPr b="0" i="0" sz="1800" u="none" cap="none" strike="noStrike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89" name="Google Shape;1789;p60"/>
          <p:cNvSpPr txBox="1"/>
          <p:nvPr>
            <p:ph idx="4294967295" type="subTitle"/>
          </p:nvPr>
        </p:nvSpPr>
        <p:spPr>
          <a:xfrm>
            <a:off x="1461084" y="2712372"/>
            <a:ext cx="2923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i="0" lang="en" sz="1200" u="none" cap="none" strike="noStrike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Integration of payment systems.</a:t>
            </a: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0" name="Google Shape;1790;p60"/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60"/>
          <p:cNvSpPr/>
          <p:nvPr/>
        </p:nvSpPr>
        <p:spPr>
          <a:xfrm>
            <a:off x="796137" y="2411026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2" name="Google Shape;1792;p60"/>
          <p:cNvGrpSpPr/>
          <p:nvPr/>
        </p:nvGrpSpPr>
        <p:grpSpPr>
          <a:xfrm>
            <a:off x="4505670" y="1478959"/>
            <a:ext cx="378106" cy="279195"/>
            <a:chOff x="3970557" y="1452534"/>
            <a:chExt cx="378106" cy="279195"/>
          </a:xfrm>
        </p:grpSpPr>
        <p:sp>
          <p:nvSpPr>
            <p:cNvPr id="1793" name="Google Shape;1793;p60"/>
            <p:cNvSpPr/>
            <p:nvPr/>
          </p:nvSpPr>
          <p:spPr>
            <a:xfrm>
              <a:off x="3970557" y="1452534"/>
              <a:ext cx="257922" cy="279188"/>
            </a:xfrm>
            <a:custGeom>
              <a:rect b="b" l="l" r="r" t="t"/>
              <a:pathLst>
                <a:path extrusionOk="0" h="8993" w="8308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4194646" y="1452534"/>
              <a:ext cx="57620" cy="279188"/>
            </a:xfrm>
            <a:custGeom>
              <a:rect b="b" l="l" r="r" t="t"/>
              <a:pathLst>
                <a:path extrusionOk="0" h="8993" w="1856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4006881" y="1486964"/>
              <a:ext cx="209088" cy="208467"/>
            </a:xfrm>
            <a:custGeom>
              <a:rect b="b" l="l" r="r" t="t"/>
              <a:pathLst>
                <a:path extrusionOk="0" h="6715" w="6735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4051307" y="1520773"/>
              <a:ext cx="114587" cy="140851"/>
            </a:xfrm>
            <a:custGeom>
              <a:rect b="b" l="l" r="r" t="t"/>
              <a:pathLst>
                <a:path extrusionOk="0" h="4537" w="3691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4137708" y="1570229"/>
              <a:ext cx="184656" cy="75750"/>
            </a:xfrm>
            <a:custGeom>
              <a:rect b="b" l="l" r="r" t="t"/>
              <a:pathLst>
                <a:path extrusionOk="0" h="2440" w="5948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4111412" y="1612141"/>
              <a:ext cx="31324" cy="23191"/>
            </a:xfrm>
            <a:custGeom>
              <a:rect b="b" l="l" r="r" t="t"/>
              <a:pathLst>
                <a:path extrusionOk="0" h="747" w="1009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4317339" y="1612141"/>
              <a:ext cx="31324" cy="23191"/>
            </a:xfrm>
            <a:custGeom>
              <a:rect b="b" l="l" r="r" t="t"/>
              <a:pathLst>
                <a:path extrusionOk="0" h="747" w="1009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4134572" y="1565200"/>
              <a:ext cx="190927" cy="71186"/>
            </a:xfrm>
            <a:custGeom>
              <a:rect b="b" l="l" r="r" t="t"/>
              <a:pathLst>
                <a:path extrusionOk="0" h="2293" w="615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4281047" y="1700405"/>
              <a:ext cx="33808" cy="31324"/>
            </a:xfrm>
            <a:custGeom>
              <a:rect b="b" l="l" r="r" t="t"/>
              <a:pathLst>
                <a:path extrusionOk="0" h="1009" w="1089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4286045" y="1697921"/>
              <a:ext cx="28810" cy="33808"/>
            </a:xfrm>
            <a:custGeom>
              <a:rect b="b" l="l" r="r" t="t"/>
              <a:pathLst>
                <a:path extrusionOk="0" h="1089" w="928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4145190" y="1690408"/>
              <a:ext cx="33839" cy="41321"/>
            </a:xfrm>
            <a:custGeom>
              <a:rect b="b" l="l" r="r" t="t"/>
              <a:pathLst>
                <a:path extrusionOk="0" h="1331" w="109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4153355" y="1697921"/>
              <a:ext cx="25674" cy="33808"/>
            </a:xfrm>
            <a:custGeom>
              <a:rect b="b" l="l" r="r" t="t"/>
              <a:pathLst>
                <a:path extrusionOk="0" h="1089" w="827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4122030" y="1632818"/>
              <a:ext cx="192820" cy="73266"/>
            </a:xfrm>
            <a:custGeom>
              <a:rect b="b" l="l" r="r" t="t"/>
              <a:pathLst>
                <a:path extrusionOk="0" h="2360" w="6211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4288529" y="1632818"/>
              <a:ext cx="49486" cy="73266"/>
            </a:xfrm>
            <a:custGeom>
              <a:rect b="b" l="l" r="r" t="t"/>
              <a:pathLst>
                <a:path extrusionOk="0" h="2360" w="1594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4281047" y="1653463"/>
              <a:ext cx="33808" cy="28841"/>
            </a:xfrm>
            <a:custGeom>
              <a:rect b="b" l="l" r="r" t="t"/>
              <a:pathLst>
                <a:path extrusionOk="0" h="929" w="1089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4145190" y="1653463"/>
              <a:ext cx="33839" cy="28841"/>
            </a:xfrm>
            <a:custGeom>
              <a:rect b="b" l="l" r="r" t="t"/>
              <a:pathLst>
                <a:path extrusionOk="0" h="929" w="109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4247238" y="1655978"/>
              <a:ext cx="10028" cy="23812"/>
            </a:xfrm>
            <a:custGeom>
              <a:rect b="b" l="l" r="r" t="t"/>
              <a:pathLst>
                <a:path extrusionOk="0" h="767" w="323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4223457" y="1655978"/>
              <a:ext cx="13163" cy="23812"/>
            </a:xfrm>
            <a:custGeom>
              <a:rect b="b" l="l" r="r" t="t"/>
              <a:pathLst>
                <a:path extrusionOk="0" h="767" w="424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4202780" y="1655978"/>
              <a:ext cx="10059" cy="23812"/>
            </a:xfrm>
            <a:custGeom>
              <a:rect b="b" l="l" r="r" t="t"/>
              <a:pathLst>
                <a:path extrusionOk="0" h="767" w="324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2" name="Google Shape;1812;p60"/>
          <p:cNvSpPr/>
          <p:nvPr/>
        </p:nvSpPr>
        <p:spPr>
          <a:xfrm>
            <a:off x="796137" y="1270925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60"/>
          <p:cNvSpPr/>
          <p:nvPr/>
        </p:nvSpPr>
        <p:spPr>
          <a:xfrm>
            <a:off x="4351063" y="2518361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60"/>
          <p:cNvSpPr txBox="1"/>
          <p:nvPr/>
        </p:nvSpPr>
        <p:spPr>
          <a:xfrm>
            <a:off x="1512654" y="1117899"/>
            <a:ext cx="29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Tracking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815" name="Google Shape;1815;p60"/>
          <p:cNvSpPr txBox="1"/>
          <p:nvPr/>
        </p:nvSpPr>
        <p:spPr>
          <a:xfrm>
            <a:off x="5238209" y="1755526"/>
            <a:ext cx="2923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Need Cost-Efficient System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16" name="Google Shape;1816;p60"/>
          <p:cNvGrpSpPr/>
          <p:nvPr/>
        </p:nvGrpSpPr>
        <p:grpSpPr>
          <a:xfrm>
            <a:off x="4468589" y="2727672"/>
            <a:ext cx="378106" cy="357431"/>
            <a:chOff x="2343133" y="3831082"/>
            <a:chExt cx="378106" cy="357431"/>
          </a:xfrm>
        </p:grpSpPr>
        <p:sp>
          <p:nvSpPr>
            <p:cNvPr id="1817" name="Google Shape;1817;p60"/>
            <p:cNvSpPr/>
            <p:nvPr/>
          </p:nvSpPr>
          <p:spPr>
            <a:xfrm>
              <a:off x="2478958" y="4097114"/>
              <a:ext cx="93942" cy="78264"/>
            </a:xfrm>
            <a:custGeom>
              <a:rect b="b" l="l" r="r" t="t"/>
              <a:pathLst>
                <a:path extrusionOk="0" h="2521" w="3026">
                  <a:moveTo>
                    <a:pt x="2844" y="0"/>
                  </a:moveTo>
                  <a:lnTo>
                    <a:pt x="243" y="605"/>
                  </a:lnTo>
                  <a:lnTo>
                    <a:pt x="1" y="2198"/>
                  </a:lnTo>
                  <a:lnTo>
                    <a:pt x="3025" y="2520"/>
                  </a:lnTo>
                  <a:lnTo>
                    <a:pt x="3025" y="2520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2557225" y="4110247"/>
              <a:ext cx="28189" cy="60134"/>
            </a:xfrm>
            <a:custGeom>
              <a:rect b="b" l="l" r="r" t="t"/>
              <a:pathLst>
                <a:path extrusionOk="0" h="1937" w="908">
                  <a:moveTo>
                    <a:pt x="242" y="1"/>
                  </a:moveTo>
                  <a:lnTo>
                    <a:pt x="0" y="182"/>
                  </a:lnTo>
                  <a:lnTo>
                    <a:pt x="242" y="1775"/>
                  </a:lnTo>
                  <a:lnTo>
                    <a:pt x="504" y="1936"/>
                  </a:lnTo>
                  <a:lnTo>
                    <a:pt x="907" y="1775"/>
                  </a:lnTo>
                  <a:lnTo>
                    <a:pt x="665" y="182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2343133" y="3831082"/>
              <a:ext cx="357452" cy="261026"/>
            </a:xfrm>
            <a:custGeom>
              <a:rect b="b" l="l" r="r" t="t"/>
              <a:pathLst>
                <a:path extrusionOk="0" h="8408" w="11514">
                  <a:moveTo>
                    <a:pt x="747" y="1"/>
                  </a:moveTo>
                  <a:cubicBezTo>
                    <a:pt x="344" y="1"/>
                    <a:pt x="1" y="343"/>
                    <a:pt x="1" y="686"/>
                  </a:cubicBezTo>
                  <a:lnTo>
                    <a:pt x="1" y="7400"/>
                  </a:lnTo>
                  <a:lnTo>
                    <a:pt x="5969" y="8408"/>
                  </a:lnTo>
                  <a:lnTo>
                    <a:pt x="11513" y="7400"/>
                  </a:lnTo>
                  <a:lnTo>
                    <a:pt x="11513" y="686"/>
                  </a:lnTo>
                  <a:cubicBezTo>
                    <a:pt x="11513" y="343"/>
                    <a:pt x="11170" y="1"/>
                    <a:pt x="10747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2669239" y="3831082"/>
              <a:ext cx="52000" cy="242896"/>
            </a:xfrm>
            <a:custGeom>
              <a:rect b="b" l="l" r="r" t="t"/>
              <a:pathLst>
                <a:path extrusionOk="0" h="7824" w="1675">
                  <a:moveTo>
                    <a:pt x="162" y="1"/>
                  </a:moveTo>
                  <a:cubicBezTo>
                    <a:pt x="586" y="1"/>
                    <a:pt x="928" y="343"/>
                    <a:pt x="928" y="686"/>
                  </a:cubicBezTo>
                  <a:lnTo>
                    <a:pt x="928" y="847"/>
                  </a:lnTo>
                  <a:lnTo>
                    <a:pt x="1" y="4638"/>
                  </a:lnTo>
                  <a:lnTo>
                    <a:pt x="928" y="7400"/>
                  </a:lnTo>
                  <a:lnTo>
                    <a:pt x="1332" y="7823"/>
                  </a:lnTo>
                  <a:lnTo>
                    <a:pt x="1674" y="7400"/>
                  </a:lnTo>
                  <a:lnTo>
                    <a:pt x="1674" y="686"/>
                  </a:lnTo>
                  <a:cubicBezTo>
                    <a:pt x="1674" y="343"/>
                    <a:pt x="1332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2343133" y="4060790"/>
              <a:ext cx="359936" cy="55136"/>
            </a:xfrm>
            <a:custGeom>
              <a:rect b="b" l="l" r="r" t="t"/>
              <a:pathLst>
                <a:path extrusionOk="0" h="1776" w="11594">
                  <a:moveTo>
                    <a:pt x="1" y="1"/>
                  </a:moveTo>
                  <a:lnTo>
                    <a:pt x="1" y="1009"/>
                  </a:lnTo>
                  <a:cubicBezTo>
                    <a:pt x="1" y="1432"/>
                    <a:pt x="344" y="1775"/>
                    <a:pt x="747" y="1775"/>
                  </a:cubicBezTo>
                  <a:lnTo>
                    <a:pt x="10747" y="1775"/>
                  </a:lnTo>
                  <a:cubicBezTo>
                    <a:pt x="11170" y="1775"/>
                    <a:pt x="11594" y="1432"/>
                    <a:pt x="11594" y="1009"/>
                  </a:cubicBezTo>
                  <a:lnTo>
                    <a:pt x="1143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2674268" y="4060790"/>
              <a:ext cx="46971" cy="55136"/>
            </a:xfrm>
            <a:custGeom>
              <a:rect b="b" l="l" r="r" t="t"/>
              <a:pathLst>
                <a:path extrusionOk="0" h="1776" w="1513">
                  <a:moveTo>
                    <a:pt x="766" y="1"/>
                  </a:moveTo>
                  <a:lnTo>
                    <a:pt x="766" y="1009"/>
                  </a:lnTo>
                  <a:cubicBezTo>
                    <a:pt x="766" y="1432"/>
                    <a:pt x="424" y="1775"/>
                    <a:pt x="0" y="1775"/>
                  </a:cubicBezTo>
                  <a:lnTo>
                    <a:pt x="766" y="1775"/>
                  </a:lnTo>
                  <a:cubicBezTo>
                    <a:pt x="1170" y="1775"/>
                    <a:pt x="1512" y="1432"/>
                    <a:pt x="1512" y="1009"/>
                  </a:cubicBezTo>
                  <a:lnTo>
                    <a:pt x="151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2455177" y="4165322"/>
              <a:ext cx="135853" cy="23191"/>
            </a:xfrm>
            <a:custGeom>
              <a:rect b="b" l="l" r="r" t="t"/>
              <a:pathLst>
                <a:path extrusionOk="0" h="747" w="4376">
                  <a:moveTo>
                    <a:pt x="343" y="1"/>
                  </a:moveTo>
                  <a:cubicBezTo>
                    <a:pt x="162" y="1"/>
                    <a:pt x="1" y="162"/>
                    <a:pt x="1" y="323"/>
                  </a:cubicBezTo>
                  <a:lnTo>
                    <a:pt x="1" y="586"/>
                  </a:lnTo>
                  <a:cubicBezTo>
                    <a:pt x="1" y="666"/>
                    <a:pt x="81" y="747"/>
                    <a:pt x="81" y="747"/>
                  </a:cubicBezTo>
                  <a:lnTo>
                    <a:pt x="4194" y="747"/>
                  </a:lnTo>
                  <a:cubicBezTo>
                    <a:pt x="4295" y="747"/>
                    <a:pt x="4376" y="666"/>
                    <a:pt x="4376" y="586"/>
                  </a:cubicBezTo>
                  <a:lnTo>
                    <a:pt x="4376" y="323"/>
                  </a:lnTo>
                  <a:cubicBezTo>
                    <a:pt x="4376" y="162"/>
                    <a:pt x="4194" y="1"/>
                    <a:pt x="3952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2575356" y="4165322"/>
              <a:ext cx="36354" cy="23191"/>
            </a:xfrm>
            <a:custGeom>
              <a:rect b="b" l="l" r="r" t="t"/>
              <a:pathLst>
                <a:path extrusionOk="0" h="747" w="1171">
                  <a:moveTo>
                    <a:pt x="1" y="1"/>
                  </a:moveTo>
                  <a:cubicBezTo>
                    <a:pt x="243" y="1"/>
                    <a:pt x="424" y="162"/>
                    <a:pt x="424" y="323"/>
                  </a:cubicBezTo>
                  <a:lnTo>
                    <a:pt x="424" y="586"/>
                  </a:lnTo>
                  <a:cubicBezTo>
                    <a:pt x="424" y="666"/>
                    <a:pt x="323" y="747"/>
                    <a:pt x="243" y="747"/>
                  </a:cubicBezTo>
                  <a:lnTo>
                    <a:pt x="1009" y="747"/>
                  </a:lnTo>
                  <a:cubicBezTo>
                    <a:pt x="1089" y="747"/>
                    <a:pt x="1170" y="666"/>
                    <a:pt x="1170" y="586"/>
                  </a:cubicBezTo>
                  <a:lnTo>
                    <a:pt x="1170" y="323"/>
                  </a:lnTo>
                  <a:cubicBezTo>
                    <a:pt x="1170" y="162"/>
                    <a:pt x="1009" y="1"/>
                    <a:pt x="74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2366293" y="3852380"/>
              <a:ext cx="331778" cy="23191"/>
            </a:xfrm>
            <a:custGeom>
              <a:rect b="b" l="l" r="r" t="t"/>
              <a:pathLst>
                <a:path extrusionOk="0" h="747" w="10687">
                  <a:moveTo>
                    <a:pt x="102" y="0"/>
                  </a:moveTo>
                  <a:cubicBezTo>
                    <a:pt x="102" y="0"/>
                    <a:pt x="1" y="81"/>
                    <a:pt x="1" y="161"/>
                  </a:cubicBezTo>
                  <a:lnTo>
                    <a:pt x="1" y="746"/>
                  </a:lnTo>
                  <a:lnTo>
                    <a:pt x="10686" y="746"/>
                  </a:lnTo>
                  <a:lnTo>
                    <a:pt x="10686" y="161"/>
                  </a:lnTo>
                  <a:cubicBezTo>
                    <a:pt x="10686" y="81"/>
                    <a:pt x="10586" y="0"/>
                    <a:pt x="10586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2442045" y="3852380"/>
              <a:ext cx="46971" cy="23191"/>
            </a:xfrm>
            <a:custGeom>
              <a:rect b="b" l="l" r="r" t="t"/>
              <a:pathLst>
                <a:path extrusionOk="0" h="747" w="1513">
                  <a:moveTo>
                    <a:pt x="0" y="0"/>
                  </a:moveTo>
                  <a:lnTo>
                    <a:pt x="424" y="746"/>
                  </a:lnTo>
                  <a:lnTo>
                    <a:pt x="1512" y="746"/>
                  </a:lnTo>
                  <a:lnTo>
                    <a:pt x="1351" y="161"/>
                  </a:lnTo>
                  <a:cubicBezTo>
                    <a:pt x="1351" y="81"/>
                    <a:pt x="1190" y="0"/>
                    <a:pt x="1089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2366293" y="3852380"/>
              <a:ext cx="331778" cy="208436"/>
            </a:xfrm>
            <a:custGeom>
              <a:rect b="b" l="l" r="r" t="t"/>
              <a:pathLst>
                <a:path extrusionOk="0" h="6714" w="10687">
                  <a:moveTo>
                    <a:pt x="102" y="0"/>
                  </a:moveTo>
                  <a:cubicBezTo>
                    <a:pt x="102" y="0"/>
                    <a:pt x="1" y="81"/>
                    <a:pt x="1" y="161"/>
                  </a:cubicBezTo>
                  <a:lnTo>
                    <a:pt x="1" y="6714"/>
                  </a:lnTo>
                  <a:lnTo>
                    <a:pt x="10686" y="6714"/>
                  </a:lnTo>
                  <a:lnTo>
                    <a:pt x="10686" y="746"/>
                  </a:lnTo>
                  <a:lnTo>
                    <a:pt x="2864" y="746"/>
                  </a:lnTo>
                  <a:cubicBezTo>
                    <a:pt x="2864" y="746"/>
                    <a:pt x="2783" y="746"/>
                    <a:pt x="2783" y="665"/>
                  </a:cubicBezTo>
                  <a:lnTo>
                    <a:pt x="2622" y="161"/>
                  </a:lnTo>
                  <a:cubicBezTo>
                    <a:pt x="2622" y="81"/>
                    <a:pt x="2521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2515282" y="4016364"/>
              <a:ext cx="148364" cy="23812"/>
            </a:xfrm>
            <a:custGeom>
              <a:rect b="b" l="l" r="r" t="t"/>
              <a:pathLst>
                <a:path extrusionOk="0" h="767" w="4779">
                  <a:moveTo>
                    <a:pt x="162" y="0"/>
                  </a:moveTo>
                  <a:cubicBezTo>
                    <a:pt x="81" y="0"/>
                    <a:pt x="0" y="0"/>
                    <a:pt x="0" y="81"/>
                  </a:cubicBezTo>
                  <a:lnTo>
                    <a:pt x="0" y="585"/>
                  </a:lnTo>
                  <a:cubicBezTo>
                    <a:pt x="0" y="686"/>
                    <a:pt x="81" y="767"/>
                    <a:pt x="162" y="767"/>
                  </a:cubicBezTo>
                  <a:lnTo>
                    <a:pt x="4698" y="767"/>
                  </a:lnTo>
                  <a:cubicBezTo>
                    <a:pt x="4698" y="767"/>
                    <a:pt x="4779" y="686"/>
                    <a:pt x="4779" y="585"/>
                  </a:cubicBezTo>
                  <a:lnTo>
                    <a:pt x="4779" y="81"/>
                  </a:lnTo>
                  <a:cubicBezTo>
                    <a:pt x="4779" y="0"/>
                    <a:pt x="4698" y="0"/>
                    <a:pt x="4698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2400723" y="3936483"/>
              <a:ext cx="83294" cy="56750"/>
            </a:xfrm>
            <a:custGeom>
              <a:rect b="b" l="l" r="r" t="t"/>
              <a:pathLst>
                <a:path extrusionOk="0" h="1828" w="2683">
                  <a:moveTo>
                    <a:pt x="1551" y="0"/>
                  </a:moveTo>
                  <a:cubicBezTo>
                    <a:pt x="1057" y="0"/>
                    <a:pt x="566" y="39"/>
                    <a:pt x="81" y="134"/>
                  </a:cubicBezTo>
                  <a:cubicBezTo>
                    <a:pt x="1" y="235"/>
                    <a:pt x="1" y="396"/>
                    <a:pt x="1" y="477"/>
                  </a:cubicBezTo>
                  <a:lnTo>
                    <a:pt x="1" y="819"/>
                  </a:lnTo>
                  <a:lnTo>
                    <a:pt x="505" y="819"/>
                  </a:lnTo>
                  <a:cubicBezTo>
                    <a:pt x="747" y="819"/>
                    <a:pt x="1009" y="1061"/>
                    <a:pt x="1009" y="1323"/>
                  </a:cubicBezTo>
                  <a:lnTo>
                    <a:pt x="1009" y="1827"/>
                  </a:lnTo>
                  <a:lnTo>
                    <a:pt x="1674" y="1827"/>
                  </a:lnTo>
                  <a:lnTo>
                    <a:pt x="1674" y="1323"/>
                  </a:lnTo>
                  <a:cubicBezTo>
                    <a:pt x="1674" y="1061"/>
                    <a:pt x="1916" y="819"/>
                    <a:pt x="2178" y="819"/>
                  </a:cubicBezTo>
                  <a:lnTo>
                    <a:pt x="2682" y="819"/>
                  </a:lnTo>
                  <a:lnTo>
                    <a:pt x="2682" y="477"/>
                  </a:lnTo>
                  <a:cubicBezTo>
                    <a:pt x="2682" y="315"/>
                    <a:pt x="2682" y="235"/>
                    <a:pt x="2601" y="53"/>
                  </a:cubicBezTo>
                  <a:cubicBezTo>
                    <a:pt x="2251" y="20"/>
                    <a:pt x="1900" y="0"/>
                    <a:pt x="1551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2395104" y="3904319"/>
              <a:ext cx="93911" cy="93911"/>
            </a:xfrm>
            <a:custGeom>
              <a:rect b="b" l="l" r="r" t="t"/>
              <a:pathLst>
                <a:path extrusionOk="0" h="3025" w="3025">
                  <a:moveTo>
                    <a:pt x="1512" y="343"/>
                  </a:moveTo>
                  <a:cubicBezTo>
                    <a:pt x="2198" y="343"/>
                    <a:pt x="2702" y="928"/>
                    <a:pt x="2702" y="1513"/>
                  </a:cubicBezTo>
                  <a:cubicBezTo>
                    <a:pt x="2702" y="2178"/>
                    <a:pt x="2198" y="2682"/>
                    <a:pt x="1512" y="2682"/>
                  </a:cubicBezTo>
                  <a:cubicBezTo>
                    <a:pt x="847" y="2682"/>
                    <a:pt x="343" y="2178"/>
                    <a:pt x="343" y="1513"/>
                  </a:cubicBezTo>
                  <a:cubicBezTo>
                    <a:pt x="343" y="928"/>
                    <a:pt x="847" y="343"/>
                    <a:pt x="1512" y="343"/>
                  </a:cubicBezTo>
                  <a:close/>
                  <a:moveTo>
                    <a:pt x="1512" y="0"/>
                  </a:moveTo>
                  <a:cubicBezTo>
                    <a:pt x="686" y="0"/>
                    <a:pt x="0" y="666"/>
                    <a:pt x="0" y="1513"/>
                  </a:cubicBezTo>
                  <a:cubicBezTo>
                    <a:pt x="0" y="2359"/>
                    <a:pt x="686" y="3025"/>
                    <a:pt x="1512" y="3025"/>
                  </a:cubicBezTo>
                  <a:cubicBezTo>
                    <a:pt x="2359" y="3025"/>
                    <a:pt x="3024" y="2359"/>
                    <a:pt x="3024" y="1513"/>
                  </a:cubicBezTo>
                  <a:cubicBezTo>
                    <a:pt x="3024" y="666"/>
                    <a:pt x="2359" y="0"/>
                    <a:pt x="1512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2517766" y="3909318"/>
              <a:ext cx="145880" cy="83915"/>
            </a:xfrm>
            <a:custGeom>
              <a:rect b="b" l="l" r="r" t="t"/>
              <a:pathLst>
                <a:path extrusionOk="0" h="2703" w="4699">
                  <a:moveTo>
                    <a:pt x="82" y="1"/>
                  </a:moveTo>
                  <a:cubicBezTo>
                    <a:pt x="1" y="1"/>
                    <a:pt x="1" y="102"/>
                    <a:pt x="1" y="182"/>
                  </a:cubicBezTo>
                  <a:lnTo>
                    <a:pt x="1" y="2622"/>
                  </a:lnTo>
                  <a:cubicBezTo>
                    <a:pt x="1" y="2622"/>
                    <a:pt x="1" y="2702"/>
                    <a:pt x="82" y="2702"/>
                  </a:cubicBezTo>
                  <a:lnTo>
                    <a:pt x="4618" y="2702"/>
                  </a:lnTo>
                  <a:lnTo>
                    <a:pt x="4699" y="2622"/>
                  </a:lnTo>
                  <a:lnTo>
                    <a:pt x="4699" y="182"/>
                  </a:lnTo>
                  <a:cubicBezTo>
                    <a:pt x="4699" y="102"/>
                    <a:pt x="4618" y="1"/>
                    <a:pt x="4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2395104" y="4011365"/>
              <a:ext cx="93911" cy="10648"/>
            </a:xfrm>
            <a:custGeom>
              <a:rect b="b" l="l" r="r" t="t"/>
              <a:pathLst>
                <a:path extrusionOk="0" h="343" w="3025">
                  <a:moveTo>
                    <a:pt x="182" y="0"/>
                  </a:moveTo>
                  <a:cubicBezTo>
                    <a:pt x="81" y="0"/>
                    <a:pt x="0" y="81"/>
                    <a:pt x="0" y="161"/>
                  </a:cubicBezTo>
                  <a:cubicBezTo>
                    <a:pt x="0" y="242"/>
                    <a:pt x="81" y="343"/>
                    <a:pt x="182" y="343"/>
                  </a:cubicBezTo>
                  <a:lnTo>
                    <a:pt x="2863" y="343"/>
                  </a:lnTo>
                  <a:cubicBezTo>
                    <a:pt x="2944" y="343"/>
                    <a:pt x="3024" y="242"/>
                    <a:pt x="3024" y="161"/>
                  </a:cubicBezTo>
                  <a:cubicBezTo>
                    <a:pt x="3024" y="81"/>
                    <a:pt x="2944" y="0"/>
                    <a:pt x="278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2395104" y="4034526"/>
              <a:ext cx="93911" cy="10648"/>
            </a:xfrm>
            <a:custGeom>
              <a:rect b="b" l="l" r="r" t="t"/>
              <a:pathLst>
                <a:path extrusionOk="0" h="343" w="3025">
                  <a:moveTo>
                    <a:pt x="182" y="0"/>
                  </a:moveTo>
                  <a:cubicBezTo>
                    <a:pt x="81" y="0"/>
                    <a:pt x="0" y="101"/>
                    <a:pt x="0" y="182"/>
                  </a:cubicBezTo>
                  <a:cubicBezTo>
                    <a:pt x="0" y="262"/>
                    <a:pt x="81" y="343"/>
                    <a:pt x="182" y="343"/>
                  </a:cubicBezTo>
                  <a:lnTo>
                    <a:pt x="2863" y="343"/>
                  </a:lnTo>
                  <a:cubicBezTo>
                    <a:pt x="2944" y="343"/>
                    <a:pt x="3024" y="262"/>
                    <a:pt x="3024" y="101"/>
                  </a:cubicBezTo>
                  <a:cubicBezTo>
                    <a:pt x="3024" y="0"/>
                    <a:pt x="2944" y="0"/>
                    <a:pt x="278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2580385" y="3956259"/>
              <a:ext cx="65101" cy="13194"/>
            </a:xfrm>
            <a:custGeom>
              <a:rect b="b" l="l" r="r" t="t"/>
              <a:pathLst>
                <a:path extrusionOk="0" h="425" w="2097">
                  <a:moveTo>
                    <a:pt x="161" y="1"/>
                  </a:moveTo>
                  <a:cubicBezTo>
                    <a:pt x="81" y="1"/>
                    <a:pt x="0" y="102"/>
                    <a:pt x="0" y="263"/>
                  </a:cubicBezTo>
                  <a:cubicBezTo>
                    <a:pt x="0" y="344"/>
                    <a:pt x="81" y="424"/>
                    <a:pt x="161" y="424"/>
                  </a:cubicBezTo>
                  <a:lnTo>
                    <a:pt x="1936" y="424"/>
                  </a:lnTo>
                  <a:cubicBezTo>
                    <a:pt x="2016" y="424"/>
                    <a:pt x="2097" y="344"/>
                    <a:pt x="2097" y="263"/>
                  </a:cubicBezTo>
                  <a:cubicBezTo>
                    <a:pt x="2097" y="102"/>
                    <a:pt x="2016" y="1"/>
                    <a:pt x="193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2533413" y="3956259"/>
              <a:ext cx="33839" cy="13194"/>
            </a:xfrm>
            <a:custGeom>
              <a:rect b="b" l="l" r="r" t="t"/>
              <a:pathLst>
                <a:path extrusionOk="0" h="425" w="1090">
                  <a:moveTo>
                    <a:pt x="162" y="1"/>
                  </a:moveTo>
                  <a:cubicBezTo>
                    <a:pt x="82" y="1"/>
                    <a:pt x="1" y="102"/>
                    <a:pt x="1" y="263"/>
                  </a:cubicBezTo>
                  <a:cubicBezTo>
                    <a:pt x="1" y="344"/>
                    <a:pt x="82" y="424"/>
                    <a:pt x="263" y="424"/>
                  </a:cubicBezTo>
                  <a:lnTo>
                    <a:pt x="928" y="424"/>
                  </a:lnTo>
                  <a:cubicBezTo>
                    <a:pt x="1009" y="424"/>
                    <a:pt x="1090" y="344"/>
                    <a:pt x="1090" y="263"/>
                  </a:cubicBezTo>
                  <a:cubicBezTo>
                    <a:pt x="1090" y="102"/>
                    <a:pt x="1009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2580385" y="3935614"/>
              <a:ext cx="65101" cy="10679"/>
            </a:xfrm>
            <a:custGeom>
              <a:rect b="b" l="l" r="r" t="t"/>
              <a:pathLst>
                <a:path extrusionOk="0" h="344" w="2097">
                  <a:moveTo>
                    <a:pt x="161" y="1"/>
                  </a:moveTo>
                  <a:cubicBezTo>
                    <a:pt x="81" y="1"/>
                    <a:pt x="0" y="81"/>
                    <a:pt x="0" y="162"/>
                  </a:cubicBezTo>
                  <a:cubicBezTo>
                    <a:pt x="0" y="263"/>
                    <a:pt x="81" y="343"/>
                    <a:pt x="161" y="343"/>
                  </a:cubicBezTo>
                  <a:lnTo>
                    <a:pt x="1936" y="343"/>
                  </a:lnTo>
                  <a:cubicBezTo>
                    <a:pt x="2016" y="343"/>
                    <a:pt x="2097" y="263"/>
                    <a:pt x="2097" y="162"/>
                  </a:cubicBezTo>
                  <a:cubicBezTo>
                    <a:pt x="2097" y="81"/>
                    <a:pt x="2016" y="1"/>
                    <a:pt x="193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2533413" y="3935614"/>
              <a:ext cx="33839" cy="10679"/>
            </a:xfrm>
            <a:custGeom>
              <a:rect b="b" l="l" r="r" t="t"/>
              <a:pathLst>
                <a:path extrusionOk="0" h="344" w="1090">
                  <a:moveTo>
                    <a:pt x="162" y="1"/>
                  </a:moveTo>
                  <a:cubicBezTo>
                    <a:pt x="82" y="1"/>
                    <a:pt x="1" y="81"/>
                    <a:pt x="1" y="162"/>
                  </a:cubicBezTo>
                  <a:cubicBezTo>
                    <a:pt x="1" y="263"/>
                    <a:pt x="82" y="343"/>
                    <a:pt x="263" y="343"/>
                  </a:cubicBezTo>
                  <a:lnTo>
                    <a:pt x="928" y="343"/>
                  </a:lnTo>
                  <a:cubicBezTo>
                    <a:pt x="1009" y="343"/>
                    <a:pt x="1090" y="263"/>
                    <a:pt x="1090" y="162"/>
                  </a:cubicBezTo>
                  <a:cubicBezTo>
                    <a:pt x="1090" y="81"/>
                    <a:pt x="1009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2604166" y="4053277"/>
              <a:ext cx="72614" cy="79258"/>
            </a:xfrm>
            <a:custGeom>
              <a:rect b="b" l="l" r="r" t="t"/>
              <a:pathLst>
                <a:path extrusionOk="0" h="2553" w="2339">
                  <a:moveTo>
                    <a:pt x="0" y="1"/>
                  </a:moveTo>
                  <a:lnTo>
                    <a:pt x="242" y="2340"/>
                  </a:lnTo>
                  <a:cubicBezTo>
                    <a:pt x="242" y="2473"/>
                    <a:pt x="330" y="2552"/>
                    <a:pt x="416" y="2552"/>
                  </a:cubicBezTo>
                  <a:cubicBezTo>
                    <a:pt x="447" y="2552"/>
                    <a:pt x="478" y="2542"/>
                    <a:pt x="504" y="2521"/>
                  </a:cubicBezTo>
                  <a:lnTo>
                    <a:pt x="1089" y="2017"/>
                  </a:lnTo>
                  <a:cubicBezTo>
                    <a:pt x="1170" y="2017"/>
                    <a:pt x="1250" y="2017"/>
                    <a:pt x="1331" y="2098"/>
                  </a:cubicBezTo>
                  <a:lnTo>
                    <a:pt x="1916" y="1674"/>
                  </a:lnTo>
                  <a:cubicBezTo>
                    <a:pt x="1916" y="1674"/>
                    <a:pt x="2016" y="1412"/>
                    <a:pt x="2097" y="1332"/>
                  </a:cubicBezTo>
                  <a:lnTo>
                    <a:pt x="2178" y="1332"/>
                  </a:lnTo>
                  <a:lnTo>
                    <a:pt x="2258" y="1251"/>
                  </a:lnTo>
                  <a:lnTo>
                    <a:pt x="2339" y="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2601031" y="4032011"/>
              <a:ext cx="91396" cy="62618"/>
            </a:xfrm>
            <a:custGeom>
              <a:rect b="b" l="l" r="r" t="t"/>
              <a:pathLst>
                <a:path extrusionOk="0" h="2017" w="2944">
                  <a:moveTo>
                    <a:pt x="262" y="0"/>
                  </a:moveTo>
                  <a:cubicBezTo>
                    <a:pt x="101" y="0"/>
                    <a:pt x="0" y="81"/>
                    <a:pt x="0" y="182"/>
                  </a:cubicBezTo>
                  <a:lnTo>
                    <a:pt x="101" y="686"/>
                  </a:lnTo>
                  <a:lnTo>
                    <a:pt x="2198" y="1775"/>
                  </a:lnTo>
                  <a:cubicBezTo>
                    <a:pt x="2359" y="1775"/>
                    <a:pt x="2359" y="1936"/>
                    <a:pt x="2279" y="2017"/>
                  </a:cubicBezTo>
                  <a:lnTo>
                    <a:pt x="2863" y="1593"/>
                  </a:lnTo>
                  <a:cubicBezTo>
                    <a:pt x="2944" y="1513"/>
                    <a:pt x="2944" y="1351"/>
                    <a:pt x="2783" y="1351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2642974" y="4094599"/>
              <a:ext cx="49455" cy="57620"/>
            </a:xfrm>
            <a:custGeom>
              <a:rect b="b" l="l" r="r" t="t"/>
              <a:pathLst>
                <a:path extrusionOk="0" h="1856" w="1593">
                  <a:moveTo>
                    <a:pt x="847" y="1"/>
                  </a:moveTo>
                  <a:lnTo>
                    <a:pt x="81" y="505"/>
                  </a:lnTo>
                  <a:cubicBezTo>
                    <a:pt x="81" y="585"/>
                    <a:pt x="0" y="686"/>
                    <a:pt x="81" y="767"/>
                  </a:cubicBezTo>
                  <a:lnTo>
                    <a:pt x="847" y="1775"/>
                  </a:lnTo>
                  <a:cubicBezTo>
                    <a:pt x="847" y="1855"/>
                    <a:pt x="928" y="1855"/>
                    <a:pt x="1008" y="1855"/>
                  </a:cubicBezTo>
                  <a:lnTo>
                    <a:pt x="1512" y="1513"/>
                  </a:lnTo>
                  <a:cubicBezTo>
                    <a:pt x="1593" y="1432"/>
                    <a:pt x="1593" y="1351"/>
                    <a:pt x="1512" y="1271"/>
                  </a:cubicBezTo>
                  <a:lnTo>
                    <a:pt x="847" y="263"/>
                  </a:lnTo>
                  <a:cubicBezTo>
                    <a:pt x="766" y="182"/>
                    <a:pt x="766" y="81"/>
                    <a:pt x="847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1" name="Google Shape;1841;p60"/>
          <p:cNvGrpSpPr/>
          <p:nvPr/>
        </p:nvGrpSpPr>
        <p:grpSpPr>
          <a:xfrm>
            <a:off x="946812" y="2582317"/>
            <a:ext cx="298506" cy="325638"/>
            <a:chOff x="3170008" y="2026510"/>
            <a:chExt cx="344298" cy="375592"/>
          </a:xfrm>
        </p:grpSpPr>
        <p:sp>
          <p:nvSpPr>
            <p:cNvPr id="1842" name="Google Shape;1842;p60"/>
            <p:cNvSpPr/>
            <p:nvPr/>
          </p:nvSpPr>
          <p:spPr>
            <a:xfrm>
              <a:off x="3237595" y="2368294"/>
              <a:ext cx="65132" cy="33808"/>
            </a:xfrm>
            <a:custGeom>
              <a:rect b="b" l="l" r="r" t="t"/>
              <a:pathLst>
                <a:path extrusionOk="0" h="1089" w="2098">
                  <a:moveTo>
                    <a:pt x="2097" y="0"/>
                  </a:moveTo>
                  <a:lnTo>
                    <a:pt x="1" y="423"/>
                  </a:lnTo>
                  <a:lnTo>
                    <a:pt x="1" y="746"/>
                  </a:lnTo>
                  <a:cubicBezTo>
                    <a:pt x="1" y="928"/>
                    <a:pt x="162" y="1089"/>
                    <a:pt x="343" y="1089"/>
                  </a:cubicBezTo>
                  <a:lnTo>
                    <a:pt x="1674" y="1089"/>
                  </a:lnTo>
                  <a:cubicBezTo>
                    <a:pt x="1936" y="1089"/>
                    <a:pt x="2097" y="928"/>
                    <a:pt x="2097" y="746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3287051" y="2370778"/>
              <a:ext cx="36944" cy="31324"/>
            </a:xfrm>
            <a:custGeom>
              <a:rect b="b" l="l" r="r" t="t"/>
              <a:pathLst>
                <a:path extrusionOk="0" h="1009" w="1190">
                  <a:moveTo>
                    <a:pt x="424" y="1"/>
                  </a:moveTo>
                  <a:lnTo>
                    <a:pt x="424" y="666"/>
                  </a:lnTo>
                  <a:cubicBezTo>
                    <a:pt x="424" y="848"/>
                    <a:pt x="263" y="1009"/>
                    <a:pt x="0" y="1009"/>
                  </a:cubicBezTo>
                  <a:lnTo>
                    <a:pt x="767" y="1009"/>
                  </a:lnTo>
                  <a:cubicBezTo>
                    <a:pt x="1009" y="1009"/>
                    <a:pt x="1190" y="848"/>
                    <a:pt x="1190" y="666"/>
                  </a:cubicBezTo>
                  <a:lnTo>
                    <a:pt x="1190" y="343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3170008" y="2026510"/>
              <a:ext cx="203438" cy="354937"/>
            </a:xfrm>
            <a:custGeom>
              <a:rect b="b" l="l" r="r" t="t"/>
              <a:pathLst>
                <a:path extrusionOk="0" h="11433" w="6553">
                  <a:moveTo>
                    <a:pt x="1936" y="1"/>
                  </a:moveTo>
                  <a:cubicBezTo>
                    <a:pt x="1754" y="1"/>
                    <a:pt x="1593" y="82"/>
                    <a:pt x="1512" y="263"/>
                  </a:cubicBezTo>
                  <a:lnTo>
                    <a:pt x="1432" y="505"/>
                  </a:lnTo>
                  <a:cubicBezTo>
                    <a:pt x="1432" y="666"/>
                    <a:pt x="1331" y="666"/>
                    <a:pt x="1170" y="666"/>
                  </a:cubicBezTo>
                  <a:lnTo>
                    <a:pt x="504" y="666"/>
                  </a:lnTo>
                  <a:cubicBezTo>
                    <a:pt x="242" y="666"/>
                    <a:pt x="0" y="928"/>
                    <a:pt x="0" y="1271"/>
                  </a:cubicBezTo>
                  <a:lnTo>
                    <a:pt x="0" y="6392"/>
                  </a:lnTo>
                  <a:cubicBezTo>
                    <a:pt x="0" y="6896"/>
                    <a:pt x="242" y="7400"/>
                    <a:pt x="666" y="7561"/>
                  </a:cubicBezTo>
                  <a:cubicBezTo>
                    <a:pt x="928" y="7723"/>
                    <a:pt x="1170" y="7985"/>
                    <a:pt x="1170" y="8328"/>
                  </a:cubicBezTo>
                  <a:lnTo>
                    <a:pt x="1170" y="11009"/>
                  </a:lnTo>
                  <a:cubicBezTo>
                    <a:pt x="1170" y="11251"/>
                    <a:pt x="1331" y="11432"/>
                    <a:pt x="1512" y="11432"/>
                  </a:cubicBezTo>
                  <a:lnTo>
                    <a:pt x="4859" y="11432"/>
                  </a:lnTo>
                  <a:cubicBezTo>
                    <a:pt x="5121" y="11432"/>
                    <a:pt x="5363" y="11170"/>
                    <a:pt x="5363" y="10928"/>
                  </a:cubicBezTo>
                  <a:lnTo>
                    <a:pt x="5363" y="8328"/>
                  </a:lnTo>
                  <a:cubicBezTo>
                    <a:pt x="5283" y="7904"/>
                    <a:pt x="5706" y="7642"/>
                    <a:pt x="5706" y="7642"/>
                  </a:cubicBezTo>
                  <a:cubicBezTo>
                    <a:pt x="6210" y="7320"/>
                    <a:pt x="6553" y="6815"/>
                    <a:pt x="6553" y="6211"/>
                  </a:cubicBezTo>
                  <a:lnTo>
                    <a:pt x="6553" y="1432"/>
                  </a:lnTo>
                  <a:cubicBezTo>
                    <a:pt x="6553" y="1009"/>
                    <a:pt x="6210" y="666"/>
                    <a:pt x="5787" y="666"/>
                  </a:cubicBezTo>
                  <a:lnTo>
                    <a:pt x="5202" y="666"/>
                  </a:lnTo>
                  <a:cubicBezTo>
                    <a:pt x="5121" y="666"/>
                    <a:pt x="5041" y="666"/>
                    <a:pt x="5041" y="505"/>
                  </a:cubicBezTo>
                  <a:lnTo>
                    <a:pt x="4859" y="263"/>
                  </a:lnTo>
                  <a:cubicBezTo>
                    <a:pt x="4859" y="82"/>
                    <a:pt x="4698" y="1"/>
                    <a:pt x="453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3308318" y="2026510"/>
              <a:ext cx="83294" cy="354937"/>
            </a:xfrm>
            <a:custGeom>
              <a:rect b="b" l="l" r="r" t="t"/>
              <a:pathLst>
                <a:path extrusionOk="0" h="11433" w="2683">
                  <a:moveTo>
                    <a:pt x="1" y="1"/>
                  </a:moveTo>
                  <a:cubicBezTo>
                    <a:pt x="162" y="1"/>
                    <a:pt x="324" y="82"/>
                    <a:pt x="404" y="263"/>
                  </a:cubicBezTo>
                  <a:lnTo>
                    <a:pt x="505" y="505"/>
                  </a:lnTo>
                  <a:cubicBezTo>
                    <a:pt x="505" y="666"/>
                    <a:pt x="586" y="666"/>
                    <a:pt x="747" y="666"/>
                  </a:cubicBezTo>
                  <a:lnTo>
                    <a:pt x="1251" y="666"/>
                  </a:lnTo>
                  <a:cubicBezTo>
                    <a:pt x="1674" y="666"/>
                    <a:pt x="2017" y="1009"/>
                    <a:pt x="2017" y="1432"/>
                  </a:cubicBezTo>
                  <a:lnTo>
                    <a:pt x="2017" y="1594"/>
                  </a:lnTo>
                  <a:lnTo>
                    <a:pt x="666" y="4033"/>
                  </a:lnTo>
                  <a:lnTo>
                    <a:pt x="2017" y="6211"/>
                  </a:lnTo>
                  <a:cubicBezTo>
                    <a:pt x="2017" y="6473"/>
                    <a:pt x="1916" y="6815"/>
                    <a:pt x="1755" y="6977"/>
                  </a:cubicBezTo>
                  <a:cubicBezTo>
                    <a:pt x="1674" y="7219"/>
                    <a:pt x="1412" y="7481"/>
                    <a:pt x="1170" y="7642"/>
                  </a:cubicBezTo>
                  <a:cubicBezTo>
                    <a:pt x="908" y="7723"/>
                    <a:pt x="828" y="8066"/>
                    <a:pt x="828" y="8328"/>
                  </a:cubicBezTo>
                  <a:lnTo>
                    <a:pt x="828" y="10928"/>
                  </a:lnTo>
                  <a:cubicBezTo>
                    <a:pt x="828" y="11170"/>
                    <a:pt x="586" y="11432"/>
                    <a:pt x="324" y="11432"/>
                  </a:cubicBezTo>
                  <a:lnTo>
                    <a:pt x="1009" y="11432"/>
                  </a:lnTo>
                  <a:cubicBezTo>
                    <a:pt x="1332" y="11432"/>
                    <a:pt x="1513" y="11170"/>
                    <a:pt x="1513" y="10928"/>
                  </a:cubicBezTo>
                  <a:lnTo>
                    <a:pt x="1513" y="8328"/>
                  </a:lnTo>
                  <a:cubicBezTo>
                    <a:pt x="1513" y="8066"/>
                    <a:pt x="1674" y="7723"/>
                    <a:pt x="1916" y="7642"/>
                  </a:cubicBezTo>
                  <a:cubicBezTo>
                    <a:pt x="2178" y="7481"/>
                    <a:pt x="2340" y="7219"/>
                    <a:pt x="2521" y="6977"/>
                  </a:cubicBezTo>
                  <a:cubicBezTo>
                    <a:pt x="2682" y="6815"/>
                    <a:pt x="2682" y="6473"/>
                    <a:pt x="2682" y="6211"/>
                  </a:cubicBezTo>
                  <a:lnTo>
                    <a:pt x="2682" y="1432"/>
                  </a:lnTo>
                  <a:cubicBezTo>
                    <a:pt x="2682" y="1009"/>
                    <a:pt x="2420" y="666"/>
                    <a:pt x="2017" y="666"/>
                  </a:cubicBezTo>
                  <a:lnTo>
                    <a:pt x="1412" y="666"/>
                  </a:lnTo>
                  <a:cubicBezTo>
                    <a:pt x="1332" y="666"/>
                    <a:pt x="1251" y="666"/>
                    <a:pt x="1251" y="505"/>
                  </a:cubicBezTo>
                  <a:lnTo>
                    <a:pt x="1090" y="263"/>
                  </a:lnTo>
                  <a:cubicBezTo>
                    <a:pt x="1090" y="82"/>
                    <a:pt x="908" y="1"/>
                    <a:pt x="74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3190654" y="2070968"/>
              <a:ext cx="180309" cy="112072"/>
            </a:xfrm>
            <a:custGeom>
              <a:rect b="b" l="l" r="r" t="t"/>
              <a:pathLst>
                <a:path extrusionOk="0" h="3610" w="5808">
                  <a:moveTo>
                    <a:pt x="81" y="0"/>
                  </a:moveTo>
                  <a:cubicBezTo>
                    <a:pt x="81" y="0"/>
                    <a:pt x="1" y="81"/>
                    <a:pt x="1" y="162"/>
                  </a:cubicBezTo>
                  <a:lnTo>
                    <a:pt x="1" y="3529"/>
                  </a:lnTo>
                  <a:cubicBezTo>
                    <a:pt x="1" y="3609"/>
                    <a:pt x="81" y="3609"/>
                    <a:pt x="81" y="3609"/>
                  </a:cubicBezTo>
                  <a:lnTo>
                    <a:pt x="5626" y="3609"/>
                  </a:lnTo>
                  <a:cubicBezTo>
                    <a:pt x="5706" y="3609"/>
                    <a:pt x="5807" y="3609"/>
                    <a:pt x="5807" y="3529"/>
                  </a:cubicBezTo>
                  <a:lnTo>
                    <a:pt x="5807" y="162"/>
                  </a:lnTo>
                  <a:cubicBezTo>
                    <a:pt x="5807" y="81"/>
                    <a:pt x="5706" y="0"/>
                    <a:pt x="5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3263891" y="2104777"/>
              <a:ext cx="172145" cy="127719"/>
            </a:xfrm>
            <a:custGeom>
              <a:rect b="b" l="l" r="r" t="t"/>
              <a:pathLst>
                <a:path extrusionOk="0" h="4114" w="5545">
                  <a:moveTo>
                    <a:pt x="323" y="0"/>
                  </a:moveTo>
                  <a:cubicBezTo>
                    <a:pt x="162" y="0"/>
                    <a:pt x="0" y="161"/>
                    <a:pt x="0" y="343"/>
                  </a:cubicBezTo>
                  <a:lnTo>
                    <a:pt x="0" y="1089"/>
                  </a:lnTo>
                  <a:lnTo>
                    <a:pt x="505" y="1512"/>
                  </a:lnTo>
                  <a:lnTo>
                    <a:pt x="0" y="1855"/>
                  </a:lnTo>
                  <a:lnTo>
                    <a:pt x="0" y="3790"/>
                  </a:lnTo>
                  <a:cubicBezTo>
                    <a:pt x="0" y="3952"/>
                    <a:pt x="162" y="4113"/>
                    <a:pt x="323" y="4113"/>
                  </a:cubicBezTo>
                  <a:lnTo>
                    <a:pt x="5202" y="4113"/>
                  </a:lnTo>
                  <a:cubicBezTo>
                    <a:pt x="5363" y="4113"/>
                    <a:pt x="5545" y="3952"/>
                    <a:pt x="5545" y="3790"/>
                  </a:cubicBezTo>
                  <a:lnTo>
                    <a:pt x="5545" y="343"/>
                  </a:lnTo>
                  <a:cubicBezTo>
                    <a:pt x="5545" y="161"/>
                    <a:pt x="5363" y="0"/>
                    <a:pt x="5202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3422877" y="2104777"/>
              <a:ext cx="46971" cy="127719"/>
            </a:xfrm>
            <a:custGeom>
              <a:rect b="b" l="l" r="r" t="t"/>
              <a:pathLst>
                <a:path extrusionOk="0" h="4114" w="1513">
                  <a:moveTo>
                    <a:pt x="1" y="0"/>
                  </a:moveTo>
                  <a:cubicBezTo>
                    <a:pt x="242" y="0"/>
                    <a:pt x="424" y="161"/>
                    <a:pt x="424" y="343"/>
                  </a:cubicBezTo>
                  <a:lnTo>
                    <a:pt x="424" y="1089"/>
                  </a:lnTo>
                  <a:lnTo>
                    <a:pt x="585" y="1512"/>
                  </a:lnTo>
                  <a:lnTo>
                    <a:pt x="424" y="1855"/>
                  </a:lnTo>
                  <a:lnTo>
                    <a:pt x="424" y="3790"/>
                  </a:lnTo>
                  <a:cubicBezTo>
                    <a:pt x="424" y="3952"/>
                    <a:pt x="242" y="4113"/>
                    <a:pt x="1" y="4113"/>
                  </a:cubicBezTo>
                  <a:lnTo>
                    <a:pt x="746" y="4113"/>
                  </a:lnTo>
                  <a:cubicBezTo>
                    <a:pt x="928" y="4113"/>
                    <a:pt x="1089" y="3952"/>
                    <a:pt x="1089" y="3790"/>
                  </a:cubicBezTo>
                  <a:lnTo>
                    <a:pt x="1513" y="2601"/>
                  </a:lnTo>
                  <a:lnTo>
                    <a:pt x="1089" y="1089"/>
                  </a:lnTo>
                  <a:lnTo>
                    <a:pt x="1089" y="343"/>
                  </a:lnTo>
                  <a:cubicBezTo>
                    <a:pt x="1089" y="161"/>
                    <a:pt x="928" y="0"/>
                    <a:pt x="746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3263891" y="2138555"/>
              <a:ext cx="182172" cy="23812"/>
            </a:xfrm>
            <a:custGeom>
              <a:rect b="b" l="l" r="r" t="t"/>
              <a:pathLst>
                <a:path extrusionOk="0" h="767" w="5868">
                  <a:moveTo>
                    <a:pt x="0" y="1"/>
                  </a:moveTo>
                  <a:lnTo>
                    <a:pt x="0" y="767"/>
                  </a:lnTo>
                  <a:lnTo>
                    <a:pt x="5545" y="767"/>
                  </a:lnTo>
                  <a:lnTo>
                    <a:pt x="5867" y="344"/>
                  </a:lnTo>
                  <a:lnTo>
                    <a:pt x="5545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3436009" y="2138555"/>
              <a:ext cx="20707" cy="23812"/>
            </a:xfrm>
            <a:custGeom>
              <a:rect b="b" l="l" r="r" t="t"/>
              <a:pathLst>
                <a:path extrusionOk="0" h="767" w="667">
                  <a:moveTo>
                    <a:pt x="1" y="1"/>
                  </a:moveTo>
                  <a:lnTo>
                    <a:pt x="1" y="767"/>
                  </a:lnTo>
                  <a:lnTo>
                    <a:pt x="666" y="76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3292671" y="2323837"/>
              <a:ext cx="18192" cy="23812"/>
            </a:xfrm>
            <a:custGeom>
              <a:rect b="b" l="l" r="r" t="t"/>
              <a:pathLst>
                <a:path extrusionOk="0" h="767" w="586">
                  <a:moveTo>
                    <a:pt x="82" y="1"/>
                  </a:moveTo>
                  <a:cubicBezTo>
                    <a:pt x="1" y="1"/>
                    <a:pt x="1" y="1"/>
                    <a:pt x="1" y="81"/>
                  </a:cubicBezTo>
                  <a:lnTo>
                    <a:pt x="1" y="585"/>
                  </a:lnTo>
                  <a:cubicBezTo>
                    <a:pt x="1" y="666"/>
                    <a:pt x="1" y="767"/>
                    <a:pt x="82" y="767"/>
                  </a:cubicBezTo>
                  <a:lnTo>
                    <a:pt x="505" y="767"/>
                  </a:lnTo>
                  <a:cubicBezTo>
                    <a:pt x="586" y="767"/>
                    <a:pt x="586" y="666"/>
                    <a:pt x="586" y="585"/>
                  </a:cubicBezTo>
                  <a:lnTo>
                    <a:pt x="586" y="81"/>
                  </a:lnTo>
                  <a:cubicBezTo>
                    <a:pt x="586" y="1"/>
                    <a:pt x="586" y="1"/>
                    <a:pt x="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3305213" y="2323837"/>
              <a:ext cx="28810" cy="23812"/>
            </a:xfrm>
            <a:custGeom>
              <a:rect b="b" l="l" r="r" t="t"/>
              <a:pathLst>
                <a:path extrusionOk="0" h="767" w="928">
                  <a:moveTo>
                    <a:pt x="0" y="1"/>
                  </a:moveTo>
                  <a:cubicBezTo>
                    <a:pt x="101" y="1"/>
                    <a:pt x="182" y="1"/>
                    <a:pt x="182" y="81"/>
                  </a:cubicBezTo>
                  <a:lnTo>
                    <a:pt x="182" y="585"/>
                  </a:lnTo>
                  <a:cubicBezTo>
                    <a:pt x="182" y="666"/>
                    <a:pt x="101" y="767"/>
                    <a:pt x="0" y="767"/>
                  </a:cubicBezTo>
                  <a:lnTo>
                    <a:pt x="766" y="767"/>
                  </a:lnTo>
                  <a:cubicBezTo>
                    <a:pt x="847" y="767"/>
                    <a:pt x="928" y="666"/>
                    <a:pt x="928" y="585"/>
                  </a:cubicBezTo>
                  <a:lnTo>
                    <a:pt x="928" y="81"/>
                  </a:lnTo>
                  <a:cubicBezTo>
                    <a:pt x="928" y="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3226946" y="2323837"/>
              <a:ext cx="21328" cy="23812"/>
            </a:xfrm>
            <a:custGeom>
              <a:rect b="b" l="l" r="r" t="t"/>
              <a:pathLst>
                <a:path extrusionOk="0" h="767" w="687">
                  <a:moveTo>
                    <a:pt x="182" y="1"/>
                  </a:moveTo>
                  <a:cubicBezTo>
                    <a:pt x="102" y="1"/>
                    <a:pt x="1" y="1"/>
                    <a:pt x="1" y="81"/>
                  </a:cubicBezTo>
                  <a:lnTo>
                    <a:pt x="1" y="585"/>
                  </a:lnTo>
                  <a:cubicBezTo>
                    <a:pt x="1" y="666"/>
                    <a:pt x="102" y="767"/>
                    <a:pt x="182" y="767"/>
                  </a:cubicBezTo>
                  <a:lnTo>
                    <a:pt x="606" y="767"/>
                  </a:lnTo>
                  <a:cubicBezTo>
                    <a:pt x="606" y="767"/>
                    <a:pt x="686" y="666"/>
                    <a:pt x="686" y="585"/>
                  </a:cubicBezTo>
                  <a:lnTo>
                    <a:pt x="686" y="81"/>
                  </a:lnTo>
                  <a:cubicBezTo>
                    <a:pt x="686" y="1"/>
                    <a:pt x="606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3242594" y="2323837"/>
              <a:ext cx="26326" cy="23812"/>
            </a:xfrm>
            <a:custGeom>
              <a:rect b="b" l="l" r="r" t="t"/>
              <a:pathLst>
                <a:path extrusionOk="0" h="767" w="848">
                  <a:moveTo>
                    <a:pt x="1" y="1"/>
                  </a:moveTo>
                  <a:cubicBezTo>
                    <a:pt x="102" y="1"/>
                    <a:pt x="102" y="1"/>
                    <a:pt x="102" y="81"/>
                  </a:cubicBezTo>
                  <a:lnTo>
                    <a:pt x="102" y="585"/>
                  </a:lnTo>
                  <a:cubicBezTo>
                    <a:pt x="102" y="666"/>
                    <a:pt x="102" y="767"/>
                    <a:pt x="1" y="767"/>
                  </a:cubicBezTo>
                  <a:lnTo>
                    <a:pt x="767" y="767"/>
                  </a:lnTo>
                  <a:cubicBezTo>
                    <a:pt x="767" y="767"/>
                    <a:pt x="848" y="666"/>
                    <a:pt x="848" y="585"/>
                  </a:cubicBezTo>
                  <a:lnTo>
                    <a:pt x="848" y="81"/>
                  </a:lnTo>
                  <a:cubicBezTo>
                    <a:pt x="848" y="1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3292671" y="2276895"/>
              <a:ext cx="18192" cy="23812"/>
            </a:xfrm>
            <a:custGeom>
              <a:rect b="b" l="l" r="r" t="t"/>
              <a:pathLst>
                <a:path extrusionOk="0" h="767" w="586">
                  <a:moveTo>
                    <a:pt x="82" y="1"/>
                  </a:moveTo>
                  <a:cubicBezTo>
                    <a:pt x="1" y="1"/>
                    <a:pt x="1" y="81"/>
                    <a:pt x="1" y="162"/>
                  </a:cubicBezTo>
                  <a:lnTo>
                    <a:pt x="1" y="666"/>
                  </a:lnTo>
                  <a:cubicBezTo>
                    <a:pt x="1" y="666"/>
                    <a:pt x="1" y="767"/>
                    <a:pt x="82" y="767"/>
                  </a:cubicBezTo>
                  <a:lnTo>
                    <a:pt x="505" y="767"/>
                  </a:lnTo>
                  <a:cubicBezTo>
                    <a:pt x="586" y="767"/>
                    <a:pt x="586" y="666"/>
                    <a:pt x="586" y="666"/>
                  </a:cubicBezTo>
                  <a:lnTo>
                    <a:pt x="586" y="162"/>
                  </a:lnTo>
                  <a:cubicBezTo>
                    <a:pt x="586" y="81"/>
                    <a:pt x="586" y="1"/>
                    <a:pt x="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3305213" y="2276895"/>
              <a:ext cx="28810" cy="23812"/>
            </a:xfrm>
            <a:custGeom>
              <a:rect b="b" l="l" r="r" t="t"/>
              <a:pathLst>
                <a:path extrusionOk="0" h="767" w="928">
                  <a:moveTo>
                    <a:pt x="0" y="1"/>
                  </a:moveTo>
                  <a:cubicBezTo>
                    <a:pt x="101" y="1"/>
                    <a:pt x="182" y="81"/>
                    <a:pt x="182" y="162"/>
                  </a:cubicBezTo>
                  <a:lnTo>
                    <a:pt x="182" y="666"/>
                  </a:lnTo>
                  <a:cubicBezTo>
                    <a:pt x="182" y="666"/>
                    <a:pt x="101" y="767"/>
                    <a:pt x="0" y="767"/>
                  </a:cubicBezTo>
                  <a:lnTo>
                    <a:pt x="766" y="767"/>
                  </a:lnTo>
                  <a:cubicBezTo>
                    <a:pt x="847" y="767"/>
                    <a:pt x="928" y="666"/>
                    <a:pt x="928" y="666"/>
                  </a:cubicBezTo>
                  <a:lnTo>
                    <a:pt x="928" y="162"/>
                  </a:lnTo>
                  <a:cubicBezTo>
                    <a:pt x="928" y="8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3226946" y="2276895"/>
              <a:ext cx="21328" cy="23812"/>
            </a:xfrm>
            <a:custGeom>
              <a:rect b="b" l="l" r="r" t="t"/>
              <a:pathLst>
                <a:path extrusionOk="0" h="767" w="687">
                  <a:moveTo>
                    <a:pt x="182" y="1"/>
                  </a:moveTo>
                  <a:cubicBezTo>
                    <a:pt x="102" y="1"/>
                    <a:pt x="1" y="81"/>
                    <a:pt x="1" y="162"/>
                  </a:cubicBezTo>
                  <a:lnTo>
                    <a:pt x="1" y="666"/>
                  </a:lnTo>
                  <a:cubicBezTo>
                    <a:pt x="1" y="666"/>
                    <a:pt x="102" y="767"/>
                    <a:pt x="182" y="767"/>
                  </a:cubicBezTo>
                  <a:lnTo>
                    <a:pt x="606" y="767"/>
                  </a:lnTo>
                  <a:lnTo>
                    <a:pt x="686" y="666"/>
                  </a:lnTo>
                  <a:lnTo>
                    <a:pt x="686" y="162"/>
                  </a:lnTo>
                  <a:cubicBezTo>
                    <a:pt x="686" y="81"/>
                    <a:pt x="606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3242594" y="2276895"/>
              <a:ext cx="26326" cy="23812"/>
            </a:xfrm>
            <a:custGeom>
              <a:rect b="b" l="l" r="r" t="t"/>
              <a:pathLst>
                <a:path extrusionOk="0" h="767" w="848">
                  <a:moveTo>
                    <a:pt x="1" y="1"/>
                  </a:moveTo>
                  <a:cubicBezTo>
                    <a:pt x="102" y="1"/>
                    <a:pt x="102" y="81"/>
                    <a:pt x="102" y="162"/>
                  </a:cubicBezTo>
                  <a:lnTo>
                    <a:pt x="102" y="666"/>
                  </a:lnTo>
                  <a:cubicBezTo>
                    <a:pt x="102" y="666"/>
                    <a:pt x="102" y="767"/>
                    <a:pt x="1" y="767"/>
                  </a:cubicBezTo>
                  <a:lnTo>
                    <a:pt x="767" y="767"/>
                  </a:lnTo>
                  <a:lnTo>
                    <a:pt x="848" y="666"/>
                  </a:lnTo>
                  <a:lnTo>
                    <a:pt x="848" y="162"/>
                  </a:lnTo>
                  <a:cubicBezTo>
                    <a:pt x="848" y="81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245729" y="2042157"/>
              <a:ext cx="70131" cy="10679"/>
            </a:xfrm>
            <a:custGeom>
              <a:rect b="b" l="l" r="r" t="t"/>
              <a:pathLst>
                <a:path extrusionOk="0" h="344" w="2259">
                  <a:moveTo>
                    <a:pt x="162" y="1"/>
                  </a:moveTo>
                  <a:cubicBezTo>
                    <a:pt x="1" y="1"/>
                    <a:pt x="1" y="82"/>
                    <a:pt x="1" y="162"/>
                  </a:cubicBezTo>
                  <a:cubicBezTo>
                    <a:pt x="1" y="263"/>
                    <a:pt x="81" y="344"/>
                    <a:pt x="162" y="344"/>
                  </a:cubicBezTo>
                  <a:lnTo>
                    <a:pt x="2098" y="344"/>
                  </a:lnTo>
                  <a:cubicBezTo>
                    <a:pt x="2178" y="344"/>
                    <a:pt x="2259" y="263"/>
                    <a:pt x="2259" y="162"/>
                  </a:cubicBezTo>
                  <a:cubicBezTo>
                    <a:pt x="2259" y="82"/>
                    <a:pt x="2178" y="1"/>
                    <a:pt x="209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3380934" y="2144205"/>
              <a:ext cx="102076" cy="177143"/>
            </a:xfrm>
            <a:custGeom>
              <a:rect b="b" l="l" r="r" t="t"/>
              <a:pathLst>
                <a:path extrusionOk="0" h="5706" w="3288">
                  <a:moveTo>
                    <a:pt x="2440" y="0"/>
                  </a:moveTo>
                  <a:lnTo>
                    <a:pt x="2440" y="3024"/>
                  </a:lnTo>
                  <a:cubicBezTo>
                    <a:pt x="2440" y="3105"/>
                    <a:pt x="2360" y="3105"/>
                    <a:pt x="2279" y="3105"/>
                  </a:cubicBezTo>
                  <a:lnTo>
                    <a:pt x="1271" y="2097"/>
                  </a:lnTo>
                  <a:cubicBezTo>
                    <a:pt x="1120" y="1946"/>
                    <a:pt x="916" y="1856"/>
                    <a:pt x="708" y="1856"/>
                  </a:cubicBezTo>
                  <a:cubicBezTo>
                    <a:pt x="555" y="1856"/>
                    <a:pt x="400" y="1905"/>
                    <a:pt x="263" y="2016"/>
                  </a:cubicBezTo>
                  <a:cubicBezTo>
                    <a:pt x="1" y="2258"/>
                    <a:pt x="1" y="2762"/>
                    <a:pt x="263" y="3024"/>
                  </a:cubicBezTo>
                  <a:lnTo>
                    <a:pt x="1694" y="4355"/>
                  </a:lnTo>
                  <a:cubicBezTo>
                    <a:pt x="1856" y="4617"/>
                    <a:pt x="1936" y="4859"/>
                    <a:pt x="1936" y="5121"/>
                  </a:cubicBezTo>
                  <a:lnTo>
                    <a:pt x="1936" y="5706"/>
                  </a:lnTo>
                  <a:lnTo>
                    <a:pt x="3287" y="5706"/>
                  </a:lnTo>
                  <a:lnTo>
                    <a:pt x="3287" y="1089"/>
                  </a:lnTo>
                  <a:cubicBezTo>
                    <a:pt x="3206" y="81"/>
                    <a:pt x="2440" y="0"/>
                    <a:pt x="2440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456686" y="2138555"/>
              <a:ext cx="41973" cy="182793"/>
            </a:xfrm>
            <a:custGeom>
              <a:rect b="b" l="l" r="r" t="t"/>
              <a:pathLst>
                <a:path extrusionOk="0" h="5888" w="1352">
                  <a:moveTo>
                    <a:pt x="0" y="1"/>
                  </a:moveTo>
                  <a:lnTo>
                    <a:pt x="0" y="182"/>
                  </a:lnTo>
                  <a:cubicBezTo>
                    <a:pt x="424" y="424"/>
                    <a:pt x="666" y="767"/>
                    <a:pt x="666" y="1271"/>
                  </a:cubicBezTo>
                  <a:lnTo>
                    <a:pt x="666" y="5888"/>
                  </a:lnTo>
                  <a:lnTo>
                    <a:pt x="1351" y="5888"/>
                  </a:lnTo>
                  <a:lnTo>
                    <a:pt x="1351" y="1271"/>
                  </a:lnTo>
                  <a:cubicBezTo>
                    <a:pt x="1351" y="585"/>
                    <a:pt x="847" y="1"/>
                    <a:pt x="16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3425392" y="2313188"/>
              <a:ext cx="67616" cy="88913"/>
            </a:xfrm>
            <a:custGeom>
              <a:rect b="b" l="l" r="r" t="t"/>
              <a:pathLst>
                <a:path extrusionOk="0" h="2864" w="2178">
                  <a:moveTo>
                    <a:pt x="262" y="1"/>
                  </a:moveTo>
                  <a:cubicBezTo>
                    <a:pt x="161" y="1"/>
                    <a:pt x="0" y="182"/>
                    <a:pt x="0" y="263"/>
                  </a:cubicBezTo>
                  <a:lnTo>
                    <a:pt x="0" y="2622"/>
                  </a:lnTo>
                  <a:cubicBezTo>
                    <a:pt x="0" y="2783"/>
                    <a:pt x="161" y="2864"/>
                    <a:pt x="262" y="2864"/>
                  </a:cubicBezTo>
                  <a:lnTo>
                    <a:pt x="1936" y="2864"/>
                  </a:lnTo>
                  <a:cubicBezTo>
                    <a:pt x="2097" y="2864"/>
                    <a:pt x="2178" y="2783"/>
                    <a:pt x="2178" y="2622"/>
                  </a:cubicBezTo>
                  <a:lnTo>
                    <a:pt x="2178" y="263"/>
                  </a:lnTo>
                  <a:cubicBezTo>
                    <a:pt x="2178" y="182"/>
                    <a:pt x="2097" y="1"/>
                    <a:pt x="1936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482982" y="2313188"/>
              <a:ext cx="31324" cy="88913"/>
            </a:xfrm>
            <a:custGeom>
              <a:rect b="b" l="l" r="r" t="t"/>
              <a:pathLst>
                <a:path extrusionOk="0" h="2864" w="1009">
                  <a:moveTo>
                    <a:pt x="0" y="1"/>
                  </a:moveTo>
                  <a:cubicBezTo>
                    <a:pt x="161" y="1"/>
                    <a:pt x="242" y="182"/>
                    <a:pt x="242" y="263"/>
                  </a:cubicBezTo>
                  <a:lnTo>
                    <a:pt x="242" y="2622"/>
                  </a:lnTo>
                  <a:cubicBezTo>
                    <a:pt x="242" y="2783"/>
                    <a:pt x="161" y="2864"/>
                    <a:pt x="0" y="2864"/>
                  </a:cubicBezTo>
                  <a:lnTo>
                    <a:pt x="746" y="2864"/>
                  </a:lnTo>
                  <a:cubicBezTo>
                    <a:pt x="927" y="2864"/>
                    <a:pt x="1008" y="2783"/>
                    <a:pt x="1008" y="2622"/>
                  </a:cubicBezTo>
                  <a:lnTo>
                    <a:pt x="1008" y="263"/>
                  </a:lnTo>
                  <a:cubicBezTo>
                    <a:pt x="1008" y="182"/>
                    <a:pt x="927" y="1"/>
                    <a:pt x="74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4" name="Google Shape;1864;p60"/>
          <p:cNvGrpSpPr/>
          <p:nvPr/>
        </p:nvGrpSpPr>
        <p:grpSpPr>
          <a:xfrm>
            <a:off x="839314" y="1374378"/>
            <a:ext cx="552408" cy="412758"/>
            <a:chOff x="1008825" y="2872475"/>
            <a:chExt cx="2368650" cy="809900"/>
          </a:xfrm>
        </p:grpSpPr>
        <p:sp>
          <p:nvSpPr>
            <p:cNvPr id="1865" name="Google Shape;1865;p60"/>
            <p:cNvSpPr/>
            <p:nvPr/>
          </p:nvSpPr>
          <p:spPr>
            <a:xfrm>
              <a:off x="1084625" y="2959325"/>
              <a:ext cx="2201500" cy="629825"/>
            </a:xfrm>
            <a:custGeom>
              <a:rect b="b" l="l" r="r" t="t"/>
              <a:pathLst>
                <a:path extrusionOk="0" h="25193" w="88060">
                  <a:moveTo>
                    <a:pt x="49292" y="1"/>
                  </a:moveTo>
                  <a:cubicBezTo>
                    <a:pt x="44612" y="1"/>
                    <a:pt x="40742" y="1096"/>
                    <a:pt x="38035" y="2454"/>
                  </a:cubicBezTo>
                  <a:cubicBezTo>
                    <a:pt x="32850" y="5046"/>
                    <a:pt x="24392" y="8714"/>
                    <a:pt x="24392" y="8714"/>
                  </a:cubicBezTo>
                  <a:lnTo>
                    <a:pt x="8975" y="12065"/>
                  </a:lnTo>
                  <a:cubicBezTo>
                    <a:pt x="4366" y="13065"/>
                    <a:pt x="895" y="16794"/>
                    <a:pt x="319" y="21463"/>
                  </a:cubicBezTo>
                  <a:lnTo>
                    <a:pt x="198" y="22039"/>
                  </a:lnTo>
                  <a:cubicBezTo>
                    <a:pt x="0" y="23737"/>
                    <a:pt x="1274" y="25192"/>
                    <a:pt x="2972" y="25192"/>
                  </a:cubicBezTo>
                  <a:lnTo>
                    <a:pt x="9354" y="25192"/>
                  </a:lnTo>
                  <a:cubicBezTo>
                    <a:pt x="8914" y="24252"/>
                    <a:pt x="8656" y="23176"/>
                    <a:pt x="8656" y="22039"/>
                  </a:cubicBezTo>
                  <a:cubicBezTo>
                    <a:pt x="8656" y="18128"/>
                    <a:pt x="11809" y="14899"/>
                    <a:pt x="15736" y="14899"/>
                  </a:cubicBezTo>
                  <a:cubicBezTo>
                    <a:pt x="19647" y="14899"/>
                    <a:pt x="22876" y="18128"/>
                    <a:pt x="22876" y="22039"/>
                  </a:cubicBezTo>
                  <a:cubicBezTo>
                    <a:pt x="22876" y="23176"/>
                    <a:pt x="22618" y="24252"/>
                    <a:pt x="22118" y="25192"/>
                  </a:cubicBezTo>
                  <a:lnTo>
                    <a:pt x="62668" y="25192"/>
                  </a:lnTo>
                  <a:cubicBezTo>
                    <a:pt x="62153" y="24252"/>
                    <a:pt x="61910" y="23176"/>
                    <a:pt x="61910" y="22039"/>
                  </a:cubicBezTo>
                  <a:cubicBezTo>
                    <a:pt x="61910" y="18128"/>
                    <a:pt x="65124" y="14899"/>
                    <a:pt x="69035" y="14899"/>
                  </a:cubicBezTo>
                  <a:cubicBezTo>
                    <a:pt x="72961" y="14899"/>
                    <a:pt x="76175" y="18128"/>
                    <a:pt x="76175" y="22039"/>
                  </a:cubicBezTo>
                  <a:cubicBezTo>
                    <a:pt x="76175" y="23176"/>
                    <a:pt x="75857" y="24252"/>
                    <a:pt x="75417" y="25192"/>
                  </a:cubicBezTo>
                  <a:lnTo>
                    <a:pt x="84770" y="25192"/>
                  </a:lnTo>
                  <a:cubicBezTo>
                    <a:pt x="86605" y="25192"/>
                    <a:pt x="88060" y="23737"/>
                    <a:pt x="88060" y="21918"/>
                  </a:cubicBezTo>
                  <a:lnTo>
                    <a:pt x="88060" y="14020"/>
                  </a:lnTo>
                  <a:cubicBezTo>
                    <a:pt x="88060" y="11746"/>
                    <a:pt x="86226" y="9851"/>
                    <a:pt x="83952" y="9791"/>
                  </a:cubicBezTo>
                  <a:cubicBezTo>
                    <a:pt x="78828" y="9654"/>
                    <a:pt x="70809" y="6501"/>
                    <a:pt x="63805" y="3348"/>
                  </a:cubicBezTo>
                  <a:cubicBezTo>
                    <a:pt x="58476" y="907"/>
                    <a:pt x="53549" y="1"/>
                    <a:pt x="4929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1222200" y="3533800"/>
              <a:ext cx="83775" cy="22375"/>
            </a:xfrm>
            <a:custGeom>
              <a:rect b="b" l="l" r="r" t="t"/>
              <a:pathLst>
                <a:path extrusionOk="0" h="895" w="3351">
                  <a:moveTo>
                    <a:pt x="0" y="0"/>
                  </a:moveTo>
                  <a:lnTo>
                    <a:pt x="0" y="894"/>
                  </a:lnTo>
                  <a:lnTo>
                    <a:pt x="3350" y="894"/>
                  </a:lnTo>
                  <a:cubicBezTo>
                    <a:pt x="3275" y="637"/>
                    <a:pt x="3214" y="318"/>
                    <a:pt x="321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1650050" y="3533800"/>
              <a:ext cx="988400" cy="22375"/>
            </a:xfrm>
            <a:custGeom>
              <a:rect b="b" l="l" r="r" t="t"/>
              <a:pathLst>
                <a:path extrusionOk="0" h="895" w="39536">
                  <a:moveTo>
                    <a:pt x="183" y="0"/>
                  </a:moveTo>
                  <a:cubicBezTo>
                    <a:pt x="122" y="318"/>
                    <a:pt x="62" y="637"/>
                    <a:pt x="1" y="894"/>
                  </a:cubicBezTo>
                  <a:lnTo>
                    <a:pt x="39536" y="894"/>
                  </a:lnTo>
                  <a:cubicBezTo>
                    <a:pt x="39475" y="637"/>
                    <a:pt x="39415" y="318"/>
                    <a:pt x="3935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2982925" y="3533800"/>
              <a:ext cx="279325" cy="22375"/>
            </a:xfrm>
            <a:custGeom>
              <a:rect b="b" l="l" r="r" t="t"/>
              <a:pathLst>
                <a:path extrusionOk="0" h="895" w="11173">
                  <a:moveTo>
                    <a:pt x="183" y="0"/>
                  </a:moveTo>
                  <a:cubicBezTo>
                    <a:pt x="122" y="318"/>
                    <a:pt x="61" y="637"/>
                    <a:pt x="1" y="894"/>
                  </a:cubicBezTo>
                  <a:lnTo>
                    <a:pt x="11173" y="894"/>
                  </a:lnTo>
                  <a:lnTo>
                    <a:pt x="11173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1092575" y="3374625"/>
              <a:ext cx="254325" cy="119775"/>
            </a:xfrm>
            <a:custGeom>
              <a:rect b="b" l="l" r="r" t="t"/>
              <a:pathLst>
                <a:path extrusionOk="0" h="4791" w="10173">
                  <a:moveTo>
                    <a:pt x="1896" y="0"/>
                  </a:moveTo>
                  <a:cubicBezTo>
                    <a:pt x="880" y="1380"/>
                    <a:pt x="259" y="3032"/>
                    <a:pt x="1" y="4790"/>
                  </a:cubicBezTo>
                  <a:lnTo>
                    <a:pt x="6641" y="3335"/>
                  </a:lnTo>
                  <a:cubicBezTo>
                    <a:pt x="10173" y="1198"/>
                    <a:pt x="9036" y="0"/>
                    <a:pt x="9036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1307475" y="3338225"/>
              <a:ext cx="342600" cy="344150"/>
            </a:xfrm>
            <a:custGeom>
              <a:rect b="b" l="l" r="r" t="t"/>
              <a:pathLst>
                <a:path extrusionOk="0" h="13766" w="13704">
                  <a:moveTo>
                    <a:pt x="6822" y="1"/>
                  </a:moveTo>
                  <a:cubicBezTo>
                    <a:pt x="3032" y="1"/>
                    <a:pt x="0" y="3093"/>
                    <a:pt x="0" y="6883"/>
                  </a:cubicBezTo>
                  <a:cubicBezTo>
                    <a:pt x="0" y="10673"/>
                    <a:pt x="3032" y="13765"/>
                    <a:pt x="6822" y="13765"/>
                  </a:cubicBezTo>
                  <a:cubicBezTo>
                    <a:pt x="10611" y="13765"/>
                    <a:pt x="13704" y="10673"/>
                    <a:pt x="13704" y="6883"/>
                  </a:cubicBezTo>
                  <a:cubicBezTo>
                    <a:pt x="13704" y="3093"/>
                    <a:pt x="10611" y="1"/>
                    <a:pt x="682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1354825" y="3385600"/>
              <a:ext cx="247900" cy="247875"/>
            </a:xfrm>
            <a:custGeom>
              <a:rect b="b" l="l" r="r" t="t"/>
              <a:pathLst>
                <a:path extrusionOk="0" h="9915" w="9916">
                  <a:moveTo>
                    <a:pt x="492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28" y="9915"/>
                  </a:cubicBezTo>
                  <a:cubicBezTo>
                    <a:pt x="7702" y="9915"/>
                    <a:pt x="9915" y="7702"/>
                    <a:pt x="9915" y="4988"/>
                  </a:cubicBezTo>
                  <a:cubicBezTo>
                    <a:pt x="9915" y="2214"/>
                    <a:pt x="7702" y="1"/>
                    <a:pt x="492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1340425" y="3365150"/>
              <a:ext cx="290700" cy="290325"/>
            </a:xfrm>
            <a:custGeom>
              <a:rect b="b" l="l" r="r" t="t"/>
              <a:pathLst>
                <a:path extrusionOk="0" h="11613" w="11628">
                  <a:moveTo>
                    <a:pt x="5822" y="61"/>
                  </a:moveTo>
                  <a:cubicBezTo>
                    <a:pt x="8914" y="61"/>
                    <a:pt x="11507" y="2653"/>
                    <a:pt x="11507" y="5806"/>
                  </a:cubicBezTo>
                  <a:cubicBezTo>
                    <a:pt x="11507" y="8959"/>
                    <a:pt x="8914" y="11491"/>
                    <a:pt x="5822" y="11491"/>
                  </a:cubicBezTo>
                  <a:cubicBezTo>
                    <a:pt x="2654" y="11491"/>
                    <a:pt x="62" y="8959"/>
                    <a:pt x="62" y="5806"/>
                  </a:cubicBezTo>
                  <a:cubicBezTo>
                    <a:pt x="62" y="2653"/>
                    <a:pt x="2654" y="61"/>
                    <a:pt x="5822" y="61"/>
                  </a:cubicBezTo>
                  <a:close/>
                  <a:moveTo>
                    <a:pt x="5822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22" y="11612"/>
                  </a:cubicBezTo>
                  <a:cubicBezTo>
                    <a:pt x="8975" y="11612"/>
                    <a:pt x="11628" y="8959"/>
                    <a:pt x="11628" y="5806"/>
                  </a:cubicBezTo>
                  <a:cubicBezTo>
                    <a:pt x="11628" y="2577"/>
                    <a:pt x="8975" y="0"/>
                    <a:pt x="5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378325" y="3410625"/>
              <a:ext cx="199000" cy="198975"/>
            </a:xfrm>
            <a:custGeom>
              <a:rect b="b" l="l" r="r" t="t"/>
              <a:pathLst>
                <a:path extrusionOk="0" h="7959" w="7960">
                  <a:moveTo>
                    <a:pt x="3988" y="76"/>
                  </a:moveTo>
                  <a:cubicBezTo>
                    <a:pt x="6125" y="76"/>
                    <a:pt x="7899" y="1835"/>
                    <a:pt x="7899" y="3987"/>
                  </a:cubicBezTo>
                  <a:cubicBezTo>
                    <a:pt x="7899" y="6140"/>
                    <a:pt x="6125" y="7898"/>
                    <a:pt x="3988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88" y="76"/>
                  </a:cubicBezTo>
                  <a:close/>
                  <a:moveTo>
                    <a:pt x="3988" y="0"/>
                  </a:moveTo>
                  <a:cubicBezTo>
                    <a:pt x="1835" y="0"/>
                    <a:pt x="1" y="1774"/>
                    <a:pt x="1" y="3987"/>
                  </a:cubicBezTo>
                  <a:cubicBezTo>
                    <a:pt x="1" y="6140"/>
                    <a:pt x="1835" y="7959"/>
                    <a:pt x="3988" y="7959"/>
                  </a:cubicBezTo>
                  <a:cubicBezTo>
                    <a:pt x="6201" y="7959"/>
                    <a:pt x="7959" y="6140"/>
                    <a:pt x="7959" y="3987"/>
                  </a:cubicBezTo>
                  <a:cubicBezTo>
                    <a:pt x="7959" y="1774"/>
                    <a:pt x="6201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1405250" y="3436000"/>
              <a:ext cx="147050" cy="147075"/>
            </a:xfrm>
            <a:custGeom>
              <a:rect b="b" l="l" r="r" t="t"/>
              <a:pathLst>
                <a:path extrusionOk="0" h="5883" w="5882">
                  <a:moveTo>
                    <a:pt x="2911" y="1"/>
                  </a:moveTo>
                  <a:cubicBezTo>
                    <a:pt x="1334" y="1"/>
                    <a:pt x="0" y="1335"/>
                    <a:pt x="0" y="2972"/>
                  </a:cubicBezTo>
                  <a:cubicBezTo>
                    <a:pt x="0" y="4549"/>
                    <a:pt x="1334" y="5883"/>
                    <a:pt x="2911" y="5883"/>
                  </a:cubicBezTo>
                  <a:cubicBezTo>
                    <a:pt x="4548" y="5883"/>
                    <a:pt x="5882" y="4549"/>
                    <a:pt x="5882" y="2972"/>
                  </a:cubicBezTo>
                  <a:cubicBezTo>
                    <a:pt x="5882" y="1335"/>
                    <a:pt x="4548" y="1"/>
                    <a:pt x="2911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1359375" y="3385600"/>
              <a:ext cx="236900" cy="220975"/>
            </a:xfrm>
            <a:custGeom>
              <a:rect b="b" l="l" r="r" t="t"/>
              <a:pathLst>
                <a:path extrusionOk="0" h="8839" w="9476">
                  <a:moveTo>
                    <a:pt x="4685" y="1"/>
                  </a:moveTo>
                  <a:lnTo>
                    <a:pt x="4367" y="4412"/>
                  </a:lnTo>
                  <a:lnTo>
                    <a:pt x="61" y="3351"/>
                  </a:lnTo>
                  <a:cubicBezTo>
                    <a:pt x="61" y="3351"/>
                    <a:pt x="61" y="3412"/>
                    <a:pt x="1" y="3472"/>
                  </a:cubicBezTo>
                  <a:lnTo>
                    <a:pt x="4048" y="5170"/>
                  </a:lnTo>
                  <a:lnTo>
                    <a:pt x="1517" y="8717"/>
                  </a:lnTo>
                  <a:cubicBezTo>
                    <a:pt x="1517" y="8717"/>
                    <a:pt x="1577" y="8778"/>
                    <a:pt x="1653" y="8839"/>
                  </a:cubicBezTo>
                  <a:lnTo>
                    <a:pt x="4806" y="5685"/>
                  </a:lnTo>
                  <a:lnTo>
                    <a:pt x="7899" y="8778"/>
                  </a:lnTo>
                  <a:cubicBezTo>
                    <a:pt x="7959" y="8778"/>
                    <a:pt x="8020" y="8717"/>
                    <a:pt x="8020" y="8657"/>
                  </a:cubicBezTo>
                  <a:lnTo>
                    <a:pt x="5564" y="5170"/>
                  </a:lnTo>
                  <a:lnTo>
                    <a:pt x="9475" y="3472"/>
                  </a:lnTo>
                  <a:cubicBezTo>
                    <a:pt x="9475" y="3412"/>
                    <a:pt x="9475" y="3412"/>
                    <a:pt x="9415" y="3351"/>
                  </a:cubicBezTo>
                  <a:lnTo>
                    <a:pt x="5185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1446175" y="3476950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1274" y="0"/>
                  </a:moveTo>
                  <a:cubicBezTo>
                    <a:pt x="576" y="0"/>
                    <a:pt x="0" y="576"/>
                    <a:pt x="0" y="1334"/>
                  </a:cubicBezTo>
                  <a:cubicBezTo>
                    <a:pt x="0" y="2031"/>
                    <a:pt x="576" y="2592"/>
                    <a:pt x="1274" y="2592"/>
                  </a:cubicBezTo>
                  <a:cubicBezTo>
                    <a:pt x="2032" y="2592"/>
                    <a:pt x="2593" y="2031"/>
                    <a:pt x="2593" y="1334"/>
                  </a:cubicBezTo>
                  <a:cubicBezTo>
                    <a:pt x="2593" y="576"/>
                    <a:pt x="2032" y="0"/>
                    <a:pt x="127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0"/>
            <p:cNvSpPr/>
            <p:nvPr/>
          </p:nvSpPr>
          <p:spPr>
            <a:xfrm>
              <a:off x="1463600" y="3495900"/>
              <a:ext cx="33375" cy="31850"/>
            </a:xfrm>
            <a:custGeom>
              <a:rect b="b" l="l" r="r" t="t"/>
              <a:pathLst>
                <a:path extrusionOk="0" h="1274" w="1335">
                  <a:moveTo>
                    <a:pt x="637" y="0"/>
                  </a:moveTo>
                  <a:cubicBezTo>
                    <a:pt x="319" y="0"/>
                    <a:pt x="1" y="258"/>
                    <a:pt x="1" y="637"/>
                  </a:cubicBezTo>
                  <a:cubicBezTo>
                    <a:pt x="1" y="1016"/>
                    <a:pt x="319" y="1273"/>
                    <a:pt x="637" y="1273"/>
                  </a:cubicBezTo>
                  <a:cubicBezTo>
                    <a:pt x="1016" y="1273"/>
                    <a:pt x="1335" y="1016"/>
                    <a:pt x="1335" y="637"/>
                  </a:cubicBezTo>
                  <a:cubicBezTo>
                    <a:pt x="1335" y="258"/>
                    <a:pt x="1016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0"/>
            <p:cNvSpPr/>
            <p:nvPr/>
          </p:nvSpPr>
          <p:spPr>
            <a:xfrm>
              <a:off x="1457550" y="3491350"/>
              <a:ext cx="9500" cy="9500"/>
            </a:xfrm>
            <a:custGeom>
              <a:rect b="b" l="l" r="r" t="t"/>
              <a:pathLst>
                <a:path extrusionOk="0" h="380" w="380">
                  <a:moveTo>
                    <a:pt x="182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58"/>
                    <a:pt x="61" y="379"/>
                    <a:pt x="182" y="379"/>
                  </a:cubicBezTo>
                  <a:cubicBezTo>
                    <a:pt x="303" y="379"/>
                    <a:pt x="379" y="258"/>
                    <a:pt x="379" y="182"/>
                  </a:cubicBezTo>
                  <a:cubicBezTo>
                    <a:pt x="379" y="61"/>
                    <a:pt x="303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0"/>
            <p:cNvSpPr/>
            <p:nvPr/>
          </p:nvSpPr>
          <p:spPr>
            <a:xfrm>
              <a:off x="3088675" y="3282900"/>
              <a:ext cx="197450" cy="86825"/>
            </a:xfrm>
            <a:custGeom>
              <a:rect b="b" l="l" r="r" t="t"/>
              <a:pathLst>
                <a:path extrusionOk="0" h="3473" w="7898">
                  <a:moveTo>
                    <a:pt x="0" y="1"/>
                  </a:moveTo>
                  <a:cubicBezTo>
                    <a:pt x="0" y="1"/>
                    <a:pt x="440" y="2911"/>
                    <a:pt x="3411" y="3472"/>
                  </a:cubicBezTo>
                  <a:lnTo>
                    <a:pt x="7898" y="3472"/>
                  </a:lnTo>
                  <a:lnTo>
                    <a:pt x="7898" y="1198"/>
                  </a:lnTo>
                  <a:cubicBezTo>
                    <a:pt x="7898" y="819"/>
                    <a:pt x="7822" y="380"/>
                    <a:pt x="7762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0"/>
            <p:cNvSpPr/>
            <p:nvPr/>
          </p:nvSpPr>
          <p:spPr>
            <a:xfrm>
              <a:off x="2638425" y="3338225"/>
              <a:ext cx="344525" cy="344150"/>
            </a:xfrm>
            <a:custGeom>
              <a:rect b="b" l="l" r="r" t="t"/>
              <a:pathLst>
                <a:path extrusionOk="0" h="13766" w="13781">
                  <a:moveTo>
                    <a:pt x="6883" y="1"/>
                  </a:moveTo>
                  <a:cubicBezTo>
                    <a:pt x="3093" y="1"/>
                    <a:pt x="1" y="3093"/>
                    <a:pt x="1" y="6883"/>
                  </a:cubicBezTo>
                  <a:cubicBezTo>
                    <a:pt x="1" y="10673"/>
                    <a:pt x="3093" y="13765"/>
                    <a:pt x="6883" y="13765"/>
                  </a:cubicBezTo>
                  <a:cubicBezTo>
                    <a:pt x="10673" y="13765"/>
                    <a:pt x="13781" y="10673"/>
                    <a:pt x="13781" y="6883"/>
                  </a:cubicBezTo>
                  <a:cubicBezTo>
                    <a:pt x="13781" y="3093"/>
                    <a:pt x="10673" y="1"/>
                    <a:pt x="688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0"/>
            <p:cNvSpPr/>
            <p:nvPr/>
          </p:nvSpPr>
          <p:spPr>
            <a:xfrm>
              <a:off x="2685800" y="3385600"/>
              <a:ext cx="247875" cy="247875"/>
            </a:xfrm>
            <a:custGeom>
              <a:rect b="b" l="l" r="r" t="t"/>
              <a:pathLst>
                <a:path extrusionOk="0" h="9915" w="9915">
                  <a:moveTo>
                    <a:pt x="498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88" y="9915"/>
                  </a:cubicBezTo>
                  <a:cubicBezTo>
                    <a:pt x="7717" y="9915"/>
                    <a:pt x="9915" y="7702"/>
                    <a:pt x="9915" y="4988"/>
                  </a:cubicBezTo>
                  <a:cubicBezTo>
                    <a:pt x="9915" y="2214"/>
                    <a:pt x="7717" y="1"/>
                    <a:pt x="498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0"/>
            <p:cNvSpPr/>
            <p:nvPr/>
          </p:nvSpPr>
          <p:spPr>
            <a:xfrm>
              <a:off x="2671775" y="3365150"/>
              <a:ext cx="290325" cy="290325"/>
            </a:xfrm>
            <a:custGeom>
              <a:rect b="b" l="l" r="r" t="t"/>
              <a:pathLst>
                <a:path extrusionOk="0" h="11613" w="11613">
                  <a:moveTo>
                    <a:pt x="5807" y="61"/>
                  </a:moveTo>
                  <a:cubicBezTo>
                    <a:pt x="8960" y="61"/>
                    <a:pt x="11492" y="2653"/>
                    <a:pt x="11492" y="5806"/>
                  </a:cubicBezTo>
                  <a:cubicBezTo>
                    <a:pt x="11492" y="8959"/>
                    <a:pt x="8960" y="11491"/>
                    <a:pt x="5807" y="11491"/>
                  </a:cubicBezTo>
                  <a:cubicBezTo>
                    <a:pt x="2654" y="11491"/>
                    <a:pt x="122" y="8959"/>
                    <a:pt x="122" y="5806"/>
                  </a:cubicBezTo>
                  <a:cubicBezTo>
                    <a:pt x="122" y="2653"/>
                    <a:pt x="2654" y="61"/>
                    <a:pt x="5807" y="61"/>
                  </a:cubicBezTo>
                  <a:close/>
                  <a:moveTo>
                    <a:pt x="5807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07" y="11612"/>
                  </a:cubicBezTo>
                  <a:cubicBezTo>
                    <a:pt x="9036" y="11612"/>
                    <a:pt x="11613" y="8959"/>
                    <a:pt x="11613" y="5806"/>
                  </a:cubicBezTo>
                  <a:cubicBezTo>
                    <a:pt x="11613" y="2577"/>
                    <a:pt x="9036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0"/>
            <p:cNvSpPr/>
            <p:nvPr/>
          </p:nvSpPr>
          <p:spPr>
            <a:xfrm>
              <a:off x="2711200" y="3410625"/>
              <a:ext cx="199000" cy="198975"/>
            </a:xfrm>
            <a:custGeom>
              <a:rect b="b" l="l" r="r" t="t"/>
              <a:pathLst>
                <a:path extrusionOk="0" h="7959" w="7960">
                  <a:moveTo>
                    <a:pt x="3972" y="76"/>
                  </a:moveTo>
                  <a:cubicBezTo>
                    <a:pt x="6125" y="76"/>
                    <a:pt x="7898" y="1835"/>
                    <a:pt x="7898" y="3987"/>
                  </a:cubicBezTo>
                  <a:cubicBezTo>
                    <a:pt x="7898" y="6140"/>
                    <a:pt x="6125" y="7898"/>
                    <a:pt x="3972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72" y="76"/>
                  </a:cubicBezTo>
                  <a:close/>
                  <a:moveTo>
                    <a:pt x="3972" y="0"/>
                  </a:moveTo>
                  <a:cubicBezTo>
                    <a:pt x="1774" y="0"/>
                    <a:pt x="1" y="1774"/>
                    <a:pt x="1" y="3987"/>
                  </a:cubicBezTo>
                  <a:cubicBezTo>
                    <a:pt x="1" y="6140"/>
                    <a:pt x="1774" y="7959"/>
                    <a:pt x="3972" y="7959"/>
                  </a:cubicBezTo>
                  <a:cubicBezTo>
                    <a:pt x="6185" y="7959"/>
                    <a:pt x="7959" y="6140"/>
                    <a:pt x="7959" y="3987"/>
                  </a:cubicBezTo>
                  <a:cubicBezTo>
                    <a:pt x="7959" y="1774"/>
                    <a:pt x="6185" y="0"/>
                    <a:pt x="3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0"/>
            <p:cNvSpPr/>
            <p:nvPr/>
          </p:nvSpPr>
          <p:spPr>
            <a:xfrm>
              <a:off x="2736600" y="3436000"/>
              <a:ext cx="146675" cy="147075"/>
            </a:xfrm>
            <a:custGeom>
              <a:rect b="b" l="l" r="r" t="t"/>
              <a:pathLst>
                <a:path extrusionOk="0" h="5883" w="5867">
                  <a:moveTo>
                    <a:pt x="2956" y="1"/>
                  </a:moveTo>
                  <a:cubicBezTo>
                    <a:pt x="1319" y="1"/>
                    <a:pt x="0" y="1335"/>
                    <a:pt x="0" y="2972"/>
                  </a:cubicBezTo>
                  <a:cubicBezTo>
                    <a:pt x="0" y="4549"/>
                    <a:pt x="1319" y="5883"/>
                    <a:pt x="2956" y="5883"/>
                  </a:cubicBezTo>
                  <a:cubicBezTo>
                    <a:pt x="4548" y="5883"/>
                    <a:pt x="5867" y="4549"/>
                    <a:pt x="5867" y="2972"/>
                  </a:cubicBezTo>
                  <a:cubicBezTo>
                    <a:pt x="5867" y="1335"/>
                    <a:pt x="4548" y="1"/>
                    <a:pt x="295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0"/>
            <p:cNvSpPr/>
            <p:nvPr/>
          </p:nvSpPr>
          <p:spPr>
            <a:xfrm>
              <a:off x="2692250" y="3385600"/>
              <a:ext cx="236900" cy="220975"/>
            </a:xfrm>
            <a:custGeom>
              <a:rect b="b" l="l" r="r" t="t"/>
              <a:pathLst>
                <a:path extrusionOk="0" h="8839" w="9476">
                  <a:moveTo>
                    <a:pt x="4670" y="1"/>
                  </a:moveTo>
                  <a:lnTo>
                    <a:pt x="4291" y="4412"/>
                  </a:lnTo>
                  <a:lnTo>
                    <a:pt x="61" y="3351"/>
                  </a:lnTo>
                  <a:cubicBezTo>
                    <a:pt x="1" y="3351"/>
                    <a:pt x="1" y="3412"/>
                    <a:pt x="1" y="3472"/>
                  </a:cubicBezTo>
                  <a:lnTo>
                    <a:pt x="3972" y="5170"/>
                  </a:lnTo>
                  <a:lnTo>
                    <a:pt x="1456" y="8717"/>
                  </a:lnTo>
                  <a:cubicBezTo>
                    <a:pt x="1517" y="8717"/>
                    <a:pt x="1577" y="8778"/>
                    <a:pt x="1577" y="8839"/>
                  </a:cubicBezTo>
                  <a:lnTo>
                    <a:pt x="4730" y="5685"/>
                  </a:lnTo>
                  <a:lnTo>
                    <a:pt x="7899" y="8778"/>
                  </a:lnTo>
                  <a:lnTo>
                    <a:pt x="8020" y="8657"/>
                  </a:lnTo>
                  <a:lnTo>
                    <a:pt x="5488" y="5170"/>
                  </a:lnTo>
                  <a:lnTo>
                    <a:pt x="9475" y="3472"/>
                  </a:lnTo>
                  <a:cubicBezTo>
                    <a:pt x="9414" y="3412"/>
                    <a:pt x="9414" y="3412"/>
                    <a:pt x="9414" y="3351"/>
                  </a:cubicBezTo>
                  <a:lnTo>
                    <a:pt x="5109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0"/>
            <p:cNvSpPr/>
            <p:nvPr/>
          </p:nvSpPr>
          <p:spPr>
            <a:xfrm>
              <a:off x="2777525" y="3476950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1319" y="0"/>
                  </a:moveTo>
                  <a:cubicBezTo>
                    <a:pt x="561" y="0"/>
                    <a:pt x="0" y="576"/>
                    <a:pt x="0" y="1334"/>
                  </a:cubicBezTo>
                  <a:cubicBezTo>
                    <a:pt x="0" y="2031"/>
                    <a:pt x="561" y="2592"/>
                    <a:pt x="1319" y="2592"/>
                  </a:cubicBezTo>
                  <a:cubicBezTo>
                    <a:pt x="2017" y="2592"/>
                    <a:pt x="2593" y="2031"/>
                    <a:pt x="2593" y="1334"/>
                  </a:cubicBezTo>
                  <a:cubicBezTo>
                    <a:pt x="2593" y="576"/>
                    <a:pt x="2017" y="0"/>
                    <a:pt x="1319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0"/>
            <p:cNvSpPr/>
            <p:nvPr/>
          </p:nvSpPr>
          <p:spPr>
            <a:xfrm>
              <a:off x="2796475" y="3495900"/>
              <a:ext cx="31475" cy="31850"/>
            </a:xfrm>
            <a:custGeom>
              <a:rect b="b" l="l" r="r" t="t"/>
              <a:pathLst>
                <a:path extrusionOk="0" h="1274" w="1259">
                  <a:moveTo>
                    <a:pt x="637" y="0"/>
                  </a:moveTo>
                  <a:cubicBezTo>
                    <a:pt x="258" y="0"/>
                    <a:pt x="0" y="258"/>
                    <a:pt x="0" y="637"/>
                  </a:cubicBezTo>
                  <a:cubicBezTo>
                    <a:pt x="0" y="1016"/>
                    <a:pt x="258" y="1273"/>
                    <a:pt x="637" y="1273"/>
                  </a:cubicBezTo>
                  <a:cubicBezTo>
                    <a:pt x="940" y="1273"/>
                    <a:pt x="1259" y="1016"/>
                    <a:pt x="1259" y="637"/>
                  </a:cubicBezTo>
                  <a:cubicBezTo>
                    <a:pt x="1259" y="258"/>
                    <a:pt x="940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0"/>
            <p:cNvSpPr/>
            <p:nvPr/>
          </p:nvSpPr>
          <p:spPr>
            <a:xfrm>
              <a:off x="2790025" y="3491350"/>
              <a:ext cx="9500" cy="9500"/>
            </a:xfrm>
            <a:custGeom>
              <a:rect b="b" l="l" r="r" t="t"/>
              <a:pathLst>
                <a:path extrusionOk="0" h="380" w="380">
                  <a:moveTo>
                    <a:pt x="198" y="0"/>
                  </a:moveTo>
                  <a:cubicBezTo>
                    <a:pt x="61" y="0"/>
                    <a:pt x="1" y="61"/>
                    <a:pt x="1" y="182"/>
                  </a:cubicBezTo>
                  <a:cubicBezTo>
                    <a:pt x="1" y="258"/>
                    <a:pt x="61" y="379"/>
                    <a:pt x="198" y="379"/>
                  </a:cubicBezTo>
                  <a:cubicBezTo>
                    <a:pt x="258" y="379"/>
                    <a:pt x="380" y="258"/>
                    <a:pt x="380" y="182"/>
                  </a:cubicBezTo>
                  <a:cubicBezTo>
                    <a:pt x="380" y="61"/>
                    <a:pt x="25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0"/>
            <p:cNvSpPr/>
            <p:nvPr/>
          </p:nvSpPr>
          <p:spPr>
            <a:xfrm>
              <a:off x="1776250" y="2997925"/>
              <a:ext cx="1241200" cy="237625"/>
            </a:xfrm>
            <a:custGeom>
              <a:rect b="b" l="l" r="r" t="t"/>
              <a:pathLst>
                <a:path extrusionOk="0" h="9505" w="49648">
                  <a:moveTo>
                    <a:pt x="22421" y="0"/>
                  </a:moveTo>
                  <a:cubicBezTo>
                    <a:pt x="20221" y="0"/>
                    <a:pt x="17903" y="347"/>
                    <a:pt x="15539" y="1228"/>
                  </a:cubicBezTo>
                  <a:cubicBezTo>
                    <a:pt x="9915" y="3320"/>
                    <a:pt x="3351" y="6473"/>
                    <a:pt x="1017" y="7610"/>
                  </a:cubicBezTo>
                  <a:cubicBezTo>
                    <a:pt x="441" y="7868"/>
                    <a:pt x="137" y="8429"/>
                    <a:pt x="62" y="9005"/>
                  </a:cubicBezTo>
                  <a:lnTo>
                    <a:pt x="1" y="9505"/>
                  </a:lnTo>
                  <a:lnTo>
                    <a:pt x="49647" y="9505"/>
                  </a:lnTo>
                  <a:cubicBezTo>
                    <a:pt x="49647" y="9505"/>
                    <a:pt x="37717" y="4457"/>
                    <a:pt x="33351" y="2562"/>
                  </a:cubicBezTo>
                  <a:cubicBezTo>
                    <a:pt x="30519" y="1311"/>
                    <a:pt x="26695" y="0"/>
                    <a:pt x="2242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0"/>
            <p:cNvSpPr/>
            <p:nvPr/>
          </p:nvSpPr>
          <p:spPr>
            <a:xfrm>
              <a:off x="1094100" y="3374625"/>
              <a:ext cx="235375" cy="108775"/>
            </a:xfrm>
            <a:custGeom>
              <a:rect b="b" l="l" r="r" t="t"/>
              <a:pathLst>
                <a:path extrusionOk="0" h="4351" w="9415">
                  <a:moveTo>
                    <a:pt x="1774" y="0"/>
                  </a:moveTo>
                  <a:cubicBezTo>
                    <a:pt x="895" y="1258"/>
                    <a:pt x="319" y="2714"/>
                    <a:pt x="0" y="4351"/>
                  </a:cubicBezTo>
                  <a:lnTo>
                    <a:pt x="6322" y="2956"/>
                  </a:lnTo>
                  <a:cubicBezTo>
                    <a:pt x="9414" y="1061"/>
                    <a:pt x="8399" y="0"/>
                    <a:pt x="8399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0"/>
            <p:cNvSpPr/>
            <p:nvPr/>
          </p:nvSpPr>
          <p:spPr>
            <a:xfrm>
              <a:off x="1094100" y="3425025"/>
              <a:ext cx="191025" cy="58375"/>
            </a:xfrm>
            <a:custGeom>
              <a:rect b="b" l="l" r="r" t="t"/>
              <a:pathLst>
                <a:path extrusionOk="0" h="2335" w="7641">
                  <a:moveTo>
                    <a:pt x="7641" y="0"/>
                  </a:moveTo>
                  <a:lnTo>
                    <a:pt x="440" y="637"/>
                  </a:lnTo>
                  <a:cubicBezTo>
                    <a:pt x="258" y="1198"/>
                    <a:pt x="137" y="1698"/>
                    <a:pt x="0" y="2335"/>
                  </a:cubicBezTo>
                  <a:lnTo>
                    <a:pt x="6322" y="940"/>
                  </a:lnTo>
                  <a:cubicBezTo>
                    <a:pt x="6883" y="561"/>
                    <a:pt x="7337" y="258"/>
                    <a:pt x="764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0"/>
            <p:cNvSpPr/>
            <p:nvPr/>
          </p:nvSpPr>
          <p:spPr>
            <a:xfrm>
              <a:off x="1088025" y="3500625"/>
              <a:ext cx="107275" cy="55550"/>
            </a:xfrm>
            <a:custGeom>
              <a:rect b="b" l="l" r="r" t="t"/>
              <a:pathLst>
                <a:path extrusionOk="0" h="2222" w="4291">
                  <a:moveTo>
                    <a:pt x="2520" y="1"/>
                  </a:moveTo>
                  <a:cubicBezTo>
                    <a:pt x="2478" y="1"/>
                    <a:pt x="2437" y="3"/>
                    <a:pt x="2396" y="8"/>
                  </a:cubicBezTo>
                  <a:lnTo>
                    <a:pt x="122" y="69"/>
                  </a:lnTo>
                  <a:lnTo>
                    <a:pt x="62" y="387"/>
                  </a:lnTo>
                  <a:cubicBezTo>
                    <a:pt x="1" y="1084"/>
                    <a:pt x="122" y="1706"/>
                    <a:pt x="501" y="2221"/>
                  </a:cubicBezTo>
                  <a:lnTo>
                    <a:pt x="3912" y="2221"/>
                  </a:lnTo>
                  <a:cubicBezTo>
                    <a:pt x="4170" y="2221"/>
                    <a:pt x="4291" y="1964"/>
                    <a:pt x="4170" y="1782"/>
                  </a:cubicBezTo>
                  <a:lnTo>
                    <a:pt x="3594" y="705"/>
                  </a:lnTo>
                  <a:cubicBezTo>
                    <a:pt x="3427" y="302"/>
                    <a:pt x="2979" y="1"/>
                    <a:pt x="252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0"/>
            <p:cNvSpPr/>
            <p:nvPr/>
          </p:nvSpPr>
          <p:spPr>
            <a:xfrm>
              <a:off x="3109125" y="3282900"/>
              <a:ext cx="177000" cy="77350"/>
            </a:xfrm>
            <a:custGeom>
              <a:rect b="b" l="l" r="r" t="t"/>
              <a:pathLst>
                <a:path extrusionOk="0" h="3094" w="7080">
                  <a:moveTo>
                    <a:pt x="1" y="1"/>
                  </a:moveTo>
                  <a:cubicBezTo>
                    <a:pt x="1" y="1"/>
                    <a:pt x="440" y="2593"/>
                    <a:pt x="3093" y="3093"/>
                  </a:cubicBezTo>
                  <a:lnTo>
                    <a:pt x="7080" y="3093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0"/>
            <p:cNvSpPr/>
            <p:nvPr/>
          </p:nvSpPr>
          <p:spPr>
            <a:xfrm>
              <a:off x="3194400" y="3492850"/>
              <a:ext cx="91725" cy="96300"/>
            </a:xfrm>
            <a:custGeom>
              <a:rect b="b" l="l" r="r" t="t"/>
              <a:pathLst>
                <a:path extrusionOk="0" h="3852" w="3669">
                  <a:moveTo>
                    <a:pt x="3669" y="1"/>
                  </a:moveTo>
                  <a:cubicBezTo>
                    <a:pt x="122" y="819"/>
                    <a:pt x="0" y="3154"/>
                    <a:pt x="0" y="3851"/>
                  </a:cubicBezTo>
                  <a:lnTo>
                    <a:pt x="379" y="3851"/>
                  </a:lnTo>
                  <a:cubicBezTo>
                    <a:pt x="2214" y="3851"/>
                    <a:pt x="3669" y="2396"/>
                    <a:pt x="3669" y="577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0"/>
            <p:cNvSpPr/>
            <p:nvPr/>
          </p:nvSpPr>
          <p:spPr>
            <a:xfrm>
              <a:off x="2289400" y="3019150"/>
              <a:ext cx="352475" cy="195950"/>
            </a:xfrm>
            <a:custGeom>
              <a:rect b="b" l="l" r="r" t="t"/>
              <a:pathLst>
                <a:path extrusionOk="0" h="7838" w="14099">
                  <a:moveTo>
                    <a:pt x="1895" y="0"/>
                  </a:moveTo>
                  <a:cubicBezTo>
                    <a:pt x="1456" y="0"/>
                    <a:pt x="1016" y="0"/>
                    <a:pt x="576" y="61"/>
                  </a:cubicBezTo>
                  <a:cubicBezTo>
                    <a:pt x="258" y="61"/>
                    <a:pt x="0" y="318"/>
                    <a:pt x="0" y="637"/>
                  </a:cubicBezTo>
                  <a:lnTo>
                    <a:pt x="0" y="7201"/>
                  </a:lnTo>
                  <a:cubicBezTo>
                    <a:pt x="0" y="7580"/>
                    <a:pt x="319" y="7837"/>
                    <a:pt x="637" y="7837"/>
                  </a:cubicBezTo>
                  <a:lnTo>
                    <a:pt x="13462" y="7837"/>
                  </a:lnTo>
                  <a:cubicBezTo>
                    <a:pt x="13841" y="7837"/>
                    <a:pt x="14098" y="7580"/>
                    <a:pt x="14098" y="7201"/>
                  </a:cubicBezTo>
                  <a:lnTo>
                    <a:pt x="14098" y="3532"/>
                  </a:lnTo>
                  <a:cubicBezTo>
                    <a:pt x="14098" y="3290"/>
                    <a:pt x="13962" y="3093"/>
                    <a:pt x="13719" y="2971"/>
                  </a:cubicBezTo>
                  <a:cubicBezTo>
                    <a:pt x="13265" y="2774"/>
                    <a:pt x="12886" y="2653"/>
                    <a:pt x="12507" y="2471"/>
                  </a:cubicBezTo>
                  <a:cubicBezTo>
                    <a:pt x="8656" y="819"/>
                    <a:pt x="5185" y="0"/>
                    <a:pt x="189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0"/>
            <p:cNvSpPr/>
            <p:nvPr/>
          </p:nvSpPr>
          <p:spPr>
            <a:xfrm>
              <a:off x="2671775" y="3118825"/>
              <a:ext cx="217950" cy="96275"/>
            </a:xfrm>
            <a:custGeom>
              <a:rect b="b" l="l" r="r" t="t"/>
              <a:pathLst>
                <a:path extrusionOk="0" h="3851" w="8718">
                  <a:moveTo>
                    <a:pt x="580" y="1"/>
                  </a:moveTo>
                  <a:cubicBezTo>
                    <a:pt x="277" y="1"/>
                    <a:pt x="1" y="273"/>
                    <a:pt x="1" y="621"/>
                  </a:cubicBezTo>
                  <a:lnTo>
                    <a:pt x="1" y="3214"/>
                  </a:lnTo>
                  <a:cubicBezTo>
                    <a:pt x="1" y="3593"/>
                    <a:pt x="244" y="3850"/>
                    <a:pt x="623" y="3850"/>
                  </a:cubicBezTo>
                  <a:lnTo>
                    <a:pt x="8278" y="3850"/>
                  </a:lnTo>
                  <a:cubicBezTo>
                    <a:pt x="8581" y="3850"/>
                    <a:pt x="8718" y="3411"/>
                    <a:pt x="8399" y="3274"/>
                  </a:cubicBezTo>
                  <a:cubicBezTo>
                    <a:pt x="6004" y="2274"/>
                    <a:pt x="3215" y="1061"/>
                    <a:pt x="820" y="61"/>
                  </a:cubicBezTo>
                  <a:cubicBezTo>
                    <a:pt x="741" y="20"/>
                    <a:pt x="660" y="1"/>
                    <a:pt x="58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0"/>
            <p:cNvSpPr/>
            <p:nvPr/>
          </p:nvSpPr>
          <p:spPr>
            <a:xfrm>
              <a:off x="1801650" y="3029900"/>
              <a:ext cx="442300" cy="185200"/>
            </a:xfrm>
            <a:custGeom>
              <a:rect b="b" l="l" r="r" t="t"/>
              <a:pathLst>
                <a:path extrusionOk="0" h="7408" w="17692">
                  <a:moveTo>
                    <a:pt x="17044" y="1"/>
                  </a:moveTo>
                  <a:cubicBezTo>
                    <a:pt x="17007" y="1"/>
                    <a:pt x="16970" y="4"/>
                    <a:pt x="16933" y="10"/>
                  </a:cubicBezTo>
                  <a:cubicBezTo>
                    <a:pt x="16175" y="207"/>
                    <a:pt x="15599" y="449"/>
                    <a:pt x="14841" y="768"/>
                  </a:cubicBezTo>
                  <a:cubicBezTo>
                    <a:pt x="9278" y="2799"/>
                    <a:pt x="2911" y="5891"/>
                    <a:pt x="380" y="7089"/>
                  </a:cubicBezTo>
                  <a:cubicBezTo>
                    <a:pt x="258" y="7150"/>
                    <a:pt x="122" y="7271"/>
                    <a:pt x="1" y="7407"/>
                  </a:cubicBezTo>
                  <a:lnTo>
                    <a:pt x="17055" y="7407"/>
                  </a:lnTo>
                  <a:cubicBezTo>
                    <a:pt x="17373" y="7407"/>
                    <a:pt x="17691" y="7150"/>
                    <a:pt x="17691" y="6771"/>
                  </a:cubicBezTo>
                  <a:lnTo>
                    <a:pt x="17691" y="646"/>
                  </a:lnTo>
                  <a:cubicBezTo>
                    <a:pt x="17691" y="250"/>
                    <a:pt x="17382" y="1"/>
                    <a:pt x="170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0"/>
            <p:cNvSpPr/>
            <p:nvPr/>
          </p:nvSpPr>
          <p:spPr>
            <a:xfrm>
              <a:off x="1634150" y="3404550"/>
              <a:ext cx="1020225" cy="88325"/>
            </a:xfrm>
            <a:custGeom>
              <a:rect b="b" l="l" r="r" t="t"/>
              <a:pathLst>
                <a:path extrusionOk="0" h="3533" w="40809">
                  <a:moveTo>
                    <a:pt x="0" y="1"/>
                  </a:moveTo>
                  <a:cubicBezTo>
                    <a:pt x="698" y="1001"/>
                    <a:pt x="1137" y="2214"/>
                    <a:pt x="1274" y="3533"/>
                  </a:cubicBezTo>
                  <a:lnTo>
                    <a:pt x="39550" y="3533"/>
                  </a:lnTo>
                  <a:cubicBezTo>
                    <a:pt x="39672" y="2214"/>
                    <a:pt x="40111" y="1001"/>
                    <a:pt x="40809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0"/>
            <p:cNvSpPr/>
            <p:nvPr/>
          </p:nvSpPr>
          <p:spPr>
            <a:xfrm>
              <a:off x="2265900" y="3001700"/>
              <a:ext cx="1550" cy="579475"/>
            </a:xfrm>
            <a:custGeom>
              <a:rect b="b" l="l" r="r" t="t"/>
              <a:pathLst>
                <a:path extrusionOk="0" h="23179" w="62">
                  <a:moveTo>
                    <a:pt x="1" y="1"/>
                  </a:moveTo>
                  <a:lnTo>
                    <a:pt x="1" y="23179"/>
                  </a:lnTo>
                  <a:lnTo>
                    <a:pt x="61" y="2317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0"/>
            <p:cNvSpPr/>
            <p:nvPr/>
          </p:nvSpPr>
          <p:spPr>
            <a:xfrm>
              <a:off x="1698950" y="3224550"/>
              <a:ext cx="56875" cy="356625"/>
            </a:xfrm>
            <a:custGeom>
              <a:rect b="b" l="l" r="r" t="t"/>
              <a:pathLst>
                <a:path extrusionOk="0" h="14265" w="2275">
                  <a:moveTo>
                    <a:pt x="2214" y="0"/>
                  </a:moveTo>
                  <a:cubicBezTo>
                    <a:pt x="2214" y="0"/>
                    <a:pt x="1198" y="1835"/>
                    <a:pt x="698" y="4548"/>
                  </a:cubicBezTo>
                  <a:cubicBezTo>
                    <a:pt x="198" y="6943"/>
                    <a:pt x="0" y="10475"/>
                    <a:pt x="1638" y="14265"/>
                  </a:cubicBezTo>
                  <a:lnTo>
                    <a:pt x="1713" y="14265"/>
                  </a:lnTo>
                  <a:cubicBezTo>
                    <a:pt x="61" y="10551"/>
                    <a:pt x="319" y="6943"/>
                    <a:pt x="758" y="4548"/>
                  </a:cubicBezTo>
                  <a:cubicBezTo>
                    <a:pt x="1259" y="1835"/>
                    <a:pt x="2274" y="61"/>
                    <a:pt x="2274" y="61"/>
                  </a:cubicBez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0"/>
            <p:cNvSpPr/>
            <p:nvPr/>
          </p:nvSpPr>
          <p:spPr>
            <a:xfrm>
              <a:off x="2603950" y="3082425"/>
              <a:ext cx="51950" cy="498750"/>
            </a:xfrm>
            <a:custGeom>
              <a:rect b="b" l="l" r="r" t="t"/>
              <a:pathLst>
                <a:path extrusionOk="0" h="19950" w="2078">
                  <a:moveTo>
                    <a:pt x="2017" y="1"/>
                  </a:moveTo>
                  <a:lnTo>
                    <a:pt x="2017" y="12067"/>
                  </a:lnTo>
                  <a:cubicBezTo>
                    <a:pt x="243" y="13765"/>
                    <a:pt x="1" y="15918"/>
                    <a:pt x="122" y="17373"/>
                  </a:cubicBezTo>
                  <a:cubicBezTo>
                    <a:pt x="182" y="18570"/>
                    <a:pt x="501" y="19510"/>
                    <a:pt x="683" y="19950"/>
                  </a:cubicBezTo>
                  <a:lnTo>
                    <a:pt x="758" y="19950"/>
                  </a:lnTo>
                  <a:cubicBezTo>
                    <a:pt x="622" y="19510"/>
                    <a:pt x="304" y="18570"/>
                    <a:pt x="182" y="17373"/>
                  </a:cubicBezTo>
                  <a:cubicBezTo>
                    <a:pt x="61" y="15918"/>
                    <a:pt x="304" y="13765"/>
                    <a:pt x="2077" y="12067"/>
                  </a:cubicBez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0"/>
            <p:cNvSpPr/>
            <p:nvPr/>
          </p:nvSpPr>
          <p:spPr>
            <a:xfrm>
              <a:off x="2092325" y="3271925"/>
              <a:ext cx="83400" cy="85275"/>
            </a:xfrm>
            <a:custGeom>
              <a:rect b="b" l="l" r="r" t="t"/>
              <a:pathLst>
                <a:path extrusionOk="0" h="3411" w="3336">
                  <a:moveTo>
                    <a:pt x="1698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698" y="3411"/>
                  </a:cubicBezTo>
                  <a:cubicBezTo>
                    <a:pt x="2578" y="3411"/>
                    <a:pt x="3336" y="2653"/>
                    <a:pt x="3336" y="1698"/>
                  </a:cubicBezTo>
                  <a:cubicBezTo>
                    <a:pt x="3336" y="758"/>
                    <a:pt x="2578" y="0"/>
                    <a:pt x="169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0"/>
            <p:cNvSpPr/>
            <p:nvPr/>
          </p:nvSpPr>
          <p:spPr>
            <a:xfrm>
              <a:off x="2096875" y="3273425"/>
              <a:ext cx="86825" cy="86825"/>
            </a:xfrm>
            <a:custGeom>
              <a:rect b="b" l="l" r="r" t="t"/>
              <a:pathLst>
                <a:path extrusionOk="0" h="3473" w="3473">
                  <a:moveTo>
                    <a:pt x="1714" y="61"/>
                  </a:moveTo>
                  <a:cubicBezTo>
                    <a:pt x="2653" y="61"/>
                    <a:pt x="3351" y="819"/>
                    <a:pt x="3351" y="1699"/>
                  </a:cubicBezTo>
                  <a:cubicBezTo>
                    <a:pt x="3351" y="2654"/>
                    <a:pt x="2653" y="3351"/>
                    <a:pt x="1714" y="3351"/>
                  </a:cubicBezTo>
                  <a:cubicBezTo>
                    <a:pt x="819" y="3351"/>
                    <a:pt x="61" y="2654"/>
                    <a:pt x="61" y="1699"/>
                  </a:cubicBezTo>
                  <a:cubicBezTo>
                    <a:pt x="61" y="819"/>
                    <a:pt x="819" y="61"/>
                    <a:pt x="1714" y="61"/>
                  </a:cubicBezTo>
                  <a:close/>
                  <a:moveTo>
                    <a:pt x="1714" y="1"/>
                  </a:moveTo>
                  <a:cubicBezTo>
                    <a:pt x="759" y="1"/>
                    <a:pt x="1" y="759"/>
                    <a:pt x="1" y="1699"/>
                  </a:cubicBezTo>
                  <a:cubicBezTo>
                    <a:pt x="1" y="2654"/>
                    <a:pt x="759" y="3472"/>
                    <a:pt x="1714" y="3472"/>
                  </a:cubicBezTo>
                  <a:cubicBezTo>
                    <a:pt x="2653" y="3472"/>
                    <a:pt x="3472" y="2654"/>
                    <a:pt x="3472" y="1699"/>
                  </a:cubicBezTo>
                  <a:cubicBezTo>
                    <a:pt x="3472" y="759"/>
                    <a:pt x="2653" y="1"/>
                    <a:pt x="1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0"/>
            <p:cNvSpPr/>
            <p:nvPr/>
          </p:nvSpPr>
          <p:spPr>
            <a:xfrm>
              <a:off x="2085875" y="3293900"/>
              <a:ext cx="105775" cy="36400"/>
            </a:xfrm>
            <a:custGeom>
              <a:rect b="b" l="l" r="r" t="t"/>
              <a:pathLst>
                <a:path extrusionOk="0" h="1456" w="4231">
                  <a:moveTo>
                    <a:pt x="1" y="0"/>
                  </a:moveTo>
                  <a:lnTo>
                    <a:pt x="1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0"/>
            <p:cNvSpPr/>
            <p:nvPr/>
          </p:nvSpPr>
          <p:spPr>
            <a:xfrm>
              <a:off x="2085875" y="3293900"/>
              <a:ext cx="105775" cy="18975"/>
            </a:xfrm>
            <a:custGeom>
              <a:rect b="b" l="l" r="r" t="t"/>
              <a:pathLst>
                <a:path extrusionOk="0" h="759" w="4231">
                  <a:moveTo>
                    <a:pt x="1" y="0"/>
                  </a:moveTo>
                  <a:lnTo>
                    <a:pt x="1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0"/>
            <p:cNvSpPr/>
            <p:nvPr/>
          </p:nvSpPr>
          <p:spPr>
            <a:xfrm>
              <a:off x="2526250" y="3271925"/>
              <a:ext cx="85300" cy="85275"/>
            </a:xfrm>
            <a:custGeom>
              <a:rect b="b" l="l" r="r" t="t"/>
              <a:pathLst>
                <a:path extrusionOk="0" h="3411" w="3412">
                  <a:moveTo>
                    <a:pt x="1714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714" y="3411"/>
                  </a:cubicBezTo>
                  <a:cubicBezTo>
                    <a:pt x="2654" y="3411"/>
                    <a:pt x="3412" y="2653"/>
                    <a:pt x="3412" y="1698"/>
                  </a:cubicBezTo>
                  <a:cubicBezTo>
                    <a:pt x="3412" y="758"/>
                    <a:pt x="2654" y="0"/>
                    <a:pt x="171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0"/>
            <p:cNvSpPr/>
            <p:nvPr/>
          </p:nvSpPr>
          <p:spPr>
            <a:xfrm>
              <a:off x="2531175" y="3273425"/>
              <a:ext cx="86825" cy="86825"/>
            </a:xfrm>
            <a:custGeom>
              <a:rect b="b" l="l" r="r" t="t"/>
              <a:pathLst>
                <a:path extrusionOk="0" h="3473" w="3473">
                  <a:moveTo>
                    <a:pt x="1775" y="61"/>
                  </a:moveTo>
                  <a:cubicBezTo>
                    <a:pt x="2654" y="61"/>
                    <a:pt x="3412" y="819"/>
                    <a:pt x="3412" y="1699"/>
                  </a:cubicBezTo>
                  <a:cubicBezTo>
                    <a:pt x="3412" y="2654"/>
                    <a:pt x="2654" y="3351"/>
                    <a:pt x="1775" y="3351"/>
                  </a:cubicBezTo>
                  <a:cubicBezTo>
                    <a:pt x="820" y="3351"/>
                    <a:pt x="122" y="2654"/>
                    <a:pt x="122" y="1699"/>
                  </a:cubicBezTo>
                  <a:cubicBezTo>
                    <a:pt x="122" y="819"/>
                    <a:pt x="820" y="61"/>
                    <a:pt x="1775" y="61"/>
                  </a:cubicBezTo>
                  <a:close/>
                  <a:moveTo>
                    <a:pt x="1775" y="1"/>
                  </a:moveTo>
                  <a:cubicBezTo>
                    <a:pt x="820" y="1"/>
                    <a:pt x="1" y="759"/>
                    <a:pt x="1" y="1699"/>
                  </a:cubicBezTo>
                  <a:cubicBezTo>
                    <a:pt x="1" y="2654"/>
                    <a:pt x="820" y="3472"/>
                    <a:pt x="1775" y="3472"/>
                  </a:cubicBezTo>
                  <a:cubicBezTo>
                    <a:pt x="2714" y="3472"/>
                    <a:pt x="3472" y="2654"/>
                    <a:pt x="3472" y="1699"/>
                  </a:cubicBezTo>
                  <a:cubicBezTo>
                    <a:pt x="3472" y="759"/>
                    <a:pt x="271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0"/>
            <p:cNvSpPr/>
            <p:nvPr/>
          </p:nvSpPr>
          <p:spPr>
            <a:xfrm>
              <a:off x="2520200" y="3293900"/>
              <a:ext cx="105750" cy="36400"/>
            </a:xfrm>
            <a:custGeom>
              <a:rect b="b" l="l" r="r" t="t"/>
              <a:pathLst>
                <a:path extrusionOk="0" h="1456" w="4230">
                  <a:moveTo>
                    <a:pt x="0" y="0"/>
                  </a:moveTo>
                  <a:lnTo>
                    <a:pt x="0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0"/>
            <p:cNvSpPr/>
            <p:nvPr/>
          </p:nvSpPr>
          <p:spPr>
            <a:xfrm>
              <a:off x="2520200" y="3293900"/>
              <a:ext cx="105750" cy="18975"/>
            </a:xfrm>
            <a:custGeom>
              <a:rect b="b" l="l" r="r" t="t"/>
              <a:pathLst>
                <a:path extrusionOk="0" h="759" w="4230">
                  <a:moveTo>
                    <a:pt x="0" y="0"/>
                  </a:moveTo>
                  <a:lnTo>
                    <a:pt x="0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0"/>
            <p:cNvSpPr/>
            <p:nvPr/>
          </p:nvSpPr>
          <p:spPr>
            <a:xfrm>
              <a:off x="1692500" y="3001700"/>
              <a:ext cx="420325" cy="178050"/>
            </a:xfrm>
            <a:custGeom>
              <a:rect b="b" l="l" r="r" t="t"/>
              <a:pathLst>
                <a:path extrusionOk="0" h="7122" w="16813">
                  <a:moveTo>
                    <a:pt x="15478" y="1"/>
                  </a:moveTo>
                  <a:cubicBezTo>
                    <a:pt x="14857" y="258"/>
                    <a:pt x="14281" y="516"/>
                    <a:pt x="13720" y="759"/>
                  </a:cubicBezTo>
                  <a:cubicBezTo>
                    <a:pt x="8535" y="3351"/>
                    <a:pt x="77" y="7019"/>
                    <a:pt x="77" y="7019"/>
                  </a:cubicBezTo>
                  <a:lnTo>
                    <a:pt x="1" y="7080"/>
                  </a:lnTo>
                  <a:cubicBezTo>
                    <a:pt x="211" y="7109"/>
                    <a:pt x="443" y="7122"/>
                    <a:pt x="689" y="7122"/>
                  </a:cubicBezTo>
                  <a:cubicBezTo>
                    <a:pt x="2005" y="7122"/>
                    <a:pt x="3727" y="6744"/>
                    <a:pt x="4685" y="6322"/>
                  </a:cubicBezTo>
                  <a:lnTo>
                    <a:pt x="16615" y="895"/>
                  </a:lnTo>
                  <a:cubicBezTo>
                    <a:pt x="16812" y="759"/>
                    <a:pt x="16812" y="516"/>
                    <a:pt x="16615" y="440"/>
                  </a:cubicBezTo>
                  <a:lnTo>
                    <a:pt x="15478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0"/>
            <p:cNvSpPr/>
            <p:nvPr/>
          </p:nvSpPr>
          <p:spPr>
            <a:xfrm>
              <a:off x="3109125" y="3282900"/>
              <a:ext cx="177000" cy="42475"/>
            </a:xfrm>
            <a:custGeom>
              <a:rect b="b" l="l" r="r" t="t"/>
              <a:pathLst>
                <a:path extrusionOk="0" h="1699" w="7080">
                  <a:moveTo>
                    <a:pt x="1" y="1"/>
                  </a:moveTo>
                  <a:cubicBezTo>
                    <a:pt x="1" y="1"/>
                    <a:pt x="122" y="880"/>
                    <a:pt x="819" y="1699"/>
                  </a:cubicBezTo>
                  <a:lnTo>
                    <a:pt x="7080" y="1699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0"/>
            <p:cNvSpPr/>
            <p:nvPr/>
          </p:nvSpPr>
          <p:spPr>
            <a:xfrm>
              <a:off x="1127450" y="3374625"/>
              <a:ext cx="157675" cy="17075"/>
            </a:xfrm>
            <a:custGeom>
              <a:rect b="b" l="l" r="r" t="t"/>
              <a:pathLst>
                <a:path extrusionOk="0" h="683" w="6307">
                  <a:moveTo>
                    <a:pt x="440" y="0"/>
                  </a:moveTo>
                  <a:cubicBezTo>
                    <a:pt x="319" y="243"/>
                    <a:pt x="122" y="440"/>
                    <a:pt x="0" y="682"/>
                  </a:cubicBezTo>
                  <a:lnTo>
                    <a:pt x="5685" y="682"/>
                  </a:lnTo>
                  <a:cubicBezTo>
                    <a:pt x="6064" y="682"/>
                    <a:pt x="6307" y="440"/>
                    <a:pt x="6307" y="61"/>
                  </a:cubicBezTo>
                  <a:lnTo>
                    <a:pt x="6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0"/>
            <p:cNvSpPr/>
            <p:nvPr/>
          </p:nvSpPr>
          <p:spPr>
            <a:xfrm>
              <a:off x="3134525" y="3282900"/>
              <a:ext cx="151600" cy="14050"/>
            </a:xfrm>
            <a:custGeom>
              <a:rect b="b" l="l" r="r" t="t"/>
              <a:pathLst>
                <a:path extrusionOk="0" h="562" w="6064">
                  <a:moveTo>
                    <a:pt x="0" y="1"/>
                  </a:moveTo>
                  <a:cubicBezTo>
                    <a:pt x="0" y="319"/>
                    <a:pt x="243" y="562"/>
                    <a:pt x="561" y="562"/>
                  </a:cubicBezTo>
                  <a:lnTo>
                    <a:pt x="6064" y="562"/>
                  </a:lnTo>
                  <a:cubicBezTo>
                    <a:pt x="5988" y="380"/>
                    <a:pt x="5988" y="183"/>
                    <a:pt x="5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0"/>
            <p:cNvSpPr/>
            <p:nvPr/>
          </p:nvSpPr>
          <p:spPr>
            <a:xfrm>
              <a:off x="1858500" y="3131325"/>
              <a:ext cx="115225" cy="83775"/>
            </a:xfrm>
            <a:custGeom>
              <a:rect b="b" l="l" r="r" t="t"/>
              <a:pathLst>
                <a:path extrusionOk="0" h="3351" w="4609">
                  <a:moveTo>
                    <a:pt x="4609" y="0"/>
                  </a:moveTo>
                  <a:lnTo>
                    <a:pt x="4609" y="0"/>
                  </a:lnTo>
                  <a:cubicBezTo>
                    <a:pt x="3290" y="561"/>
                    <a:pt x="2017" y="1198"/>
                    <a:pt x="940" y="1698"/>
                  </a:cubicBezTo>
                  <a:lnTo>
                    <a:pt x="0" y="3350"/>
                  </a:lnTo>
                  <a:lnTo>
                    <a:pt x="2653" y="335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0"/>
            <p:cNvSpPr/>
            <p:nvPr/>
          </p:nvSpPr>
          <p:spPr>
            <a:xfrm>
              <a:off x="1988100" y="3075975"/>
              <a:ext cx="113725" cy="139125"/>
            </a:xfrm>
            <a:custGeom>
              <a:rect b="b" l="l" r="r" t="t"/>
              <a:pathLst>
                <a:path extrusionOk="0" h="5565" w="4549">
                  <a:moveTo>
                    <a:pt x="4549" y="1"/>
                  </a:moveTo>
                  <a:lnTo>
                    <a:pt x="4549" y="1"/>
                  </a:lnTo>
                  <a:cubicBezTo>
                    <a:pt x="3912" y="259"/>
                    <a:pt x="3336" y="501"/>
                    <a:pt x="2714" y="759"/>
                  </a:cubicBezTo>
                  <a:lnTo>
                    <a:pt x="1" y="5564"/>
                  </a:lnTo>
                  <a:lnTo>
                    <a:pt x="1320" y="556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0"/>
            <p:cNvSpPr/>
            <p:nvPr/>
          </p:nvSpPr>
          <p:spPr>
            <a:xfrm>
              <a:off x="2052525" y="3030125"/>
              <a:ext cx="178525" cy="184975"/>
            </a:xfrm>
            <a:custGeom>
              <a:rect b="b" l="l" r="r" t="t"/>
              <a:pathLst>
                <a:path extrusionOk="0" h="7399" w="7141">
                  <a:moveTo>
                    <a:pt x="6898" y="1"/>
                  </a:moveTo>
                  <a:cubicBezTo>
                    <a:pt x="6140" y="198"/>
                    <a:pt x="5564" y="440"/>
                    <a:pt x="4806" y="759"/>
                  </a:cubicBezTo>
                  <a:cubicBezTo>
                    <a:pt x="4367" y="895"/>
                    <a:pt x="3988" y="1016"/>
                    <a:pt x="3609" y="1198"/>
                  </a:cubicBezTo>
                  <a:lnTo>
                    <a:pt x="1" y="7398"/>
                  </a:lnTo>
                  <a:lnTo>
                    <a:pt x="2911" y="7398"/>
                  </a:lnTo>
                  <a:lnTo>
                    <a:pt x="714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0"/>
            <p:cNvSpPr/>
            <p:nvPr/>
          </p:nvSpPr>
          <p:spPr>
            <a:xfrm>
              <a:off x="1758825" y="3137750"/>
              <a:ext cx="233850" cy="102350"/>
            </a:xfrm>
            <a:custGeom>
              <a:rect b="b" l="l" r="r" t="t"/>
              <a:pathLst>
                <a:path extrusionOk="0" h="4094" w="9354">
                  <a:moveTo>
                    <a:pt x="8338" y="1"/>
                  </a:moveTo>
                  <a:lnTo>
                    <a:pt x="6004" y="243"/>
                  </a:lnTo>
                  <a:cubicBezTo>
                    <a:pt x="4927" y="304"/>
                    <a:pt x="698" y="1320"/>
                    <a:pt x="76" y="4033"/>
                  </a:cubicBezTo>
                  <a:lnTo>
                    <a:pt x="1" y="4094"/>
                  </a:lnTo>
                  <a:lnTo>
                    <a:pt x="1213" y="4094"/>
                  </a:lnTo>
                  <a:lnTo>
                    <a:pt x="1517" y="3533"/>
                  </a:lnTo>
                  <a:cubicBezTo>
                    <a:pt x="1592" y="3275"/>
                    <a:pt x="1835" y="3154"/>
                    <a:pt x="2093" y="3154"/>
                  </a:cubicBezTo>
                  <a:lnTo>
                    <a:pt x="7580" y="3154"/>
                  </a:lnTo>
                  <a:cubicBezTo>
                    <a:pt x="7838" y="3154"/>
                    <a:pt x="8035" y="3033"/>
                    <a:pt x="8156" y="2775"/>
                  </a:cubicBezTo>
                  <a:lnTo>
                    <a:pt x="9096" y="1259"/>
                  </a:lnTo>
                  <a:cubicBezTo>
                    <a:pt x="9354" y="759"/>
                    <a:pt x="8914" y="1"/>
                    <a:pt x="833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0"/>
            <p:cNvSpPr/>
            <p:nvPr/>
          </p:nvSpPr>
          <p:spPr>
            <a:xfrm>
              <a:off x="1809600" y="3137750"/>
              <a:ext cx="183075" cy="78850"/>
            </a:xfrm>
            <a:custGeom>
              <a:rect b="b" l="l" r="r" t="t"/>
              <a:pathLst>
                <a:path extrusionOk="0" h="3154" w="7323">
                  <a:moveTo>
                    <a:pt x="6307" y="1"/>
                  </a:moveTo>
                  <a:lnTo>
                    <a:pt x="3973" y="243"/>
                  </a:lnTo>
                  <a:cubicBezTo>
                    <a:pt x="3351" y="304"/>
                    <a:pt x="1456" y="683"/>
                    <a:pt x="1" y="1638"/>
                  </a:cubicBezTo>
                  <a:cubicBezTo>
                    <a:pt x="1198" y="1062"/>
                    <a:pt x="2335" y="880"/>
                    <a:pt x="2836" y="819"/>
                  </a:cubicBezTo>
                  <a:lnTo>
                    <a:pt x="5170" y="622"/>
                  </a:lnTo>
                  <a:cubicBezTo>
                    <a:pt x="5191" y="620"/>
                    <a:pt x="5211" y="619"/>
                    <a:pt x="5231" y="619"/>
                  </a:cubicBezTo>
                  <a:cubicBezTo>
                    <a:pt x="5776" y="619"/>
                    <a:pt x="6177" y="1396"/>
                    <a:pt x="5928" y="1820"/>
                  </a:cubicBezTo>
                  <a:lnTo>
                    <a:pt x="5170" y="3154"/>
                  </a:lnTo>
                  <a:lnTo>
                    <a:pt x="5549" y="3154"/>
                  </a:lnTo>
                  <a:cubicBezTo>
                    <a:pt x="5807" y="3154"/>
                    <a:pt x="6004" y="3033"/>
                    <a:pt x="6125" y="2775"/>
                  </a:cubicBezTo>
                  <a:lnTo>
                    <a:pt x="7065" y="1259"/>
                  </a:lnTo>
                  <a:cubicBezTo>
                    <a:pt x="7323" y="759"/>
                    <a:pt x="6883" y="1"/>
                    <a:pt x="630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0"/>
            <p:cNvSpPr/>
            <p:nvPr/>
          </p:nvSpPr>
          <p:spPr>
            <a:xfrm>
              <a:off x="1812650" y="3168475"/>
              <a:ext cx="120150" cy="26150"/>
            </a:xfrm>
            <a:custGeom>
              <a:rect b="b" l="l" r="r" t="t"/>
              <a:pathLst>
                <a:path extrusionOk="0" h="1046" w="4806">
                  <a:moveTo>
                    <a:pt x="3566" y="1"/>
                  </a:moveTo>
                  <a:cubicBezTo>
                    <a:pt x="1259" y="1"/>
                    <a:pt x="0" y="970"/>
                    <a:pt x="0" y="970"/>
                  </a:cubicBezTo>
                  <a:lnTo>
                    <a:pt x="61" y="1046"/>
                  </a:lnTo>
                  <a:cubicBezTo>
                    <a:pt x="61" y="1046"/>
                    <a:pt x="440" y="727"/>
                    <a:pt x="1258" y="470"/>
                  </a:cubicBezTo>
                  <a:cubicBezTo>
                    <a:pt x="1787" y="275"/>
                    <a:pt x="2602" y="88"/>
                    <a:pt x="3684" y="88"/>
                  </a:cubicBezTo>
                  <a:cubicBezTo>
                    <a:pt x="4030" y="88"/>
                    <a:pt x="4405" y="107"/>
                    <a:pt x="4806" y="151"/>
                  </a:cubicBezTo>
                  <a:lnTo>
                    <a:pt x="4806" y="91"/>
                  </a:lnTo>
                  <a:cubicBezTo>
                    <a:pt x="4364" y="28"/>
                    <a:pt x="3950" y="1"/>
                    <a:pt x="3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0"/>
            <p:cNvSpPr/>
            <p:nvPr/>
          </p:nvSpPr>
          <p:spPr>
            <a:xfrm>
              <a:off x="2294325" y="3024075"/>
              <a:ext cx="169050" cy="191025"/>
            </a:xfrm>
            <a:custGeom>
              <a:rect b="b" l="l" r="r" t="t"/>
              <a:pathLst>
                <a:path extrusionOk="0" h="7641" w="6762">
                  <a:moveTo>
                    <a:pt x="4291" y="0"/>
                  </a:moveTo>
                  <a:lnTo>
                    <a:pt x="0" y="7443"/>
                  </a:lnTo>
                  <a:cubicBezTo>
                    <a:pt x="122" y="7580"/>
                    <a:pt x="258" y="7640"/>
                    <a:pt x="440" y="7640"/>
                  </a:cubicBezTo>
                  <a:lnTo>
                    <a:pt x="2593" y="7640"/>
                  </a:lnTo>
                  <a:lnTo>
                    <a:pt x="6761" y="440"/>
                  </a:lnTo>
                  <a:cubicBezTo>
                    <a:pt x="5943" y="243"/>
                    <a:pt x="5109" y="61"/>
                    <a:pt x="429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0"/>
            <p:cNvSpPr/>
            <p:nvPr/>
          </p:nvSpPr>
          <p:spPr>
            <a:xfrm>
              <a:off x="2420525" y="3049075"/>
              <a:ext cx="124700" cy="166025"/>
            </a:xfrm>
            <a:custGeom>
              <a:rect b="b" l="l" r="r" t="t"/>
              <a:pathLst>
                <a:path extrusionOk="0" h="6641" w="4988">
                  <a:moveTo>
                    <a:pt x="3851" y="1"/>
                  </a:moveTo>
                  <a:lnTo>
                    <a:pt x="0" y="6640"/>
                  </a:lnTo>
                  <a:lnTo>
                    <a:pt x="1395" y="6640"/>
                  </a:lnTo>
                  <a:lnTo>
                    <a:pt x="4988" y="380"/>
                  </a:lnTo>
                  <a:cubicBezTo>
                    <a:pt x="4609" y="258"/>
                    <a:pt x="4230" y="137"/>
                    <a:pt x="38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0"/>
            <p:cNvSpPr/>
            <p:nvPr/>
          </p:nvSpPr>
          <p:spPr>
            <a:xfrm>
              <a:off x="2486850" y="3068025"/>
              <a:ext cx="142150" cy="147075"/>
            </a:xfrm>
            <a:custGeom>
              <a:rect b="b" l="l" r="r" t="t"/>
              <a:pathLst>
                <a:path extrusionOk="0" h="5883" w="5686">
                  <a:moveTo>
                    <a:pt x="3351" y="1"/>
                  </a:moveTo>
                  <a:lnTo>
                    <a:pt x="0" y="5882"/>
                  </a:lnTo>
                  <a:lnTo>
                    <a:pt x="2911" y="5882"/>
                  </a:lnTo>
                  <a:lnTo>
                    <a:pt x="5685" y="1016"/>
                  </a:lnTo>
                  <a:cubicBezTo>
                    <a:pt x="5306" y="819"/>
                    <a:pt x="4927" y="698"/>
                    <a:pt x="4609" y="516"/>
                  </a:cubicBezTo>
                  <a:cubicBezTo>
                    <a:pt x="4230" y="319"/>
                    <a:pt x="3790" y="198"/>
                    <a:pt x="33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0"/>
            <p:cNvSpPr/>
            <p:nvPr/>
          </p:nvSpPr>
          <p:spPr>
            <a:xfrm>
              <a:off x="1744800" y="3545150"/>
              <a:ext cx="443825" cy="3075"/>
            </a:xfrm>
            <a:custGeom>
              <a:rect b="b" l="l" r="r" t="t"/>
              <a:pathLst>
                <a:path extrusionOk="0" h="123" w="17753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0"/>
            <p:cNvSpPr/>
            <p:nvPr/>
          </p:nvSpPr>
          <p:spPr>
            <a:xfrm>
              <a:off x="2311750" y="3545150"/>
              <a:ext cx="268350" cy="3075"/>
            </a:xfrm>
            <a:custGeom>
              <a:rect b="b" l="l" r="r" t="t"/>
              <a:pathLst>
                <a:path extrusionOk="0" h="123" w="10734">
                  <a:moveTo>
                    <a:pt x="1" y="1"/>
                  </a:moveTo>
                  <a:lnTo>
                    <a:pt x="1" y="122"/>
                  </a:lnTo>
                  <a:lnTo>
                    <a:pt x="10733" y="122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0"/>
            <p:cNvSpPr/>
            <p:nvPr/>
          </p:nvSpPr>
          <p:spPr>
            <a:xfrm>
              <a:off x="2723700" y="3158225"/>
              <a:ext cx="166025" cy="56875"/>
            </a:xfrm>
            <a:custGeom>
              <a:rect b="b" l="l" r="r" t="t"/>
              <a:pathLst>
                <a:path extrusionOk="0" h="2275" w="6641">
                  <a:moveTo>
                    <a:pt x="2275" y="0"/>
                  </a:moveTo>
                  <a:lnTo>
                    <a:pt x="1" y="2274"/>
                  </a:lnTo>
                  <a:lnTo>
                    <a:pt x="6201" y="2274"/>
                  </a:lnTo>
                  <a:cubicBezTo>
                    <a:pt x="6504" y="2274"/>
                    <a:pt x="6641" y="1835"/>
                    <a:pt x="6322" y="1698"/>
                  </a:cubicBezTo>
                  <a:cubicBezTo>
                    <a:pt x="5064" y="1137"/>
                    <a:pt x="3669" y="561"/>
                    <a:pt x="227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0"/>
            <p:cNvSpPr/>
            <p:nvPr/>
          </p:nvSpPr>
          <p:spPr>
            <a:xfrm>
              <a:off x="2107875" y="3088500"/>
              <a:ext cx="53825" cy="98175"/>
            </a:xfrm>
            <a:custGeom>
              <a:rect b="b" l="l" r="r" t="t"/>
              <a:pathLst>
                <a:path extrusionOk="0" h="3927" w="2153">
                  <a:moveTo>
                    <a:pt x="2092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153" y="7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0"/>
            <p:cNvSpPr/>
            <p:nvPr/>
          </p:nvSpPr>
          <p:spPr>
            <a:xfrm>
              <a:off x="2539150" y="3097975"/>
              <a:ext cx="55350" cy="98175"/>
            </a:xfrm>
            <a:custGeom>
              <a:rect b="b" l="l" r="r" t="t"/>
              <a:pathLst>
                <a:path extrusionOk="0" h="3927" w="2214">
                  <a:moveTo>
                    <a:pt x="2077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0"/>
            <p:cNvSpPr/>
            <p:nvPr/>
          </p:nvSpPr>
          <p:spPr>
            <a:xfrm>
              <a:off x="1653100" y="2970250"/>
              <a:ext cx="98175" cy="99325"/>
            </a:xfrm>
            <a:custGeom>
              <a:rect b="b" l="l" r="r" t="t"/>
              <a:pathLst>
                <a:path extrusionOk="0" h="3973" w="3927">
                  <a:moveTo>
                    <a:pt x="1956" y="1"/>
                  </a:moveTo>
                  <a:lnTo>
                    <a:pt x="1516" y="1577"/>
                  </a:lnTo>
                  <a:lnTo>
                    <a:pt x="0" y="1956"/>
                  </a:lnTo>
                  <a:lnTo>
                    <a:pt x="1516" y="2396"/>
                  </a:lnTo>
                  <a:lnTo>
                    <a:pt x="1956" y="3972"/>
                  </a:lnTo>
                  <a:lnTo>
                    <a:pt x="2411" y="2396"/>
                  </a:lnTo>
                  <a:lnTo>
                    <a:pt x="3926" y="1956"/>
                  </a:lnTo>
                  <a:lnTo>
                    <a:pt x="2411" y="157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0"/>
            <p:cNvSpPr/>
            <p:nvPr/>
          </p:nvSpPr>
          <p:spPr>
            <a:xfrm>
              <a:off x="2436450" y="2872475"/>
              <a:ext cx="58375" cy="58400"/>
            </a:xfrm>
            <a:custGeom>
              <a:rect b="b" l="l" r="r" t="t"/>
              <a:pathLst>
                <a:path extrusionOk="0" h="2336" w="2335">
                  <a:moveTo>
                    <a:pt x="1137" y="1"/>
                  </a:moveTo>
                  <a:lnTo>
                    <a:pt x="879" y="940"/>
                  </a:lnTo>
                  <a:lnTo>
                    <a:pt x="0" y="1198"/>
                  </a:lnTo>
                  <a:lnTo>
                    <a:pt x="879" y="1441"/>
                  </a:lnTo>
                  <a:lnTo>
                    <a:pt x="1137" y="2335"/>
                  </a:lnTo>
                  <a:lnTo>
                    <a:pt x="1395" y="1441"/>
                  </a:lnTo>
                  <a:lnTo>
                    <a:pt x="2335" y="1198"/>
                  </a:lnTo>
                  <a:lnTo>
                    <a:pt x="1395" y="940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0"/>
            <p:cNvSpPr/>
            <p:nvPr/>
          </p:nvSpPr>
          <p:spPr>
            <a:xfrm>
              <a:off x="3025375" y="3058550"/>
              <a:ext cx="97800" cy="98175"/>
            </a:xfrm>
            <a:custGeom>
              <a:rect b="b" l="l" r="r" t="t"/>
              <a:pathLst>
                <a:path extrusionOk="0" h="3927" w="3912">
                  <a:moveTo>
                    <a:pt x="1956" y="1"/>
                  </a:moveTo>
                  <a:lnTo>
                    <a:pt x="1577" y="1517"/>
                  </a:lnTo>
                  <a:lnTo>
                    <a:pt x="0" y="1956"/>
                  </a:lnTo>
                  <a:lnTo>
                    <a:pt x="1577" y="2335"/>
                  </a:lnTo>
                  <a:lnTo>
                    <a:pt x="1956" y="3927"/>
                  </a:lnTo>
                  <a:lnTo>
                    <a:pt x="2396" y="2335"/>
                  </a:lnTo>
                  <a:lnTo>
                    <a:pt x="3912" y="1956"/>
                  </a:lnTo>
                  <a:lnTo>
                    <a:pt x="2396" y="151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0"/>
            <p:cNvSpPr/>
            <p:nvPr/>
          </p:nvSpPr>
          <p:spPr>
            <a:xfrm>
              <a:off x="1258575" y="3167700"/>
              <a:ext cx="72400" cy="74300"/>
            </a:xfrm>
            <a:custGeom>
              <a:rect b="b" l="l" r="r" t="t"/>
              <a:pathLst>
                <a:path extrusionOk="0" h="2972" w="2896">
                  <a:moveTo>
                    <a:pt x="1441" y="0"/>
                  </a:moveTo>
                  <a:lnTo>
                    <a:pt x="1137" y="1137"/>
                  </a:lnTo>
                  <a:lnTo>
                    <a:pt x="1" y="1456"/>
                  </a:lnTo>
                  <a:lnTo>
                    <a:pt x="1137" y="1759"/>
                  </a:lnTo>
                  <a:lnTo>
                    <a:pt x="1441" y="2972"/>
                  </a:lnTo>
                  <a:lnTo>
                    <a:pt x="1759" y="1759"/>
                  </a:lnTo>
                  <a:lnTo>
                    <a:pt x="2896" y="1456"/>
                  </a:lnTo>
                  <a:lnTo>
                    <a:pt x="1759" y="113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0"/>
            <p:cNvSpPr/>
            <p:nvPr/>
          </p:nvSpPr>
          <p:spPr>
            <a:xfrm>
              <a:off x="3341075" y="3415550"/>
              <a:ext cx="36400" cy="37925"/>
            </a:xfrm>
            <a:custGeom>
              <a:rect b="b" l="l" r="r" t="t"/>
              <a:pathLst>
                <a:path extrusionOk="0" h="1517" w="1456">
                  <a:moveTo>
                    <a:pt x="697" y="0"/>
                  </a:moveTo>
                  <a:lnTo>
                    <a:pt x="576" y="561"/>
                  </a:lnTo>
                  <a:lnTo>
                    <a:pt x="0" y="758"/>
                  </a:lnTo>
                  <a:lnTo>
                    <a:pt x="576" y="880"/>
                  </a:lnTo>
                  <a:lnTo>
                    <a:pt x="697" y="1516"/>
                  </a:lnTo>
                  <a:lnTo>
                    <a:pt x="894" y="880"/>
                  </a:lnTo>
                  <a:lnTo>
                    <a:pt x="1455" y="758"/>
                  </a:lnTo>
                  <a:lnTo>
                    <a:pt x="894" y="56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0"/>
            <p:cNvSpPr/>
            <p:nvPr/>
          </p:nvSpPr>
          <p:spPr>
            <a:xfrm>
              <a:off x="1008825" y="3401150"/>
              <a:ext cx="36400" cy="36400"/>
            </a:xfrm>
            <a:custGeom>
              <a:rect b="b" l="l" r="r" t="t"/>
              <a:pathLst>
                <a:path extrusionOk="0" h="1456" w="1456">
                  <a:moveTo>
                    <a:pt x="698" y="0"/>
                  </a:moveTo>
                  <a:lnTo>
                    <a:pt x="577" y="576"/>
                  </a:lnTo>
                  <a:lnTo>
                    <a:pt x="1" y="758"/>
                  </a:lnTo>
                  <a:lnTo>
                    <a:pt x="577" y="895"/>
                  </a:lnTo>
                  <a:lnTo>
                    <a:pt x="698" y="1456"/>
                  </a:lnTo>
                  <a:lnTo>
                    <a:pt x="895" y="895"/>
                  </a:lnTo>
                  <a:lnTo>
                    <a:pt x="1456" y="758"/>
                  </a:lnTo>
                  <a:lnTo>
                    <a:pt x="895" y="57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0"/>
            <p:cNvSpPr/>
            <p:nvPr/>
          </p:nvSpPr>
          <p:spPr>
            <a:xfrm>
              <a:off x="1419650" y="2970250"/>
              <a:ext cx="43975" cy="44375"/>
            </a:xfrm>
            <a:custGeom>
              <a:rect b="b" l="l" r="r" t="t"/>
              <a:pathLst>
                <a:path extrusionOk="0" h="1775" w="1759">
                  <a:moveTo>
                    <a:pt x="879" y="1"/>
                  </a:moveTo>
                  <a:lnTo>
                    <a:pt x="682" y="698"/>
                  </a:lnTo>
                  <a:lnTo>
                    <a:pt x="0" y="880"/>
                  </a:lnTo>
                  <a:lnTo>
                    <a:pt x="682" y="1077"/>
                  </a:lnTo>
                  <a:lnTo>
                    <a:pt x="879" y="1774"/>
                  </a:lnTo>
                  <a:lnTo>
                    <a:pt x="1061" y="1077"/>
                  </a:lnTo>
                  <a:lnTo>
                    <a:pt x="1759" y="880"/>
                  </a:lnTo>
                  <a:lnTo>
                    <a:pt x="1061" y="69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0"/>
            <p:cNvSpPr/>
            <p:nvPr/>
          </p:nvSpPr>
          <p:spPr>
            <a:xfrm>
              <a:off x="1965750" y="2917950"/>
              <a:ext cx="29975" cy="30350"/>
            </a:xfrm>
            <a:custGeom>
              <a:rect b="b" l="l" r="r" t="t"/>
              <a:pathLst>
                <a:path extrusionOk="0" h="1214" w="1199">
                  <a:moveTo>
                    <a:pt x="577" y="1"/>
                  </a:moveTo>
                  <a:lnTo>
                    <a:pt x="440" y="516"/>
                  </a:lnTo>
                  <a:lnTo>
                    <a:pt x="0" y="637"/>
                  </a:lnTo>
                  <a:lnTo>
                    <a:pt x="440" y="759"/>
                  </a:lnTo>
                  <a:lnTo>
                    <a:pt x="577" y="1213"/>
                  </a:lnTo>
                  <a:lnTo>
                    <a:pt x="698" y="759"/>
                  </a:lnTo>
                  <a:lnTo>
                    <a:pt x="1198" y="637"/>
                  </a:lnTo>
                  <a:lnTo>
                    <a:pt x="698" y="5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0"/>
            <p:cNvSpPr/>
            <p:nvPr/>
          </p:nvSpPr>
          <p:spPr>
            <a:xfrm>
              <a:off x="2725225" y="2927425"/>
              <a:ext cx="68250" cy="68250"/>
            </a:xfrm>
            <a:custGeom>
              <a:rect b="b" l="l" r="r" t="t"/>
              <a:pathLst>
                <a:path extrusionOk="0" h="2730" w="2730">
                  <a:moveTo>
                    <a:pt x="1395" y="1"/>
                  </a:moveTo>
                  <a:lnTo>
                    <a:pt x="1077" y="1077"/>
                  </a:lnTo>
                  <a:lnTo>
                    <a:pt x="0" y="1395"/>
                  </a:lnTo>
                  <a:lnTo>
                    <a:pt x="1077" y="1653"/>
                  </a:lnTo>
                  <a:lnTo>
                    <a:pt x="1395" y="2729"/>
                  </a:lnTo>
                  <a:lnTo>
                    <a:pt x="1653" y="1653"/>
                  </a:lnTo>
                  <a:lnTo>
                    <a:pt x="2729" y="1395"/>
                  </a:lnTo>
                  <a:lnTo>
                    <a:pt x="1653" y="1077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61"/>
          <p:cNvSpPr txBox="1"/>
          <p:nvPr>
            <p:ph idx="6" type="subTitle"/>
          </p:nvPr>
        </p:nvSpPr>
        <p:spPr>
          <a:xfrm>
            <a:off x="1525375" y="2641713"/>
            <a:ext cx="30096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Ride Tracking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42" name="Google Shape;1942;p61"/>
          <p:cNvSpPr txBox="1"/>
          <p:nvPr>
            <p:ph type="title"/>
          </p:nvPr>
        </p:nvSpPr>
        <p:spPr>
          <a:xfrm>
            <a:off x="720000" y="34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943" name="Google Shape;1943;p61"/>
          <p:cNvSpPr txBox="1"/>
          <p:nvPr>
            <p:ph idx="5" type="subTitle"/>
          </p:nvPr>
        </p:nvSpPr>
        <p:spPr>
          <a:xfrm>
            <a:off x="1525375" y="1279039"/>
            <a:ext cx="30096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User Registration and Authentication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44" name="Google Shape;1944;p61"/>
          <p:cNvSpPr txBox="1"/>
          <p:nvPr>
            <p:ph idx="7" type="subTitle"/>
          </p:nvPr>
        </p:nvSpPr>
        <p:spPr>
          <a:xfrm>
            <a:off x="5492725" y="1236450"/>
            <a:ext cx="3375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Ride Posting</a:t>
            </a:r>
            <a:endParaRPr/>
          </a:p>
        </p:txBody>
      </p:sp>
      <p:sp>
        <p:nvSpPr>
          <p:cNvPr id="1945" name="Google Shape;1945;p61"/>
          <p:cNvSpPr txBox="1"/>
          <p:nvPr>
            <p:ph idx="8" type="subTitle"/>
          </p:nvPr>
        </p:nvSpPr>
        <p:spPr>
          <a:xfrm>
            <a:off x="5504325" y="2657025"/>
            <a:ext cx="2811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Payment and Billing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46" name="Google Shape;1946;p61"/>
          <p:cNvSpPr/>
          <p:nvPr/>
        </p:nvSpPr>
        <p:spPr>
          <a:xfrm>
            <a:off x="725812" y="12517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61"/>
          <p:cNvSpPr/>
          <p:nvPr/>
        </p:nvSpPr>
        <p:spPr>
          <a:xfrm>
            <a:off x="4693162" y="1251750"/>
            <a:ext cx="6472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61"/>
          <p:cNvSpPr/>
          <p:nvPr/>
        </p:nvSpPr>
        <p:spPr>
          <a:xfrm>
            <a:off x="720012" y="26403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61"/>
          <p:cNvSpPr/>
          <p:nvPr/>
        </p:nvSpPr>
        <p:spPr>
          <a:xfrm>
            <a:off x="4698962" y="26403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61"/>
          <p:cNvSpPr txBox="1"/>
          <p:nvPr>
            <p:ph idx="5" type="subTitle"/>
          </p:nvPr>
        </p:nvSpPr>
        <p:spPr>
          <a:xfrm>
            <a:off x="4053281" y="3892479"/>
            <a:ext cx="3089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Rating and Feedback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51" name="Google Shape;1951;p61"/>
          <p:cNvSpPr/>
          <p:nvPr/>
        </p:nvSpPr>
        <p:spPr>
          <a:xfrm>
            <a:off x="3249062" y="358752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2" name="Google Shape;1952;p61"/>
          <p:cNvGrpSpPr/>
          <p:nvPr/>
        </p:nvGrpSpPr>
        <p:grpSpPr>
          <a:xfrm>
            <a:off x="3473059" y="3745406"/>
            <a:ext cx="302837" cy="325630"/>
            <a:chOff x="7238569" y="1431889"/>
            <a:chExt cx="349293" cy="375582"/>
          </a:xfrm>
        </p:grpSpPr>
        <p:sp>
          <p:nvSpPr>
            <p:cNvPr id="1953" name="Google Shape;1953;p61"/>
            <p:cNvSpPr/>
            <p:nvPr/>
          </p:nvSpPr>
          <p:spPr>
            <a:xfrm>
              <a:off x="7238569" y="1431889"/>
              <a:ext cx="232248" cy="375582"/>
            </a:xfrm>
            <a:custGeom>
              <a:rect b="b" l="l" r="r" t="t"/>
              <a:pathLst>
                <a:path extrusionOk="0" h="12098" w="7481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1"/>
            <p:cNvSpPr/>
            <p:nvPr/>
          </p:nvSpPr>
          <p:spPr>
            <a:xfrm>
              <a:off x="7457659" y="1431889"/>
              <a:ext cx="33808" cy="375582"/>
            </a:xfrm>
            <a:custGeom>
              <a:rect b="b" l="l" r="r" t="t"/>
              <a:pathLst>
                <a:path extrusionOk="0" h="12098" w="1089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1"/>
            <p:cNvSpPr/>
            <p:nvPr/>
          </p:nvSpPr>
          <p:spPr>
            <a:xfrm>
              <a:off x="7269863" y="1682274"/>
              <a:ext cx="187822" cy="91396"/>
            </a:xfrm>
            <a:custGeom>
              <a:rect b="b" l="l" r="r" t="t"/>
              <a:pathLst>
                <a:path extrusionOk="0" h="2944" w="605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1"/>
            <p:cNvSpPr/>
            <p:nvPr/>
          </p:nvSpPr>
          <p:spPr>
            <a:xfrm>
              <a:off x="7269863" y="1465698"/>
              <a:ext cx="187822" cy="33808"/>
            </a:xfrm>
            <a:custGeom>
              <a:rect b="b" l="l" r="r" t="t"/>
              <a:pathLst>
                <a:path extrusionOk="0" h="1089" w="605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1"/>
            <p:cNvSpPr/>
            <p:nvPr/>
          </p:nvSpPr>
          <p:spPr>
            <a:xfrm>
              <a:off x="7264244" y="1640331"/>
              <a:ext cx="200923" cy="13163"/>
            </a:xfrm>
            <a:custGeom>
              <a:rect b="b" l="l" r="r" t="t"/>
              <a:pathLst>
                <a:path extrusionOk="0" h="424" w="6472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1"/>
            <p:cNvSpPr/>
            <p:nvPr/>
          </p:nvSpPr>
          <p:spPr>
            <a:xfrm>
              <a:off x="7368775" y="1619654"/>
              <a:ext cx="96395" cy="10679"/>
            </a:xfrm>
            <a:custGeom>
              <a:rect b="b" l="l" r="r" t="t"/>
              <a:pathLst>
                <a:path extrusionOk="0" h="344" w="3105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1"/>
            <p:cNvSpPr/>
            <p:nvPr/>
          </p:nvSpPr>
          <p:spPr>
            <a:xfrm>
              <a:off x="7264244" y="1619654"/>
              <a:ext cx="93911" cy="10679"/>
            </a:xfrm>
            <a:custGeom>
              <a:rect b="b" l="l" r="r" t="t"/>
              <a:pathLst>
                <a:path extrusionOk="0" h="344" w="3025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1"/>
            <p:cNvSpPr/>
            <p:nvPr/>
          </p:nvSpPr>
          <p:spPr>
            <a:xfrm>
              <a:off x="7368775" y="1596494"/>
              <a:ext cx="96395" cy="10059"/>
            </a:xfrm>
            <a:custGeom>
              <a:rect b="b" l="l" r="r" t="t"/>
              <a:pathLst>
                <a:path extrusionOk="0" h="324" w="3105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1"/>
            <p:cNvSpPr/>
            <p:nvPr/>
          </p:nvSpPr>
          <p:spPr>
            <a:xfrm>
              <a:off x="7264244" y="1596494"/>
              <a:ext cx="93911" cy="10059"/>
            </a:xfrm>
            <a:custGeom>
              <a:rect b="b" l="l" r="r" t="t"/>
              <a:pathLst>
                <a:path extrusionOk="0" h="324" w="3025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1"/>
            <p:cNvSpPr/>
            <p:nvPr/>
          </p:nvSpPr>
          <p:spPr>
            <a:xfrm>
              <a:off x="7368775" y="1572713"/>
              <a:ext cx="96395" cy="10679"/>
            </a:xfrm>
            <a:custGeom>
              <a:rect b="b" l="l" r="r" t="t"/>
              <a:pathLst>
                <a:path extrusionOk="0" h="344" w="3105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1"/>
            <p:cNvSpPr/>
            <p:nvPr/>
          </p:nvSpPr>
          <p:spPr>
            <a:xfrm>
              <a:off x="7264244" y="1572713"/>
              <a:ext cx="93911" cy="10679"/>
            </a:xfrm>
            <a:custGeom>
              <a:rect b="b" l="l" r="r" t="t"/>
              <a:pathLst>
                <a:path extrusionOk="0" h="344" w="3025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1"/>
            <p:cNvSpPr/>
            <p:nvPr/>
          </p:nvSpPr>
          <p:spPr>
            <a:xfrm>
              <a:off x="7368775" y="1549553"/>
              <a:ext cx="96395" cy="12573"/>
            </a:xfrm>
            <a:custGeom>
              <a:rect b="b" l="l" r="r" t="t"/>
              <a:pathLst>
                <a:path extrusionOk="0" h="405" w="3105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1"/>
            <p:cNvSpPr/>
            <p:nvPr/>
          </p:nvSpPr>
          <p:spPr>
            <a:xfrm>
              <a:off x="7264244" y="1549553"/>
              <a:ext cx="93911" cy="12573"/>
            </a:xfrm>
            <a:custGeom>
              <a:rect b="b" l="l" r="r" t="t"/>
              <a:pathLst>
                <a:path extrusionOk="0" h="405" w="3025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1"/>
            <p:cNvSpPr/>
            <p:nvPr/>
          </p:nvSpPr>
          <p:spPr>
            <a:xfrm>
              <a:off x="7264244" y="1528286"/>
              <a:ext cx="200923" cy="10679"/>
            </a:xfrm>
            <a:custGeom>
              <a:rect b="b" l="l" r="r" t="t"/>
              <a:pathLst>
                <a:path extrusionOk="0" h="344" w="6472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1"/>
            <p:cNvSpPr/>
            <p:nvPr/>
          </p:nvSpPr>
          <p:spPr>
            <a:xfrm>
              <a:off x="7293023" y="1702919"/>
              <a:ext cx="46971" cy="46971"/>
            </a:xfrm>
            <a:custGeom>
              <a:rect b="b" l="l" r="r" t="t"/>
              <a:pathLst>
                <a:path extrusionOk="0" h="1513" w="1513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1"/>
            <p:cNvSpPr/>
            <p:nvPr/>
          </p:nvSpPr>
          <p:spPr>
            <a:xfrm>
              <a:off x="7358126" y="1744862"/>
              <a:ext cx="83884" cy="10648"/>
            </a:xfrm>
            <a:custGeom>
              <a:rect b="b" l="l" r="r" t="t"/>
              <a:pathLst>
                <a:path extrusionOk="0" h="343" w="2702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1"/>
            <p:cNvSpPr/>
            <p:nvPr/>
          </p:nvSpPr>
          <p:spPr>
            <a:xfrm>
              <a:off x="7361262" y="1713568"/>
              <a:ext cx="67616" cy="20055"/>
            </a:xfrm>
            <a:custGeom>
              <a:rect b="b" l="l" r="r" t="t"/>
              <a:pathLst>
                <a:path extrusionOk="0" h="646" w="2178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1"/>
            <p:cNvSpPr/>
            <p:nvPr/>
          </p:nvSpPr>
          <p:spPr>
            <a:xfrm>
              <a:off x="7397555" y="1592272"/>
              <a:ext cx="143366" cy="142341"/>
            </a:xfrm>
            <a:custGeom>
              <a:rect b="b" l="l" r="r" t="t"/>
              <a:pathLst>
                <a:path extrusionOk="0" h="4585" w="4618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1"/>
            <p:cNvSpPr/>
            <p:nvPr/>
          </p:nvSpPr>
          <p:spPr>
            <a:xfrm>
              <a:off x="7436362" y="1591496"/>
              <a:ext cx="128340" cy="146843"/>
            </a:xfrm>
            <a:custGeom>
              <a:rect b="b" l="l" r="r" t="t"/>
              <a:pathLst>
                <a:path extrusionOk="0" h="4730" w="4134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1"/>
            <p:cNvSpPr/>
            <p:nvPr/>
          </p:nvSpPr>
          <p:spPr>
            <a:xfrm>
              <a:off x="7467656" y="1591496"/>
              <a:ext cx="120206" cy="106453"/>
            </a:xfrm>
            <a:custGeom>
              <a:rect b="b" l="l" r="r" t="t"/>
              <a:pathLst>
                <a:path extrusionOk="0" h="3429" w="3872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7400069" y="1502611"/>
              <a:ext cx="177143" cy="177174"/>
            </a:xfrm>
            <a:custGeom>
              <a:rect b="b" l="l" r="r" t="t"/>
              <a:pathLst>
                <a:path extrusionOk="0" h="5707" w="5706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1"/>
            <p:cNvSpPr/>
            <p:nvPr/>
          </p:nvSpPr>
          <p:spPr>
            <a:xfrm>
              <a:off x="7480820" y="1499476"/>
              <a:ext cx="102045" cy="182824"/>
            </a:xfrm>
            <a:custGeom>
              <a:rect b="b" l="l" r="r" t="t"/>
              <a:pathLst>
                <a:path extrusionOk="0" h="5889" w="3287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1"/>
            <p:cNvSpPr/>
            <p:nvPr/>
          </p:nvSpPr>
          <p:spPr>
            <a:xfrm>
              <a:off x="7431364" y="1530770"/>
              <a:ext cx="109558" cy="120206"/>
            </a:xfrm>
            <a:custGeom>
              <a:rect b="b" l="l" r="r" t="t"/>
              <a:pathLst>
                <a:path extrusionOk="0" h="3872" w="3529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1"/>
            <p:cNvSpPr/>
            <p:nvPr/>
          </p:nvSpPr>
          <p:spPr>
            <a:xfrm>
              <a:off x="7480820" y="1530770"/>
              <a:ext cx="70752" cy="120206"/>
            </a:xfrm>
            <a:custGeom>
              <a:rect b="b" l="l" r="r" t="t"/>
              <a:pathLst>
                <a:path extrusionOk="0" h="3872" w="2279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1"/>
            <p:cNvSpPr/>
            <p:nvPr/>
          </p:nvSpPr>
          <p:spPr>
            <a:xfrm>
              <a:off x="7457659" y="1568335"/>
              <a:ext cx="67616" cy="46350"/>
            </a:xfrm>
            <a:custGeom>
              <a:rect b="b" l="l" r="r" t="t"/>
              <a:pathLst>
                <a:path extrusionOk="0" h="1493" w="2178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8" name="Google Shape;1978;p61"/>
          <p:cNvGrpSpPr/>
          <p:nvPr/>
        </p:nvGrpSpPr>
        <p:grpSpPr>
          <a:xfrm>
            <a:off x="4873857" y="1423003"/>
            <a:ext cx="327818" cy="280040"/>
            <a:chOff x="1529421" y="3226433"/>
            <a:chExt cx="378106" cy="322999"/>
          </a:xfrm>
        </p:grpSpPr>
        <p:sp>
          <p:nvSpPr>
            <p:cNvPr id="1979" name="Google Shape;1979;p61"/>
            <p:cNvSpPr/>
            <p:nvPr/>
          </p:nvSpPr>
          <p:spPr>
            <a:xfrm>
              <a:off x="1529421" y="3392932"/>
              <a:ext cx="357421" cy="120206"/>
            </a:xfrm>
            <a:custGeom>
              <a:rect b="b" l="l" r="r" t="t"/>
              <a:pathLst>
                <a:path extrusionOk="0" h="3872" w="11513">
                  <a:moveTo>
                    <a:pt x="2864" y="1"/>
                  </a:moveTo>
                  <a:cubicBezTo>
                    <a:pt x="2682" y="1"/>
                    <a:pt x="2440" y="101"/>
                    <a:pt x="2259" y="182"/>
                  </a:cubicBezTo>
                  <a:cubicBezTo>
                    <a:pt x="2017" y="263"/>
                    <a:pt x="1936" y="424"/>
                    <a:pt x="1755" y="686"/>
                  </a:cubicBezTo>
                  <a:cubicBezTo>
                    <a:pt x="1674" y="847"/>
                    <a:pt x="1513" y="1009"/>
                    <a:pt x="1251" y="1009"/>
                  </a:cubicBezTo>
                  <a:lnTo>
                    <a:pt x="1009" y="1009"/>
                  </a:lnTo>
                  <a:cubicBezTo>
                    <a:pt x="424" y="1009"/>
                    <a:pt x="1" y="1432"/>
                    <a:pt x="1" y="2017"/>
                  </a:cubicBezTo>
                  <a:lnTo>
                    <a:pt x="1" y="2440"/>
                  </a:lnTo>
                  <a:lnTo>
                    <a:pt x="747" y="3872"/>
                  </a:lnTo>
                  <a:lnTo>
                    <a:pt x="11090" y="3872"/>
                  </a:lnTo>
                  <a:cubicBezTo>
                    <a:pt x="11332" y="3872"/>
                    <a:pt x="11513" y="3710"/>
                    <a:pt x="11513" y="3529"/>
                  </a:cubicBezTo>
                  <a:lnTo>
                    <a:pt x="11513" y="2622"/>
                  </a:lnTo>
                  <a:cubicBezTo>
                    <a:pt x="11513" y="2440"/>
                    <a:pt x="11432" y="2279"/>
                    <a:pt x="11251" y="2117"/>
                  </a:cubicBezTo>
                  <a:lnTo>
                    <a:pt x="10666" y="1513"/>
                  </a:lnTo>
                  <a:cubicBezTo>
                    <a:pt x="10323" y="1190"/>
                    <a:pt x="9920" y="1009"/>
                    <a:pt x="9416" y="1009"/>
                  </a:cubicBezTo>
                  <a:lnTo>
                    <a:pt x="8731" y="1009"/>
                  </a:lnTo>
                  <a:lnTo>
                    <a:pt x="7985" y="505"/>
                  </a:lnTo>
                  <a:lnTo>
                    <a:pt x="7299" y="1009"/>
                  </a:lnTo>
                  <a:lnTo>
                    <a:pt x="5122" y="1009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1"/>
            <p:cNvSpPr/>
            <p:nvPr/>
          </p:nvSpPr>
          <p:spPr>
            <a:xfrm>
              <a:off x="1818613" y="3424226"/>
              <a:ext cx="88913" cy="91428"/>
            </a:xfrm>
            <a:custGeom>
              <a:rect b="b" l="l" r="r" t="t"/>
              <a:pathLst>
                <a:path extrusionOk="0" h="2945" w="2864">
                  <a:moveTo>
                    <a:pt x="0" y="1"/>
                  </a:moveTo>
                  <a:cubicBezTo>
                    <a:pt x="504" y="1"/>
                    <a:pt x="1008" y="182"/>
                    <a:pt x="1351" y="505"/>
                  </a:cubicBezTo>
                  <a:lnTo>
                    <a:pt x="1513" y="767"/>
                  </a:lnTo>
                  <a:cubicBezTo>
                    <a:pt x="1513" y="767"/>
                    <a:pt x="2359" y="1009"/>
                    <a:pt x="2117" y="1432"/>
                  </a:cubicBezTo>
                  <a:lnTo>
                    <a:pt x="2117" y="1614"/>
                  </a:lnTo>
                  <a:lnTo>
                    <a:pt x="2117" y="2521"/>
                  </a:lnTo>
                  <a:cubicBezTo>
                    <a:pt x="2117" y="2783"/>
                    <a:pt x="1936" y="2944"/>
                    <a:pt x="1775" y="2944"/>
                  </a:cubicBezTo>
                  <a:lnTo>
                    <a:pt x="2521" y="2944"/>
                  </a:lnTo>
                  <a:cubicBezTo>
                    <a:pt x="2702" y="2944"/>
                    <a:pt x="2863" y="2783"/>
                    <a:pt x="2863" y="2521"/>
                  </a:cubicBezTo>
                  <a:lnTo>
                    <a:pt x="2863" y="1614"/>
                  </a:lnTo>
                  <a:lnTo>
                    <a:pt x="2863" y="1432"/>
                  </a:lnTo>
                  <a:cubicBezTo>
                    <a:pt x="2198" y="1109"/>
                    <a:pt x="2279" y="767"/>
                    <a:pt x="2279" y="767"/>
                  </a:cubicBezTo>
                  <a:lnTo>
                    <a:pt x="2117" y="505"/>
                  </a:lnTo>
                  <a:cubicBezTo>
                    <a:pt x="1694" y="182"/>
                    <a:pt x="1271" y="1"/>
                    <a:pt x="767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1"/>
            <p:cNvSpPr/>
            <p:nvPr/>
          </p:nvSpPr>
          <p:spPr>
            <a:xfrm>
              <a:off x="1592009" y="3226433"/>
              <a:ext cx="232248" cy="127719"/>
            </a:xfrm>
            <a:custGeom>
              <a:rect b="b" l="l" r="r" t="t"/>
              <a:pathLst>
                <a:path extrusionOk="0" h="4114" w="7481">
                  <a:moveTo>
                    <a:pt x="344" y="1"/>
                  </a:moveTo>
                  <a:cubicBezTo>
                    <a:pt x="162" y="1"/>
                    <a:pt x="1" y="162"/>
                    <a:pt x="1" y="323"/>
                  </a:cubicBezTo>
                  <a:lnTo>
                    <a:pt x="1" y="3105"/>
                  </a:lnTo>
                  <a:cubicBezTo>
                    <a:pt x="1" y="3267"/>
                    <a:pt x="162" y="3448"/>
                    <a:pt x="344" y="3448"/>
                  </a:cubicBezTo>
                  <a:lnTo>
                    <a:pt x="3025" y="3448"/>
                  </a:lnTo>
                  <a:cubicBezTo>
                    <a:pt x="3025" y="3448"/>
                    <a:pt x="3449" y="3529"/>
                    <a:pt x="3529" y="3609"/>
                  </a:cubicBezTo>
                  <a:lnTo>
                    <a:pt x="3953" y="4114"/>
                  </a:lnTo>
                  <a:lnTo>
                    <a:pt x="4880" y="3609"/>
                  </a:lnTo>
                  <a:cubicBezTo>
                    <a:pt x="4961" y="3529"/>
                    <a:pt x="5283" y="3448"/>
                    <a:pt x="5384" y="3448"/>
                  </a:cubicBezTo>
                  <a:lnTo>
                    <a:pt x="7138" y="3448"/>
                  </a:lnTo>
                  <a:cubicBezTo>
                    <a:pt x="7299" y="3448"/>
                    <a:pt x="7481" y="3105"/>
                    <a:pt x="7481" y="3105"/>
                  </a:cubicBezTo>
                  <a:lnTo>
                    <a:pt x="7481" y="323"/>
                  </a:lnTo>
                  <a:cubicBezTo>
                    <a:pt x="7481" y="162"/>
                    <a:pt x="7299" y="1"/>
                    <a:pt x="713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1"/>
            <p:cNvSpPr/>
            <p:nvPr/>
          </p:nvSpPr>
          <p:spPr>
            <a:xfrm>
              <a:off x="1714702" y="3333479"/>
              <a:ext cx="44487" cy="30548"/>
            </a:xfrm>
            <a:custGeom>
              <a:rect b="b" l="l" r="r" t="t"/>
              <a:pathLst>
                <a:path extrusionOk="0" h="984" w="1433">
                  <a:moveTo>
                    <a:pt x="747" y="0"/>
                  </a:moveTo>
                  <a:cubicBezTo>
                    <a:pt x="585" y="0"/>
                    <a:pt x="505" y="81"/>
                    <a:pt x="424" y="161"/>
                  </a:cubicBezTo>
                  <a:lnTo>
                    <a:pt x="1" y="666"/>
                  </a:lnTo>
                  <a:lnTo>
                    <a:pt x="162" y="907"/>
                  </a:lnTo>
                  <a:cubicBezTo>
                    <a:pt x="243" y="958"/>
                    <a:pt x="328" y="983"/>
                    <a:pt x="404" y="983"/>
                  </a:cubicBezTo>
                  <a:cubicBezTo>
                    <a:pt x="479" y="983"/>
                    <a:pt x="545" y="958"/>
                    <a:pt x="585" y="907"/>
                  </a:cubicBezTo>
                  <a:lnTo>
                    <a:pt x="1170" y="161"/>
                  </a:lnTo>
                  <a:cubicBezTo>
                    <a:pt x="1251" y="81"/>
                    <a:pt x="1331" y="0"/>
                    <a:pt x="1432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1"/>
            <p:cNvSpPr/>
            <p:nvPr/>
          </p:nvSpPr>
          <p:spPr>
            <a:xfrm>
              <a:off x="1811100" y="3226433"/>
              <a:ext cx="33839" cy="107074"/>
            </a:xfrm>
            <a:custGeom>
              <a:rect b="b" l="l" r="r" t="t"/>
              <a:pathLst>
                <a:path extrusionOk="0" h="3449" w="1090">
                  <a:moveTo>
                    <a:pt x="0" y="1"/>
                  </a:moveTo>
                  <a:cubicBezTo>
                    <a:pt x="242" y="1"/>
                    <a:pt x="424" y="162"/>
                    <a:pt x="424" y="323"/>
                  </a:cubicBezTo>
                  <a:lnTo>
                    <a:pt x="424" y="3105"/>
                  </a:lnTo>
                  <a:cubicBezTo>
                    <a:pt x="424" y="3267"/>
                    <a:pt x="242" y="3448"/>
                    <a:pt x="0" y="3448"/>
                  </a:cubicBezTo>
                  <a:lnTo>
                    <a:pt x="746" y="3448"/>
                  </a:lnTo>
                  <a:cubicBezTo>
                    <a:pt x="928" y="3448"/>
                    <a:pt x="1089" y="3267"/>
                    <a:pt x="1089" y="3105"/>
                  </a:cubicBezTo>
                  <a:lnTo>
                    <a:pt x="1089" y="323"/>
                  </a:lnTo>
                  <a:cubicBezTo>
                    <a:pt x="1089" y="162"/>
                    <a:pt x="928" y="1"/>
                    <a:pt x="74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1"/>
            <p:cNvSpPr/>
            <p:nvPr/>
          </p:nvSpPr>
          <p:spPr>
            <a:xfrm>
              <a:off x="1847392" y="3448007"/>
              <a:ext cx="46971" cy="20707"/>
            </a:xfrm>
            <a:custGeom>
              <a:rect b="b" l="l" r="r" t="t"/>
              <a:pathLst>
                <a:path extrusionOk="0" h="667" w="1513">
                  <a:moveTo>
                    <a:pt x="182" y="1"/>
                  </a:moveTo>
                  <a:cubicBezTo>
                    <a:pt x="1" y="1"/>
                    <a:pt x="1" y="81"/>
                    <a:pt x="81" y="162"/>
                  </a:cubicBezTo>
                  <a:lnTo>
                    <a:pt x="424" y="585"/>
                  </a:lnTo>
                  <a:cubicBezTo>
                    <a:pt x="505" y="666"/>
                    <a:pt x="586" y="666"/>
                    <a:pt x="767" y="666"/>
                  </a:cubicBezTo>
                  <a:lnTo>
                    <a:pt x="1190" y="666"/>
                  </a:lnTo>
                  <a:lnTo>
                    <a:pt x="1513" y="424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1"/>
            <p:cNvSpPr/>
            <p:nvPr/>
          </p:nvSpPr>
          <p:spPr>
            <a:xfrm>
              <a:off x="1865554" y="3448007"/>
              <a:ext cx="41973" cy="20707"/>
            </a:xfrm>
            <a:custGeom>
              <a:rect b="b" l="l" r="r" t="t"/>
              <a:pathLst>
                <a:path extrusionOk="0" h="667" w="1352">
                  <a:moveTo>
                    <a:pt x="1" y="1"/>
                  </a:moveTo>
                  <a:lnTo>
                    <a:pt x="424" y="424"/>
                  </a:lnTo>
                  <a:cubicBezTo>
                    <a:pt x="505" y="505"/>
                    <a:pt x="605" y="585"/>
                    <a:pt x="605" y="666"/>
                  </a:cubicBezTo>
                  <a:lnTo>
                    <a:pt x="1351" y="666"/>
                  </a:lnTo>
                  <a:cubicBezTo>
                    <a:pt x="1271" y="585"/>
                    <a:pt x="1271" y="505"/>
                    <a:pt x="1190" y="424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1"/>
            <p:cNvSpPr/>
            <p:nvPr/>
          </p:nvSpPr>
          <p:spPr>
            <a:xfrm>
              <a:off x="1795453" y="3481816"/>
              <a:ext cx="57620" cy="65132"/>
            </a:xfrm>
            <a:custGeom>
              <a:rect b="b" l="l" r="r" t="t"/>
              <a:pathLst>
                <a:path extrusionOk="0" h="2098" w="1856">
                  <a:moveTo>
                    <a:pt x="666" y="0"/>
                  </a:moveTo>
                  <a:cubicBezTo>
                    <a:pt x="242" y="162"/>
                    <a:pt x="0" y="585"/>
                    <a:pt x="0" y="1089"/>
                  </a:cubicBezTo>
                  <a:cubicBezTo>
                    <a:pt x="0" y="1513"/>
                    <a:pt x="242" y="1936"/>
                    <a:pt x="666" y="2097"/>
                  </a:cubicBezTo>
                  <a:cubicBezTo>
                    <a:pt x="847" y="2097"/>
                    <a:pt x="1855" y="1674"/>
                    <a:pt x="1855" y="1089"/>
                  </a:cubicBezTo>
                  <a:cubicBezTo>
                    <a:pt x="1855" y="424"/>
                    <a:pt x="847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1"/>
            <p:cNvSpPr/>
            <p:nvPr/>
          </p:nvSpPr>
          <p:spPr>
            <a:xfrm>
              <a:off x="1816098" y="3479301"/>
              <a:ext cx="46971" cy="70131"/>
            </a:xfrm>
            <a:custGeom>
              <a:rect b="b" l="l" r="r" t="t"/>
              <a:pathLst>
                <a:path extrusionOk="0" h="2259" w="1513">
                  <a:moveTo>
                    <a:pt x="424" y="1"/>
                  </a:moveTo>
                  <a:cubicBezTo>
                    <a:pt x="263" y="1"/>
                    <a:pt x="182" y="81"/>
                    <a:pt x="1" y="81"/>
                  </a:cubicBezTo>
                  <a:cubicBezTo>
                    <a:pt x="182" y="162"/>
                    <a:pt x="343" y="243"/>
                    <a:pt x="424" y="344"/>
                  </a:cubicBezTo>
                  <a:cubicBezTo>
                    <a:pt x="686" y="585"/>
                    <a:pt x="767" y="848"/>
                    <a:pt x="767" y="1170"/>
                  </a:cubicBezTo>
                  <a:cubicBezTo>
                    <a:pt x="767" y="1432"/>
                    <a:pt x="686" y="1674"/>
                    <a:pt x="424" y="1936"/>
                  </a:cubicBezTo>
                  <a:cubicBezTo>
                    <a:pt x="343" y="2017"/>
                    <a:pt x="182" y="2098"/>
                    <a:pt x="1" y="2178"/>
                  </a:cubicBezTo>
                  <a:cubicBezTo>
                    <a:pt x="182" y="2178"/>
                    <a:pt x="263" y="2259"/>
                    <a:pt x="424" y="2259"/>
                  </a:cubicBezTo>
                  <a:cubicBezTo>
                    <a:pt x="686" y="2259"/>
                    <a:pt x="1009" y="2098"/>
                    <a:pt x="1190" y="1936"/>
                  </a:cubicBezTo>
                  <a:cubicBezTo>
                    <a:pt x="1352" y="1674"/>
                    <a:pt x="1513" y="1432"/>
                    <a:pt x="1513" y="1170"/>
                  </a:cubicBezTo>
                  <a:cubicBezTo>
                    <a:pt x="1513" y="848"/>
                    <a:pt x="1352" y="585"/>
                    <a:pt x="1190" y="344"/>
                  </a:cubicBezTo>
                  <a:cubicBezTo>
                    <a:pt x="1009" y="162"/>
                    <a:pt x="686" y="1"/>
                    <a:pt x="42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1"/>
            <p:cNvSpPr/>
            <p:nvPr/>
          </p:nvSpPr>
          <p:spPr>
            <a:xfrm>
              <a:off x="1816098" y="3502462"/>
              <a:ext cx="23812" cy="23812"/>
            </a:xfrm>
            <a:custGeom>
              <a:rect b="b" l="l" r="r" t="t"/>
              <a:pathLst>
                <a:path extrusionOk="0" h="767" w="767">
                  <a:moveTo>
                    <a:pt x="424" y="1"/>
                  </a:moveTo>
                  <a:cubicBezTo>
                    <a:pt x="182" y="1"/>
                    <a:pt x="1" y="182"/>
                    <a:pt x="1" y="424"/>
                  </a:cubicBezTo>
                  <a:cubicBezTo>
                    <a:pt x="1" y="606"/>
                    <a:pt x="182" y="767"/>
                    <a:pt x="424" y="767"/>
                  </a:cubicBezTo>
                  <a:cubicBezTo>
                    <a:pt x="585" y="767"/>
                    <a:pt x="767" y="606"/>
                    <a:pt x="767" y="424"/>
                  </a:cubicBezTo>
                  <a:cubicBezTo>
                    <a:pt x="767" y="182"/>
                    <a:pt x="585" y="1"/>
                    <a:pt x="42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1"/>
            <p:cNvSpPr/>
            <p:nvPr/>
          </p:nvSpPr>
          <p:spPr>
            <a:xfrm>
              <a:off x="1573878" y="3481816"/>
              <a:ext cx="62618" cy="65132"/>
            </a:xfrm>
            <a:custGeom>
              <a:rect b="b" l="l" r="r" t="t"/>
              <a:pathLst>
                <a:path extrusionOk="0" h="2098" w="2017">
                  <a:moveTo>
                    <a:pt x="746" y="0"/>
                  </a:moveTo>
                  <a:cubicBezTo>
                    <a:pt x="323" y="162"/>
                    <a:pt x="0" y="585"/>
                    <a:pt x="0" y="1089"/>
                  </a:cubicBezTo>
                  <a:cubicBezTo>
                    <a:pt x="0" y="1513"/>
                    <a:pt x="323" y="1936"/>
                    <a:pt x="746" y="2097"/>
                  </a:cubicBezTo>
                  <a:cubicBezTo>
                    <a:pt x="827" y="2097"/>
                    <a:pt x="2016" y="1674"/>
                    <a:pt x="2016" y="1089"/>
                  </a:cubicBezTo>
                  <a:cubicBezTo>
                    <a:pt x="2016" y="424"/>
                    <a:pt x="827" y="0"/>
                    <a:pt x="74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1"/>
            <p:cNvSpPr/>
            <p:nvPr/>
          </p:nvSpPr>
          <p:spPr>
            <a:xfrm>
              <a:off x="1597039" y="3479301"/>
              <a:ext cx="44456" cy="70131"/>
            </a:xfrm>
            <a:custGeom>
              <a:rect b="b" l="l" r="r" t="t"/>
              <a:pathLst>
                <a:path extrusionOk="0" h="2259" w="1432">
                  <a:moveTo>
                    <a:pt x="343" y="1"/>
                  </a:moveTo>
                  <a:cubicBezTo>
                    <a:pt x="262" y="1"/>
                    <a:pt x="81" y="81"/>
                    <a:pt x="0" y="81"/>
                  </a:cubicBezTo>
                  <a:cubicBezTo>
                    <a:pt x="182" y="162"/>
                    <a:pt x="343" y="243"/>
                    <a:pt x="424" y="344"/>
                  </a:cubicBezTo>
                  <a:cubicBezTo>
                    <a:pt x="585" y="585"/>
                    <a:pt x="766" y="848"/>
                    <a:pt x="766" y="1170"/>
                  </a:cubicBezTo>
                  <a:cubicBezTo>
                    <a:pt x="766" y="1432"/>
                    <a:pt x="585" y="1674"/>
                    <a:pt x="424" y="1936"/>
                  </a:cubicBezTo>
                  <a:cubicBezTo>
                    <a:pt x="343" y="2017"/>
                    <a:pt x="182" y="2098"/>
                    <a:pt x="0" y="2178"/>
                  </a:cubicBezTo>
                  <a:cubicBezTo>
                    <a:pt x="81" y="2178"/>
                    <a:pt x="262" y="2259"/>
                    <a:pt x="343" y="2259"/>
                  </a:cubicBezTo>
                  <a:cubicBezTo>
                    <a:pt x="686" y="2259"/>
                    <a:pt x="928" y="2098"/>
                    <a:pt x="1190" y="1936"/>
                  </a:cubicBezTo>
                  <a:cubicBezTo>
                    <a:pt x="1351" y="1674"/>
                    <a:pt x="1432" y="1432"/>
                    <a:pt x="1432" y="1170"/>
                  </a:cubicBezTo>
                  <a:cubicBezTo>
                    <a:pt x="1432" y="848"/>
                    <a:pt x="1351" y="585"/>
                    <a:pt x="1190" y="344"/>
                  </a:cubicBezTo>
                  <a:cubicBezTo>
                    <a:pt x="928" y="162"/>
                    <a:pt x="686" y="1"/>
                    <a:pt x="34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1"/>
            <p:cNvSpPr/>
            <p:nvPr/>
          </p:nvSpPr>
          <p:spPr>
            <a:xfrm>
              <a:off x="1597039" y="3502462"/>
              <a:ext cx="23812" cy="23812"/>
            </a:xfrm>
            <a:custGeom>
              <a:rect b="b" l="l" r="r" t="t"/>
              <a:pathLst>
                <a:path extrusionOk="0" h="767" w="767">
                  <a:moveTo>
                    <a:pt x="343" y="1"/>
                  </a:moveTo>
                  <a:cubicBezTo>
                    <a:pt x="182" y="1"/>
                    <a:pt x="0" y="182"/>
                    <a:pt x="0" y="424"/>
                  </a:cubicBezTo>
                  <a:cubicBezTo>
                    <a:pt x="0" y="606"/>
                    <a:pt x="182" y="767"/>
                    <a:pt x="343" y="767"/>
                  </a:cubicBezTo>
                  <a:cubicBezTo>
                    <a:pt x="585" y="767"/>
                    <a:pt x="766" y="606"/>
                    <a:pt x="766" y="424"/>
                  </a:cubicBezTo>
                  <a:cubicBezTo>
                    <a:pt x="766" y="182"/>
                    <a:pt x="585" y="1"/>
                    <a:pt x="34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1"/>
            <p:cNvSpPr/>
            <p:nvPr/>
          </p:nvSpPr>
          <p:spPr>
            <a:xfrm>
              <a:off x="1756025" y="3382904"/>
              <a:ext cx="44456" cy="41352"/>
            </a:xfrm>
            <a:custGeom>
              <a:rect b="b" l="l" r="r" t="t"/>
              <a:pathLst>
                <a:path extrusionOk="0" h="1332" w="1432">
                  <a:moveTo>
                    <a:pt x="0" y="1"/>
                  </a:moveTo>
                  <a:lnTo>
                    <a:pt x="0" y="1332"/>
                  </a:lnTo>
                  <a:lnTo>
                    <a:pt x="1432" y="1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1"/>
            <p:cNvSpPr/>
            <p:nvPr/>
          </p:nvSpPr>
          <p:spPr>
            <a:xfrm>
              <a:off x="1756025" y="3374770"/>
              <a:ext cx="44456" cy="49486"/>
            </a:xfrm>
            <a:custGeom>
              <a:rect b="b" l="l" r="r" t="t"/>
              <a:pathLst>
                <a:path extrusionOk="0" h="1594" w="1432">
                  <a:moveTo>
                    <a:pt x="101" y="1"/>
                  </a:moveTo>
                  <a:cubicBezTo>
                    <a:pt x="101" y="1"/>
                    <a:pt x="0" y="1"/>
                    <a:pt x="0" y="81"/>
                  </a:cubicBezTo>
                  <a:lnTo>
                    <a:pt x="0" y="263"/>
                  </a:lnTo>
                  <a:cubicBezTo>
                    <a:pt x="101" y="344"/>
                    <a:pt x="182" y="424"/>
                    <a:pt x="182" y="505"/>
                  </a:cubicBezTo>
                  <a:lnTo>
                    <a:pt x="686" y="1594"/>
                  </a:lnTo>
                  <a:lnTo>
                    <a:pt x="1432" y="1594"/>
                  </a:lnTo>
                  <a:lnTo>
                    <a:pt x="928" y="505"/>
                  </a:lnTo>
                  <a:cubicBezTo>
                    <a:pt x="766" y="182"/>
                    <a:pt x="504" y="1"/>
                    <a:pt x="18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1"/>
            <p:cNvSpPr/>
            <p:nvPr/>
          </p:nvSpPr>
          <p:spPr>
            <a:xfrm>
              <a:off x="1649599" y="3369772"/>
              <a:ext cx="38837" cy="54484"/>
            </a:xfrm>
            <a:custGeom>
              <a:rect b="b" l="l" r="r" t="t"/>
              <a:pathLst>
                <a:path extrusionOk="0" h="1755" w="1251">
                  <a:moveTo>
                    <a:pt x="404" y="1"/>
                  </a:moveTo>
                  <a:cubicBezTo>
                    <a:pt x="162" y="81"/>
                    <a:pt x="1" y="343"/>
                    <a:pt x="1" y="585"/>
                  </a:cubicBezTo>
                  <a:lnTo>
                    <a:pt x="243" y="1351"/>
                  </a:lnTo>
                  <a:cubicBezTo>
                    <a:pt x="243" y="1593"/>
                    <a:pt x="505" y="1755"/>
                    <a:pt x="666" y="1755"/>
                  </a:cubicBezTo>
                  <a:lnTo>
                    <a:pt x="1251" y="1755"/>
                  </a:lnTo>
                  <a:lnTo>
                    <a:pt x="908" y="424"/>
                  </a:lnTo>
                  <a:cubicBezTo>
                    <a:pt x="908" y="162"/>
                    <a:pt x="666" y="1"/>
                    <a:pt x="40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1"/>
            <p:cNvSpPr/>
            <p:nvPr/>
          </p:nvSpPr>
          <p:spPr>
            <a:xfrm>
              <a:off x="1685923" y="3439873"/>
              <a:ext cx="26295" cy="13194"/>
            </a:xfrm>
            <a:custGeom>
              <a:rect b="b" l="l" r="r" t="t"/>
              <a:pathLst>
                <a:path extrusionOk="0" h="425" w="847">
                  <a:moveTo>
                    <a:pt x="161" y="1"/>
                  </a:moveTo>
                  <a:cubicBezTo>
                    <a:pt x="81" y="1"/>
                    <a:pt x="0" y="101"/>
                    <a:pt x="0" y="263"/>
                  </a:cubicBezTo>
                  <a:cubicBezTo>
                    <a:pt x="0" y="343"/>
                    <a:pt x="81" y="424"/>
                    <a:pt x="161" y="424"/>
                  </a:cubicBezTo>
                  <a:lnTo>
                    <a:pt x="665" y="424"/>
                  </a:lnTo>
                  <a:cubicBezTo>
                    <a:pt x="746" y="424"/>
                    <a:pt x="847" y="343"/>
                    <a:pt x="847" y="182"/>
                  </a:cubicBezTo>
                  <a:cubicBezTo>
                    <a:pt x="847" y="101"/>
                    <a:pt x="746" y="1"/>
                    <a:pt x="665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1"/>
            <p:cNvSpPr/>
            <p:nvPr/>
          </p:nvSpPr>
          <p:spPr>
            <a:xfrm>
              <a:off x="1529421" y="3484331"/>
              <a:ext cx="23191" cy="28810"/>
            </a:xfrm>
            <a:custGeom>
              <a:rect b="b" l="l" r="r" t="t"/>
              <a:pathLst>
                <a:path extrusionOk="0" h="928" w="747">
                  <a:moveTo>
                    <a:pt x="424" y="0"/>
                  </a:moveTo>
                  <a:lnTo>
                    <a:pt x="1" y="262"/>
                  </a:lnTo>
                  <a:lnTo>
                    <a:pt x="1" y="585"/>
                  </a:lnTo>
                  <a:cubicBezTo>
                    <a:pt x="1" y="766"/>
                    <a:pt x="162" y="928"/>
                    <a:pt x="424" y="928"/>
                  </a:cubicBezTo>
                  <a:lnTo>
                    <a:pt x="747" y="928"/>
                  </a:lnTo>
                  <a:lnTo>
                    <a:pt x="747" y="262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1"/>
            <p:cNvSpPr/>
            <p:nvPr/>
          </p:nvSpPr>
          <p:spPr>
            <a:xfrm>
              <a:off x="1529421" y="3468684"/>
              <a:ext cx="23191" cy="23812"/>
            </a:xfrm>
            <a:custGeom>
              <a:rect b="b" l="l" r="r" t="t"/>
              <a:pathLst>
                <a:path extrusionOk="0" h="767" w="747">
                  <a:moveTo>
                    <a:pt x="1" y="0"/>
                  </a:moveTo>
                  <a:lnTo>
                    <a:pt x="1" y="766"/>
                  </a:lnTo>
                  <a:lnTo>
                    <a:pt x="747" y="766"/>
                  </a:lnTo>
                  <a:lnTo>
                    <a:pt x="747" y="262"/>
                  </a:lnTo>
                  <a:cubicBezTo>
                    <a:pt x="747" y="81"/>
                    <a:pt x="666" y="0"/>
                    <a:pt x="50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1"/>
            <p:cNvSpPr/>
            <p:nvPr/>
          </p:nvSpPr>
          <p:spPr>
            <a:xfrm>
              <a:off x="1657112" y="3453037"/>
              <a:ext cx="177174" cy="44456"/>
            </a:xfrm>
            <a:custGeom>
              <a:rect b="b" l="l" r="r" t="t"/>
              <a:pathLst>
                <a:path extrusionOk="0" h="1432" w="5707">
                  <a:moveTo>
                    <a:pt x="5545" y="0"/>
                  </a:moveTo>
                  <a:cubicBezTo>
                    <a:pt x="4799" y="0"/>
                    <a:pt x="4114" y="423"/>
                    <a:pt x="3690" y="1089"/>
                  </a:cubicBezTo>
                  <a:lnTo>
                    <a:pt x="263" y="1089"/>
                  </a:lnTo>
                  <a:cubicBezTo>
                    <a:pt x="81" y="1089"/>
                    <a:pt x="1" y="1089"/>
                    <a:pt x="1" y="1190"/>
                  </a:cubicBezTo>
                  <a:cubicBezTo>
                    <a:pt x="1" y="1351"/>
                    <a:pt x="81" y="1431"/>
                    <a:pt x="162" y="1431"/>
                  </a:cubicBezTo>
                  <a:lnTo>
                    <a:pt x="3791" y="1431"/>
                  </a:lnTo>
                  <a:cubicBezTo>
                    <a:pt x="3872" y="1431"/>
                    <a:pt x="4033" y="1351"/>
                    <a:pt x="4033" y="1270"/>
                  </a:cubicBezTo>
                  <a:cubicBezTo>
                    <a:pt x="4295" y="686"/>
                    <a:pt x="4880" y="343"/>
                    <a:pt x="5545" y="343"/>
                  </a:cubicBezTo>
                  <a:cubicBezTo>
                    <a:pt x="5626" y="343"/>
                    <a:pt x="5706" y="262"/>
                    <a:pt x="5706" y="181"/>
                  </a:cubicBezTo>
                  <a:cubicBezTo>
                    <a:pt x="5706" y="81"/>
                    <a:pt x="5626" y="0"/>
                    <a:pt x="5545" y="0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1"/>
            <p:cNvSpPr/>
            <p:nvPr/>
          </p:nvSpPr>
          <p:spPr>
            <a:xfrm>
              <a:off x="1717217" y="3247078"/>
              <a:ext cx="49455" cy="65132"/>
            </a:xfrm>
            <a:custGeom>
              <a:rect b="b" l="l" r="r" t="t"/>
              <a:pathLst>
                <a:path extrusionOk="0" h="2098" w="1593">
                  <a:moveTo>
                    <a:pt x="162" y="1"/>
                  </a:moveTo>
                  <a:cubicBezTo>
                    <a:pt x="81" y="82"/>
                    <a:pt x="0" y="82"/>
                    <a:pt x="0" y="162"/>
                  </a:cubicBezTo>
                  <a:lnTo>
                    <a:pt x="0" y="1936"/>
                  </a:lnTo>
                  <a:cubicBezTo>
                    <a:pt x="0" y="2017"/>
                    <a:pt x="81" y="2098"/>
                    <a:pt x="162" y="2098"/>
                  </a:cubicBezTo>
                  <a:cubicBezTo>
                    <a:pt x="242" y="2098"/>
                    <a:pt x="343" y="2017"/>
                    <a:pt x="343" y="1936"/>
                  </a:cubicBezTo>
                  <a:lnTo>
                    <a:pt x="343" y="767"/>
                  </a:lnTo>
                  <a:lnTo>
                    <a:pt x="1170" y="1936"/>
                  </a:lnTo>
                  <a:cubicBezTo>
                    <a:pt x="1227" y="1993"/>
                    <a:pt x="1294" y="2050"/>
                    <a:pt x="1357" y="2050"/>
                  </a:cubicBezTo>
                  <a:cubicBezTo>
                    <a:pt x="1383" y="2050"/>
                    <a:pt x="1408" y="2041"/>
                    <a:pt x="1432" y="2017"/>
                  </a:cubicBezTo>
                  <a:cubicBezTo>
                    <a:pt x="1512" y="2017"/>
                    <a:pt x="1593" y="1936"/>
                    <a:pt x="1593" y="1856"/>
                  </a:cubicBezTo>
                  <a:lnTo>
                    <a:pt x="1512" y="162"/>
                  </a:lnTo>
                  <a:cubicBezTo>
                    <a:pt x="1512" y="82"/>
                    <a:pt x="1432" y="1"/>
                    <a:pt x="1351" y="1"/>
                  </a:cubicBezTo>
                  <a:cubicBezTo>
                    <a:pt x="1250" y="1"/>
                    <a:pt x="1170" y="82"/>
                    <a:pt x="1170" y="162"/>
                  </a:cubicBezTo>
                  <a:lnTo>
                    <a:pt x="1170" y="1352"/>
                  </a:lnTo>
                  <a:lnTo>
                    <a:pt x="343" y="82"/>
                  </a:lnTo>
                  <a:cubicBezTo>
                    <a:pt x="242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1"/>
            <p:cNvSpPr/>
            <p:nvPr/>
          </p:nvSpPr>
          <p:spPr>
            <a:xfrm>
              <a:off x="1670276" y="3247078"/>
              <a:ext cx="33808" cy="65132"/>
            </a:xfrm>
            <a:custGeom>
              <a:rect b="b" l="l" r="r" t="t"/>
              <a:pathLst>
                <a:path extrusionOk="0" h="2098" w="1089">
                  <a:moveTo>
                    <a:pt x="242" y="1"/>
                  </a:moveTo>
                  <a:cubicBezTo>
                    <a:pt x="81" y="1"/>
                    <a:pt x="0" y="82"/>
                    <a:pt x="0" y="162"/>
                  </a:cubicBezTo>
                  <a:lnTo>
                    <a:pt x="0" y="1856"/>
                  </a:lnTo>
                  <a:cubicBezTo>
                    <a:pt x="0" y="2017"/>
                    <a:pt x="81" y="2098"/>
                    <a:pt x="242" y="2098"/>
                  </a:cubicBezTo>
                  <a:lnTo>
                    <a:pt x="928" y="2098"/>
                  </a:lnTo>
                  <a:cubicBezTo>
                    <a:pt x="1008" y="2098"/>
                    <a:pt x="1089" y="2017"/>
                    <a:pt x="1089" y="1936"/>
                  </a:cubicBezTo>
                  <a:cubicBezTo>
                    <a:pt x="1089" y="1775"/>
                    <a:pt x="1008" y="1674"/>
                    <a:pt x="928" y="1674"/>
                  </a:cubicBezTo>
                  <a:lnTo>
                    <a:pt x="423" y="1674"/>
                  </a:lnTo>
                  <a:lnTo>
                    <a:pt x="423" y="1271"/>
                  </a:lnTo>
                  <a:lnTo>
                    <a:pt x="847" y="1271"/>
                  </a:lnTo>
                  <a:cubicBezTo>
                    <a:pt x="928" y="1271"/>
                    <a:pt x="1008" y="1170"/>
                    <a:pt x="1008" y="1009"/>
                  </a:cubicBezTo>
                  <a:cubicBezTo>
                    <a:pt x="1008" y="928"/>
                    <a:pt x="928" y="848"/>
                    <a:pt x="847" y="848"/>
                  </a:cubicBezTo>
                  <a:lnTo>
                    <a:pt x="423" y="848"/>
                  </a:lnTo>
                  <a:lnTo>
                    <a:pt x="423" y="344"/>
                  </a:lnTo>
                  <a:lnTo>
                    <a:pt x="928" y="344"/>
                  </a:lnTo>
                  <a:cubicBezTo>
                    <a:pt x="1008" y="344"/>
                    <a:pt x="1089" y="263"/>
                    <a:pt x="1089" y="162"/>
                  </a:cubicBezTo>
                  <a:cubicBezTo>
                    <a:pt x="1089" y="82"/>
                    <a:pt x="1008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1"/>
            <p:cNvSpPr/>
            <p:nvPr/>
          </p:nvSpPr>
          <p:spPr>
            <a:xfrm>
              <a:off x="1777291" y="3247078"/>
              <a:ext cx="38837" cy="62649"/>
            </a:xfrm>
            <a:custGeom>
              <a:rect b="b" l="l" r="r" t="t"/>
              <a:pathLst>
                <a:path extrusionOk="0" h="2018" w="1251">
                  <a:moveTo>
                    <a:pt x="162" y="1"/>
                  </a:moveTo>
                  <a:cubicBezTo>
                    <a:pt x="81" y="1"/>
                    <a:pt x="1" y="82"/>
                    <a:pt x="1" y="162"/>
                  </a:cubicBezTo>
                  <a:cubicBezTo>
                    <a:pt x="1" y="263"/>
                    <a:pt x="81" y="344"/>
                    <a:pt x="162" y="344"/>
                  </a:cubicBezTo>
                  <a:lnTo>
                    <a:pt x="505" y="344"/>
                  </a:lnTo>
                  <a:lnTo>
                    <a:pt x="505" y="1856"/>
                  </a:lnTo>
                  <a:cubicBezTo>
                    <a:pt x="505" y="1936"/>
                    <a:pt x="505" y="2017"/>
                    <a:pt x="666" y="2017"/>
                  </a:cubicBezTo>
                  <a:cubicBezTo>
                    <a:pt x="747" y="2017"/>
                    <a:pt x="827" y="1936"/>
                    <a:pt x="827" y="1856"/>
                  </a:cubicBezTo>
                  <a:lnTo>
                    <a:pt x="827" y="344"/>
                  </a:lnTo>
                  <a:lnTo>
                    <a:pt x="1089" y="344"/>
                  </a:lnTo>
                  <a:cubicBezTo>
                    <a:pt x="1170" y="344"/>
                    <a:pt x="1251" y="263"/>
                    <a:pt x="1251" y="162"/>
                  </a:cubicBezTo>
                  <a:cubicBezTo>
                    <a:pt x="1251" y="82"/>
                    <a:pt x="1170" y="1"/>
                    <a:pt x="108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1"/>
            <p:cNvSpPr/>
            <p:nvPr/>
          </p:nvSpPr>
          <p:spPr>
            <a:xfrm>
              <a:off x="1620820" y="3247078"/>
              <a:ext cx="38837" cy="65132"/>
            </a:xfrm>
            <a:custGeom>
              <a:rect b="b" l="l" r="r" t="t"/>
              <a:pathLst>
                <a:path extrusionOk="0" h="2098" w="1251">
                  <a:moveTo>
                    <a:pt x="585" y="344"/>
                  </a:moveTo>
                  <a:cubicBezTo>
                    <a:pt x="746" y="344"/>
                    <a:pt x="928" y="505"/>
                    <a:pt x="928" y="586"/>
                  </a:cubicBezTo>
                  <a:cubicBezTo>
                    <a:pt x="928" y="767"/>
                    <a:pt x="746" y="928"/>
                    <a:pt x="585" y="928"/>
                  </a:cubicBezTo>
                  <a:lnTo>
                    <a:pt x="323" y="928"/>
                  </a:lnTo>
                  <a:lnTo>
                    <a:pt x="323" y="344"/>
                  </a:lnTo>
                  <a:close/>
                  <a:moveTo>
                    <a:pt x="162" y="1"/>
                  </a:moveTo>
                  <a:cubicBezTo>
                    <a:pt x="81" y="1"/>
                    <a:pt x="0" y="82"/>
                    <a:pt x="0" y="162"/>
                  </a:cubicBezTo>
                  <a:lnTo>
                    <a:pt x="0" y="1936"/>
                  </a:lnTo>
                  <a:cubicBezTo>
                    <a:pt x="0" y="2017"/>
                    <a:pt x="81" y="2098"/>
                    <a:pt x="162" y="2098"/>
                  </a:cubicBezTo>
                  <a:cubicBezTo>
                    <a:pt x="242" y="2098"/>
                    <a:pt x="323" y="2017"/>
                    <a:pt x="323" y="1936"/>
                  </a:cubicBezTo>
                  <a:lnTo>
                    <a:pt x="323" y="1352"/>
                  </a:lnTo>
                  <a:lnTo>
                    <a:pt x="928" y="2017"/>
                  </a:lnTo>
                  <a:cubicBezTo>
                    <a:pt x="968" y="2057"/>
                    <a:pt x="1008" y="2078"/>
                    <a:pt x="1049" y="2078"/>
                  </a:cubicBezTo>
                  <a:cubicBezTo>
                    <a:pt x="1089" y="2078"/>
                    <a:pt x="1129" y="2057"/>
                    <a:pt x="1170" y="2017"/>
                  </a:cubicBezTo>
                  <a:cubicBezTo>
                    <a:pt x="1250" y="1936"/>
                    <a:pt x="1250" y="1856"/>
                    <a:pt x="1170" y="1775"/>
                  </a:cubicBezTo>
                  <a:lnTo>
                    <a:pt x="746" y="1271"/>
                  </a:lnTo>
                  <a:cubicBezTo>
                    <a:pt x="1008" y="1170"/>
                    <a:pt x="1250" y="928"/>
                    <a:pt x="1250" y="666"/>
                  </a:cubicBezTo>
                  <a:cubicBezTo>
                    <a:pt x="1250" y="263"/>
                    <a:pt x="928" y="1"/>
                    <a:pt x="585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3" name="Google Shape;2003;p61"/>
          <p:cNvGrpSpPr/>
          <p:nvPr/>
        </p:nvGrpSpPr>
        <p:grpSpPr>
          <a:xfrm>
            <a:off x="911795" y="1375250"/>
            <a:ext cx="408498" cy="453549"/>
            <a:chOff x="3167494" y="3226433"/>
            <a:chExt cx="364943" cy="375592"/>
          </a:xfrm>
        </p:grpSpPr>
        <p:sp>
          <p:nvSpPr>
            <p:cNvPr id="2004" name="Google Shape;2004;p61"/>
            <p:cNvSpPr/>
            <p:nvPr/>
          </p:nvSpPr>
          <p:spPr>
            <a:xfrm>
              <a:off x="3219433" y="3244595"/>
              <a:ext cx="127719" cy="33808"/>
            </a:xfrm>
            <a:custGeom>
              <a:rect b="b" l="l" r="r" t="t"/>
              <a:pathLst>
                <a:path extrusionOk="0" h="1089" w="4114">
                  <a:moveTo>
                    <a:pt x="344" y="0"/>
                  </a:moveTo>
                  <a:cubicBezTo>
                    <a:pt x="162" y="0"/>
                    <a:pt x="1" y="162"/>
                    <a:pt x="1" y="343"/>
                  </a:cubicBezTo>
                  <a:lnTo>
                    <a:pt x="1" y="746"/>
                  </a:lnTo>
                  <a:lnTo>
                    <a:pt x="4114" y="1089"/>
                  </a:lnTo>
                  <a:lnTo>
                    <a:pt x="4114" y="343"/>
                  </a:lnTo>
                  <a:cubicBezTo>
                    <a:pt x="4114" y="162"/>
                    <a:pt x="3953" y="0"/>
                    <a:pt x="377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1"/>
            <p:cNvSpPr/>
            <p:nvPr/>
          </p:nvSpPr>
          <p:spPr>
            <a:xfrm>
              <a:off x="3333993" y="3244595"/>
              <a:ext cx="33839" cy="33808"/>
            </a:xfrm>
            <a:custGeom>
              <a:rect b="b" l="l" r="r" t="t"/>
              <a:pathLst>
                <a:path extrusionOk="0" h="1089" w="1090">
                  <a:moveTo>
                    <a:pt x="1" y="0"/>
                  </a:moveTo>
                  <a:cubicBezTo>
                    <a:pt x="182" y="0"/>
                    <a:pt x="343" y="162"/>
                    <a:pt x="343" y="343"/>
                  </a:cubicBezTo>
                  <a:lnTo>
                    <a:pt x="343" y="1089"/>
                  </a:lnTo>
                  <a:lnTo>
                    <a:pt x="1089" y="746"/>
                  </a:lnTo>
                  <a:lnTo>
                    <a:pt x="1089" y="343"/>
                  </a:lnTo>
                  <a:cubicBezTo>
                    <a:pt x="1089" y="162"/>
                    <a:pt x="928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1"/>
            <p:cNvSpPr/>
            <p:nvPr/>
          </p:nvSpPr>
          <p:spPr>
            <a:xfrm>
              <a:off x="3167494" y="3267755"/>
              <a:ext cx="231627" cy="334262"/>
            </a:xfrm>
            <a:custGeom>
              <a:rect b="b" l="l" r="r" t="t"/>
              <a:pathLst>
                <a:path extrusionOk="0" h="10767" w="7461">
                  <a:moveTo>
                    <a:pt x="666" y="0"/>
                  </a:moveTo>
                  <a:cubicBezTo>
                    <a:pt x="323" y="0"/>
                    <a:pt x="1" y="262"/>
                    <a:pt x="1" y="605"/>
                  </a:cubicBezTo>
                  <a:lnTo>
                    <a:pt x="1" y="10182"/>
                  </a:lnTo>
                  <a:cubicBezTo>
                    <a:pt x="1" y="10504"/>
                    <a:pt x="323" y="10766"/>
                    <a:pt x="666" y="10766"/>
                  </a:cubicBezTo>
                  <a:lnTo>
                    <a:pt x="6795" y="10766"/>
                  </a:lnTo>
                  <a:cubicBezTo>
                    <a:pt x="7138" y="10766"/>
                    <a:pt x="7460" y="10504"/>
                    <a:pt x="7460" y="10182"/>
                  </a:cubicBezTo>
                  <a:lnTo>
                    <a:pt x="7460" y="605"/>
                  </a:lnTo>
                  <a:cubicBezTo>
                    <a:pt x="7460" y="262"/>
                    <a:pt x="7138" y="0"/>
                    <a:pt x="679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1"/>
            <p:cNvSpPr/>
            <p:nvPr/>
          </p:nvSpPr>
          <p:spPr>
            <a:xfrm>
              <a:off x="3357774" y="3267755"/>
              <a:ext cx="62618" cy="334262"/>
            </a:xfrm>
            <a:custGeom>
              <a:rect b="b" l="l" r="r" t="t"/>
              <a:pathLst>
                <a:path extrusionOk="0" h="10767" w="2017">
                  <a:moveTo>
                    <a:pt x="666" y="0"/>
                  </a:moveTo>
                  <a:cubicBezTo>
                    <a:pt x="1009" y="0"/>
                    <a:pt x="1251" y="262"/>
                    <a:pt x="1251" y="605"/>
                  </a:cubicBezTo>
                  <a:lnTo>
                    <a:pt x="1251" y="847"/>
                  </a:lnTo>
                  <a:lnTo>
                    <a:pt x="1" y="4960"/>
                  </a:lnTo>
                  <a:lnTo>
                    <a:pt x="1251" y="9920"/>
                  </a:lnTo>
                  <a:lnTo>
                    <a:pt x="1251" y="10182"/>
                  </a:lnTo>
                  <a:cubicBezTo>
                    <a:pt x="1251" y="10504"/>
                    <a:pt x="1009" y="10766"/>
                    <a:pt x="666" y="10766"/>
                  </a:cubicBezTo>
                  <a:lnTo>
                    <a:pt x="1432" y="10766"/>
                  </a:lnTo>
                  <a:cubicBezTo>
                    <a:pt x="1755" y="10766"/>
                    <a:pt x="2017" y="10504"/>
                    <a:pt x="2017" y="10182"/>
                  </a:cubicBezTo>
                  <a:lnTo>
                    <a:pt x="2017" y="605"/>
                  </a:lnTo>
                  <a:cubicBezTo>
                    <a:pt x="2017" y="262"/>
                    <a:pt x="1755" y="0"/>
                    <a:pt x="1432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1"/>
            <p:cNvSpPr/>
            <p:nvPr/>
          </p:nvSpPr>
          <p:spPr>
            <a:xfrm>
              <a:off x="3461684" y="3560052"/>
              <a:ext cx="28810" cy="41973"/>
            </a:xfrm>
            <a:custGeom>
              <a:rect b="b" l="l" r="r" t="t"/>
              <a:pathLst>
                <a:path extrusionOk="0" h="1352" w="928">
                  <a:moveTo>
                    <a:pt x="847" y="1"/>
                  </a:moveTo>
                  <a:lnTo>
                    <a:pt x="1" y="505"/>
                  </a:lnTo>
                  <a:lnTo>
                    <a:pt x="1" y="1089"/>
                  </a:lnTo>
                  <a:cubicBezTo>
                    <a:pt x="1" y="1271"/>
                    <a:pt x="101" y="1351"/>
                    <a:pt x="182" y="1351"/>
                  </a:cubicBezTo>
                  <a:cubicBezTo>
                    <a:pt x="263" y="1351"/>
                    <a:pt x="767" y="1351"/>
                    <a:pt x="928" y="1089"/>
                  </a:cubicBez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1"/>
            <p:cNvSpPr/>
            <p:nvPr/>
          </p:nvSpPr>
          <p:spPr>
            <a:xfrm>
              <a:off x="3467304" y="3568186"/>
              <a:ext cx="28841" cy="33839"/>
            </a:xfrm>
            <a:custGeom>
              <a:rect b="b" l="l" r="r" t="t"/>
              <a:pathLst>
                <a:path extrusionOk="0" h="1090" w="929">
                  <a:moveTo>
                    <a:pt x="162" y="1"/>
                  </a:moveTo>
                  <a:lnTo>
                    <a:pt x="162" y="827"/>
                  </a:lnTo>
                  <a:cubicBezTo>
                    <a:pt x="162" y="1009"/>
                    <a:pt x="162" y="1089"/>
                    <a:pt x="1" y="1089"/>
                  </a:cubicBezTo>
                  <a:lnTo>
                    <a:pt x="666" y="1089"/>
                  </a:lnTo>
                  <a:cubicBezTo>
                    <a:pt x="828" y="1089"/>
                    <a:pt x="928" y="1009"/>
                    <a:pt x="928" y="827"/>
                  </a:cubicBezTo>
                  <a:lnTo>
                    <a:pt x="928" y="24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1"/>
            <p:cNvSpPr/>
            <p:nvPr/>
          </p:nvSpPr>
          <p:spPr>
            <a:xfrm>
              <a:off x="3328994" y="3568186"/>
              <a:ext cx="28810" cy="33839"/>
            </a:xfrm>
            <a:custGeom>
              <a:rect b="b" l="l" r="r" t="t"/>
              <a:pathLst>
                <a:path extrusionOk="0" h="1090" w="928">
                  <a:moveTo>
                    <a:pt x="847" y="1"/>
                  </a:moveTo>
                  <a:lnTo>
                    <a:pt x="0" y="243"/>
                  </a:lnTo>
                  <a:lnTo>
                    <a:pt x="0" y="827"/>
                  </a:lnTo>
                  <a:cubicBezTo>
                    <a:pt x="0" y="1009"/>
                    <a:pt x="0" y="1089"/>
                    <a:pt x="162" y="1089"/>
                  </a:cubicBezTo>
                  <a:lnTo>
                    <a:pt x="928" y="82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1"/>
            <p:cNvSpPr/>
            <p:nvPr/>
          </p:nvSpPr>
          <p:spPr>
            <a:xfrm>
              <a:off x="3333993" y="3573215"/>
              <a:ext cx="28810" cy="28810"/>
            </a:xfrm>
            <a:custGeom>
              <a:rect b="b" l="l" r="r" t="t"/>
              <a:pathLst>
                <a:path extrusionOk="0" h="928" w="928">
                  <a:moveTo>
                    <a:pt x="182" y="0"/>
                  </a:moveTo>
                  <a:lnTo>
                    <a:pt x="182" y="665"/>
                  </a:lnTo>
                  <a:cubicBezTo>
                    <a:pt x="182" y="847"/>
                    <a:pt x="81" y="927"/>
                    <a:pt x="1" y="927"/>
                  </a:cubicBezTo>
                  <a:lnTo>
                    <a:pt x="686" y="927"/>
                  </a:lnTo>
                  <a:cubicBezTo>
                    <a:pt x="847" y="927"/>
                    <a:pt x="928" y="847"/>
                    <a:pt x="928" y="665"/>
                  </a:cubicBezTo>
                  <a:lnTo>
                    <a:pt x="928" y="8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1"/>
            <p:cNvSpPr/>
            <p:nvPr/>
          </p:nvSpPr>
          <p:spPr>
            <a:xfrm>
              <a:off x="3190654" y="3289021"/>
              <a:ext cx="205953" cy="273569"/>
            </a:xfrm>
            <a:custGeom>
              <a:rect b="b" l="l" r="r" t="t"/>
              <a:pathLst>
                <a:path extrusionOk="0" h="8812" w="6634">
                  <a:moveTo>
                    <a:pt x="81" y="1"/>
                  </a:moveTo>
                  <a:cubicBezTo>
                    <a:pt x="81" y="1"/>
                    <a:pt x="1" y="81"/>
                    <a:pt x="1" y="162"/>
                  </a:cubicBezTo>
                  <a:lnTo>
                    <a:pt x="1" y="8489"/>
                  </a:lnTo>
                  <a:lnTo>
                    <a:pt x="6634" y="8811"/>
                  </a:lnTo>
                  <a:lnTo>
                    <a:pt x="6634" y="162"/>
                  </a:lnTo>
                  <a:cubicBezTo>
                    <a:pt x="6634" y="81"/>
                    <a:pt x="6553" y="1"/>
                    <a:pt x="6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1"/>
            <p:cNvSpPr/>
            <p:nvPr/>
          </p:nvSpPr>
          <p:spPr>
            <a:xfrm>
              <a:off x="3190654" y="3552539"/>
              <a:ext cx="125204" cy="23191"/>
            </a:xfrm>
            <a:custGeom>
              <a:rect b="b" l="l" r="r" t="t"/>
              <a:pathLst>
                <a:path extrusionOk="0" h="747" w="4033">
                  <a:moveTo>
                    <a:pt x="1" y="1"/>
                  </a:moveTo>
                  <a:lnTo>
                    <a:pt x="1" y="666"/>
                  </a:lnTo>
                  <a:lnTo>
                    <a:pt x="81" y="747"/>
                  </a:lnTo>
                  <a:lnTo>
                    <a:pt x="4033" y="7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1"/>
            <p:cNvSpPr/>
            <p:nvPr/>
          </p:nvSpPr>
          <p:spPr>
            <a:xfrm>
              <a:off x="3255757" y="3226433"/>
              <a:ext cx="55105" cy="83294"/>
            </a:xfrm>
            <a:custGeom>
              <a:rect b="b" l="l" r="r" t="t"/>
              <a:pathLst>
                <a:path extrusionOk="0" h="2683" w="1775">
                  <a:moveTo>
                    <a:pt x="847" y="1"/>
                  </a:moveTo>
                  <a:cubicBezTo>
                    <a:pt x="585" y="1"/>
                    <a:pt x="424" y="162"/>
                    <a:pt x="343" y="323"/>
                  </a:cubicBezTo>
                  <a:lnTo>
                    <a:pt x="0" y="2259"/>
                  </a:lnTo>
                  <a:cubicBezTo>
                    <a:pt x="0" y="2440"/>
                    <a:pt x="182" y="2682"/>
                    <a:pt x="343" y="2682"/>
                  </a:cubicBezTo>
                  <a:lnTo>
                    <a:pt x="1432" y="2682"/>
                  </a:lnTo>
                  <a:cubicBezTo>
                    <a:pt x="1593" y="2682"/>
                    <a:pt x="1775" y="2440"/>
                    <a:pt x="1775" y="2259"/>
                  </a:cubicBezTo>
                  <a:lnTo>
                    <a:pt x="1432" y="323"/>
                  </a:lnTo>
                  <a:cubicBezTo>
                    <a:pt x="1351" y="162"/>
                    <a:pt x="1190" y="1"/>
                    <a:pt x="928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1"/>
            <p:cNvSpPr/>
            <p:nvPr/>
          </p:nvSpPr>
          <p:spPr>
            <a:xfrm>
              <a:off x="3284537" y="3226433"/>
              <a:ext cx="49486" cy="83294"/>
            </a:xfrm>
            <a:custGeom>
              <a:rect b="b" l="l" r="r" t="t"/>
              <a:pathLst>
                <a:path extrusionOk="0" h="2683" w="1594">
                  <a:moveTo>
                    <a:pt x="1" y="1"/>
                  </a:moveTo>
                  <a:cubicBezTo>
                    <a:pt x="162" y="1"/>
                    <a:pt x="424" y="162"/>
                    <a:pt x="424" y="323"/>
                  </a:cubicBezTo>
                  <a:lnTo>
                    <a:pt x="767" y="2259"/>
                  </a:lnTo>
                  <a:cubicBezTo>
                    <a:pt x="848" y="2440"/>
                    <a:pt x="666" y="2682"/>
                    <a:pt x="424" y="2682"/>
                  </a:cubicBezTo>
                  <a:lnTo>
                    <a:pt x="1170" y="2682"/>
                  </a:lnTo>
                  <a:cubicBezTo>
                    <a:pt x="1352" y="2682"/>
                    <a:pt x="1594" y="2440"/>
                    <a:pt x="1513" y="2259"/>
                  </a:cubicBezTo>
                  <a:lnTo>
                    <a:pt x="1170" y="323"/>
                  </a:lnTo>
                  <a:cubicBezTo>
                    <a:pt x="1170" y="162"/>
                    <a:pt x="928" y="1"/>
                    <a:pt x="6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1"/>
            <p:cNvSpPr/>
            <p:nvPr/>
          </p:nvSpPr>
          <p:spPr>
            <a:xfrm>
              <a:off x="3230082" y="3357260"/>
              <a:ext cx="114587" cy="142869"/>
            </a:xfrm>
            <a:custGeom>
              <a:rect b="b" l="l" r="r" t="t"/>
              <a:pathLst>
                <a:path extrusionOk="0" h="4602" w="3691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1" y="1654"/>
                  </a:lnTo>
                  <a:lnTo>
                    <a:pt x="1" y="2581"/>
                  </a:lnTo>
                  <a:cubicBezTo>
                    <a:pt x="1" y="3589"/>
                    <a:pt x="747" y="4436"/>
                    <a:pt x="1674" y="4597"/>
                  </a:cubicBezTo>
                  <a:cubicBezTo>
                    <a:pt x="1696" y="4600"/>
                    <a:pt x="1719" y="4602"/>
                    <a:pt x="1744" y="4602"/>
                  </a:cubicBezTo>
                  <a:cubicBezTo>
                    <a:pt x="2365" y="4602"/>
                    <a:pt x="3690" y="3629"/>
                    <a:pt x="3690" y="2581"/>
                  </a:cubicBezTo>
                  <a:lnTo>
                    <a:pt x="3690" y="1250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1"/>
            <p:cNvSpPr/>
            <p:nvPr/>
          </p:nvSpPr>
          <p:spPr>
            <a:xfrm>
              <a:off x="3282053" y="3390417"/>
              <a:ext cx="75750" cy="109589"/>
            </a:xfrm>
            <a:custGeom>
              <a:rect b="b" l="l" r="r" t="t"/>
              <a:pathLst>
                <a:path extrusionOk="0" h="3530" w="2440">
                  <a:moveTo>
                    <a:pt x="1674" y="1"/>
                  </a:moveTo>
                  <a:lnTo>
                    <a:pt x="1674" y="1513"/>
                  </a:lnTo>
                  <a:cubicBezTo>
                    <a:pt x="1674" y="2521"/>
                    <a:pt x="928" y="3368"/>
                    <a:pt x="0" y="3529"/>
                  </a:cubicBezTo>
                  <a:lnTo>
                    <a:pt x="424" y="3529"/>
                  </a:lnTo>
                  <a:cubicBezTo>
                    <a:pt x="1512" y="3529"/>
                    <a:pt x="2440" y="2602"/>
                    <a:pt x="2440" y="1513"/>
                  </a:cubicBezTo>
                  <a:lnTo>
                    <a:pt x="2440" y="586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1"/>
            <p:cNvSpPr/>
            <p:nvPr/>
          </p:nvSpPr>
          <p:spPr>
            <a:xfrm>
              <a:off x="3230082" y="3341613"/>
              <a:ext cx="114587" cy="66995"/>
            </a:xfrm>
            <a:custGeom>
              <a:rect b="b" l="l" r="r" t="t"/>
              <a:pathLst>
                <a:path extrusionOk="0" h="2158" w="3691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81" y="1250"/>
                  </a:lnTo>
                  <a:cubicBezTo>
                    <a:pt x="81" y="1331"/>
                    <a:pt x="1" y="1412"/>
                    <a:pt x="1" y="1492"/>
                  </a:cubicBezTo>
                  <a:lnTo>
                    <a:pt x="1" y="2158"/>
                  </a:lnTo>
                  <a:lnTo>
                    <a:pt x="2017" y="746"/>
                  </a:lnTo>
                  <a:lnTo>
                    <a:pt x="2098" y="746"/>
                  </a:lnTo>
                  <a:lnTo>
                    <a:pt x="3348" y="1654"/>
                  </a:lnTo>
                  <a:lnTo>
                    <a:pt x="3690" y="1492"/>
                  </a:lnTo>
                  <a:lnTo>
                    <a:pt x="3348" y="827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1"/>
            <p:cNvSpPr/>
            <p:nvPr/>
          </p:nvSpPr>
          <p:spPr>
            <a:xfrm>
              <a:off x="3333993" y="3367257"/>
              <a:ext cx="23812" cy="41352"/>
            </a:xfrm>
            <a:custGeom>
              <a:rect b="b" l="l" r="r" t="t"/>
              <a:pathLst>
                <a:path extrusionOk="0" h="1332" w="767">
                  <a:moveTo>
                    <a:pt x="1" y="1"/>
                  </a:moveTo>
                  <a:lnTo>
                    <a:pt x="1" y="828"/>
                  </a:lnTo>
                  <a:lnTo>
                    <a:pt x="767" y="1332"/>
                  </a:lnTo>
                  <a:lnTo>
                    <a:pt x="767" y="666"/>
                  </a:lnTo>
                  <a:cubicBezTo>
                    <a:pt x="767" y="586"/>
                    <a:pt x="686" y="505"/>
                    <a:pt x="686" y="4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1"/>
            <p:cNvSpPr/>
            <p:nvPr/>
          </p:nvSpPr>
          <p:spPr>
            <a:xfrm>
              <a:off x="3255757" y="3412336"/>
              <a:ext cx="78264" cy="56378"/>
            </a:xfrm>
            <a:custGeom>
              <a:rect b="b" l="l" r="r" t="t"/>
              <a:pathLst>
                <a:path extrusionOk="0" h="1816" w="2521">
                  <a:moveTo>
                    <a:pt x="2349" y="1"/>
                  </a:moveTo>
                  <a:cubicBezTo>
                    <a:pt x="2299" y="1"/>
                    <a:pt x="2238" y="21"/>
                    <a:pt x="2198" y="61"/>
                  </a:cubicBezTo>
                  <a:lnTo>
                    <a:pt x="928" y="1311"/>
                  </a:lnTo>
                  <a:lnTo>
                    <a:pt x="343" y="726"/>
                  </a:lnTo>
                  <a:cubicBezTo>
                    <a:pt x="303" y="686"/>
                    <a:pt x="262" y="666"/>
                    <a:pt x="220" y="666"/>
                  </a:cubicBezTo>
                  <a:cubicBezTo>
                    <a:pt x="177" y="666"/>
                    <a:pt x="131" y="686"/>
                    <a:pt x="81" y="726"/>
                  </a:cubicBezTo>
                  <a:cubicBezTo>
                    <a:pt x="0" y="807"/>
                    <a:pt x="0" y="888"/>
                    <a:pt x="81" y="988"/>
                  </a:cubicBezTo>
                  <a:lnTo>
                    <a:pt x="767" y="1734"/>
                  </a:lnTo>
                  <a:cubicBezTo>
                    <a:pt x="847" y="1734"/>
                    <a:pt x="847" y="1815"/>
                    <a:pt x="928" y="1815"/>
                  </a:cubicBezTo>
                  <a:cubicBezTo>
                    <a:pt x="1008" y="1815"/>
                    <a:pt x="1008" y="1734"/>
                    <a:pt x="1008" y="1734"/>
                  </a:cubicBezTo>
                  <a:lnTo>
                    <a:pt x="2440" y="303"/>
                  </a:lnTo>
                  <a:cubicBezTo>
                    <a:pt x="2521" y="222"/>
                    <a:pt x="2521" y="142"/>
                    <a:pt x="2440" y="61"/>
                  </a:cubicBezTo>
                  <a:cubicBezTo>
                    <a:pt x="2440" y="21"/>
                    <a:pt x="2400" y="1"/>
                    <a:pt x="2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1"/>
            <p:cNvSpPr/>
            <p:nvPr/>
          </p:nvSpPr>
          <p:spPr>
            <a:xfrm>
              <a:off x="3323965" y="3439873"/>
              <a:ext cx="177174" cy="62618"/>
            </a:xfrm>
            <a:custGeom>
              <a:rect b="b" l="l" r="r" t="t"/>
              <a:pathLst>
                <a:path extrusionOk="0" h="2017" w="5707">
                  <a:moveTo>
                    <a:pt x="1009" y="1"/>
                  </a:moveTo>
                  <a:cubicBezTo>
                    <a:pt x="747" y="1"/>
                    <a:pt x="586" y="182"/>
                    <a:pt x="505" y="343"/>
                  </a:cubicBezTo>
                  <a:lnTo>
                    <a:pt x="1" y="2017"/>
                  </a:lnTo>
                  <a:lnTo>
                    <a:pt x="5707" y="2017"/>
                  </a:lnTo>
                  <a:lnTo>
                    <a:pt x="5203" y="343"/>
                  </a:lnTo>
                  <a:cubicBezTo>
                    <a:pt x="5122" y="182"/>
                    <a:pt x="4941" y="1"/>
                    <a:pt x="4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1"/>
            <p:cNvSpPr/>
            <p:nvPr/>
          </p:nvSpPr>
          <p:spPr>
            <a:xfrm>
              <a:off x="3292671" y="3481816"/>
              <a:ext cx="31324" cy="23812"/>
            </a:xfrm>
            <a:custGeom>
              <a:rect b="b" l="l" r="r" t="t"/>
              <a:pathLst>
                <a:path extrusionOk="0" h="767" w="1009">
                  <a:moveTo>
                    <a:pt x="404" y="0"/>
                  </a:moveTo>
                  <a:cubicBezTo>
                    <a:pt x="162" y="0"/>
                    <a:pt x="1" y="263"/>
                    <a:pt x="82" y="504"/>
                  </a:cubicBezTo>
                  <a:cubicBezTo>
                    <a:pt x="82" y="666"/>
                    <a:pt x="243" y="767"/>
                    <a:pt x="404" y="767"/>
                  </a:cubicBezTo>
                  <a:lnTo>
                    <a:pt x="1009" y="767"/>
                  </a:lnTo>
                  <a:lnTo>
                    <a:pt x="1009" y="424"/>
                  </a:lnTo>
                  <a:cubicBezTo>
                    <a:pt x="1009" y="162"/>
                    <a:pt x="828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1"/>
            <p:cNvSpPr/>
            <p:nvPr/>
          </p:nvSpPr>
          <p:spPr>
            <a:xfrm>
              <a:off x="3501113" y="3481816"/>
              <a:ext cx="31324" cy="23812"/>
            </a:xfrm>
            <a:custGeom>
              <a:rect b="b" l="l" r="r" t="t"/>
              <a:pathLst>
                <a:path extrusionOk="0" h="767" w="1009">
                  <a:moveTo>
                    <a:pt x="343" y="0"/>
                  </a:moveTo>
                  <a:cubicBezTo>
                    <a:pt x="162" y="0"/>
                    <a:pt x="1" y="162"/>
                    <a:pt x="1" y="424"/>
                  </a:cubicBezTo>
                  <a:lnTo>
                    <a:pt x="1" y="767"/>
                  </a:lnTo>
                  <a:lnTo>
                    <a:pt x="585" y="767"/>
                  </a:lnTo>
                  <a:cubicBezTo>
                    <a:pt x="747" y="767"/>
                    <a:pt x="928" y="666"/>
                    <a:pt x="928" y="504"/>
                  </a:cubicBezTo>
                  <a:cubicBezTo>
                    <a:pt x="1009" y="263"/>
                    <a:pt x="847" y="0"/>
                    <a:pt x="58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1"/>
            <p:cNvSpPr/>
            <p:nvPr/>
          </p:nvSpPr>
          <p:spPr>
            <a:xfrm>
              <a:off x="3318346" y="3434875"/>
              <a:ext cx="187791" cy="73266"/>
            </a:xfrm>
            <a:custGeom>
              <a:rect b="b" l="l" r="r" t="t"/>
              <a:pathLst>
                <a:path extrusionOk="0" h="2360" w="6049">
                  <a:moveTo>
                    <a:pt x="1190" y="0"/>
                  </a:moveTo>
                  <a:cubicBezTo>
                    <a:pt x="928" y="0"/>
                    <a:pt x="585" y="262"/>
                    <a:pt x="505" y="504"/>
                  </a:cubicBezTo>
                  <a:lnTo>
                    <a:pt x="1" y="2097"/>
                  </a:lnTo>
                  <a:cubicBezTo>
                    <a:pt x="1" y="2178"/>
                    <a:pt x="1" y="2279"/>
                    <a:pt x="81" y="2359"/>
                  </a:cubicBezTo>
                  <a:cubicBezTo>
                    <a:pt x="263" y="2359"/>
                    <a:pt x="343" y="2359"/>
                    <a:pt x="343" y="2178"/>
                  </a:cubicBezTo>
                  <a:lnTo>
                    <a:pt x="928" y="585"/>
                  </a:lnTo>
                  <a:cubicBezTo>
                    <a:pt x="928" y="504"/>
                    <a:pt x="1009" y="424"/>
                    <a:pt x="1190" y="424"/>
                  </a:cubicBezTo>
                  <a:lnTo>
                    <a:pt x="4880" y="424"/>
                  </a:lnTo>
                  <a:cubicBezTo>
                    <a:pt x="5041" y="424"/>
                    <a:pt x="5122" y="504"/>
                    <a:pt x="5122" y="585"/>
                  </a:cubicBezTo>
                  <a:lnTo>
                    <a:pt x="5726" y="2178"/>
                  </a:lnTo>
                  <a:cubicBezTo>
                    <a:pt x="5726" y="2279"/>
                    <a:pt x="5807" y="2359"/>
                    <a:pt x="5888" y="2359"/>
                  </a:cubicBezTo>
                  <a:cubicBezTo>
                    <a:pt x="6049" y="2359"/>
                    <a:pt x="6049" y="2178"/>
                    <a:pt x="6049" y="2097"/>
                  </a:cubicBezTo>
                  <a:lnTo>
                    <a:pt x="5545" y="504"/>
                  </a:lnTo>
                  <a:cubicBezTo>
                    <a:pt x="5384" y="262"/>
                    <a:pt x="5122" y="0"/>
                    <a:pt x="4880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1"/>
            <p:cNvSpPr/>
            <p:nvPr/>
          </p:nvSpPr>
          <p:spPr>
            <a:xfrm>
              <a:off x="3305213" y="3502462"/>
              <a:ext cx="193441" cy="73266"/>
            </a:xfrm>
            <a:custGeom>
              <a:rect b="b" l="l" r="r" t="t"/>
              <a:pathLst>
                <a:path extrusionOk="0" h="2360" w="6231">
                  <a:moveTo>
                    <a:pt x="847" y="1"/>
                  </a:moveTo>
                  <a:cubicBezTo>
                    <a:pt x="343" y="1"/>
                    <a:pt x="0" y="424"/>
                    <a:pt x="0" y="848"/>
                  </a:cubicBezTo>
                  <a:lnTo>
                    <a:pt x="0" y="2017"/>
                  </a:lnTo>
                  <a:cubicBezTo>
                    <a:pt x="0" y="2198"/>
                    <a:pt x="182" y="2360"/>
                    <a:pt x="343" y="2360"/>
                  </a:cubicBezTo>
                  <a:lnTo>
                    <a:pt x="5807" y="2360"/>
                  </a:lnTo>
                  <a:cubicBezTo>
                    <a:pt x="6049" y="2360"/>
                    <a:pt x="6230" y="2198"/>
                    <a:pt x="6230" y="2017"/>
                  </a:cubicBezTo>
                  <a:lnTo>
                    <a:pt x="6230" y="848"/>
                  </a:lnTo>
                  <a:cubicBezTo>
                    <a:pt x="6230" y="424"/>
                    <a:pt x="5807" y="1"/>
                    <a:pt x="5383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1"/>
            <p:cNvSpPr/>
            <p:nvPr/>
          </p:nvSpPr>
          <p:spPr>
            <a:xfrm>
              <a:off x="3469818" y="3502462"/>
              <a:ext cx="49486" cy="73266"/>
            </a:xfrm>
            <a:custGeom>
              <a:rect b="b" l="l" r="r" t="t"/>
              <a:pathLst>
                <a:path extrusionOk="0" h="2360" w="1594">
                  <a:moveTo>
                    <a:pt x="1" y="1"/>
                  </a:moveTo>
                  <a:cubicBezTo>
                    <a:pt x="505" y="1"/>
                    <a:pt x="847" y="424"/>
                    <a:pt x="847" y="848"/>
                  </a:cubicBezTo>
                  <a:lnTo>
                    <a:pt x="747" y="928"/>
                  </a:lnTo>
                  <a:lnTo>
                    <a:pt x="847" y="1190"/>
                  </a:lnTo>
                  <a:lnTo>
                    <a:pt x="847" y="2017"/>
                  </a:lnTo>
                  <a:cubicBezTo>
                    <a:pt x="847" y="2198"/>
                    <a:pt x="666" y="2360"/>
                    <a:pt x="505" y="2360"/>
                  </a:cubicBezTo>
                  <a:lnTo>
                    <a:pt x="1251" y="2360"/>
                  </a:lnTo>
                  <a:cubicBezTo>
                    <a:pt x="1432" y="2360"/>
                    <a:pt x="1593" y="2198"/>
                    <a:pt x="1593" y="2017"/>
                  </a:cubicBezTo>
                  <a:lnTo>
                    <a:pt x="1593" y="848"/>
                  </a:lnTo>
                  <a:cubicBezTo>
                    <a:pt x="1593" y="424"/>
                    <a:pt x="1251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1"/>
            <p:cNvSpPr/>
            <p:nvPr/>
          </p:nvSpPr>
          <p:spPr>
            <a:xfrm>
              <a:off x="3461684" y="3526243"/>
              <a:ext cx="34460" cy="26326"/>
            </a:xfrm>
            <a:custGeom>
              <a:rect b="b" l="l" r="r" t="t"/>
              <a:pathLst>
                <a:path extrusionOk="0" h="848" w="1110">
                  <a:moveTo>
                    <a:pt x="505" y="1"/>
                  </a:moveTo>
                  <a:cubicBezTo>
                    <a:pt x="263" y="1"/>
                    <a:pt x="1" y="162"/>
                    <a:pt x="1" y="505"/>
                  </a:cubicBezTo>
                  <a:lnTo>
                    <a:pt x="1" y="747"/>
                  </a:lnTo>
                  <a:cubicBezTo>
                    <a:pt x="1" y="848"/>
                    <a:pt x="101" y="848"/>
                    <a:pt x="182" y="848"/>
                  </a:cubicBezTo>
                  <a:lnTo>
                    <a:pt x="605" y="848"/>
                  </a:lnTo>
                  <a:cubicBezTo>
                    <a:pt x="928" y="848"/>
                    <a:pt x="1109" y="666"/>
                    <a:pt x="1109" y="424"/>
                  </a:cubicBezTo>
                  <a:lnTo>
                    <a:pt x="1109" y="82"/>
                  </a:lnTo>
                  <a:cubicBezTo>
                    <a:pt x="1109" y="82"/>
                    <a:pt x="1109" y="1"/>
                    <a:pt x="1009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1"/>
            <p:cNvSpPr/>
            <p:nvPr/>
          </p:nvSpPr>
          <p:spPr>
            <a:xfrm>
              <a:off x="3328994" y="3526243"/>
              <a:ext cx="33808" cy="26326"/>
            </a:xfrm>
            <a:custGeom>
              <a:rect b="b" l="l" r="r" t="t"/>
              <a:pathLst>
                <a:path extrusionOk="0" h="848" w="1089">
                  <a:moveTo>
                    <a:pt x="81" y="1"/>
                  </a:moveTo>
                  <a:cubicBezTo>
                    <a:pt x="0" y="1"/>
                    <a:pt x="0" y="82"/>
                    <a:pt x="0" y="82"/>
                  </a:cubicBezTo>
                  <a:lnTo>
                    <a:pt x="0" y="424"/>
                  </a:lnTo>
                  <a:cubicBezTo>
                    <a:pt x="0" y="666"/>
                    <a:pt x="162" y="848"/>
                    <a:pt x="504" y="848"/>
                  </a:cubicBezTo>
                  <a:lnTo>
                    <a:pt x="928" y="848"/>
                  </a:lnTo>
                  <a:cubicBezTo>
                    <a:pt x="1008" y="848"/>
                    <a:pt x="1089" y="848"/>
                    <a:pt x="1089" y="747"/>
                  </a:cubicBezTo>
                  <a:lnTo>
                    <a:pt x="1089" y="505"/>
                  </a:lnTo>
                  <a:cubicBezTo>
                    <a:pt x="1089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1"/>
            <p:cNvSpPr/>
            <p:nvPr/>
          </p:nvSpPr>
          <p:spPr>
            <a:xfrm>
              <a:off x="3430390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82" y="1"/>
                  </a:moveTo>
                  <a:cubicBezTo>
                    <a:pt x="0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0" y="666"/>
                    <a:pt x="182" y="666"/>
                  </a:cubicBezTo>
                  <a:cubicBezTo>
                    <a:pt x="204" y="694"/>
                    <a:pt x="227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3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1"/>
            <p:cNvSpPr/>
            <p:nvPr/>
          </p:nvSpPr>
          <p:spPr>
            <a:xfrm>
              <a:off x="3407230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81" y="666"/>
                    <a:pt x="162" y="666"/>
                  </a:cubicBezTo>
                  <a:cubicBezTo>
                    <a:pt x="184" y="694"/>
                    <a:pt x="208" y="706"/>
                    <a:pt x="231" y="706"/>
                  </a:cubicBezTo>
                  <a:cubicBezTo>
                    <a:pt x="290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42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1"/>
            <p:cNvSpPr/>
            <p:nvPr/>
          </p:nvSpPr>
          <p:spPr>
            <a:xfrm>
              <a:off x="3383449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82" y="1"/>
                  </a:moveTo>
                  <a:cubicBezTo>
                    <a:pt x="10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101" y="666"/>
                    <a:pt x="182" y="666"/>
                  </a:cubicBezTo>
                  <a:cubicBezTo>
                    <a:pt x="204" y="694"/>
                    <a:pt x="226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2" name="Google Shape;2032;p61"/>
          <p:cNvGrpSpPr/>
          <p:nvPr/>
        </p:nvGrpSpPr>
        <p:grpSpPr>
          <a:xfrm>
            <a:off x="892978" y="2786829"/>
            <a:ext cx="327792" cy="316433"/>
            <a:chOff x="5587363" y="2026510"/>
            <a:chExt cx="378076" cy="364975"/>
          </a:xfrm>
        </p:grpSpPr>
        <p:sp>
          <p:nvSpPr>
            <p:cNvPr id="2033" name="Google Shape;2033;p61"/>
            <p:cNvSpPr/>
            <p:nvPr/>
          </p:nvSpPr>
          <p:spPr>
            <a:xfrm>
              <a:off x="5613659" y="2368294"/>
              <a:ext cx="326128" cy="23191"/>
            </a:xfrm>
            <a:custGeom>
              <a:rect b="b" l="l" r="r" t="t"/>
              <a:pathLst>
                <a:path extrusionOk="0" h="747" w="10505">
                  <a:moveTo>
                    <a:pt x="0" y="0"/>
                  </a:moveTo>
                  <a:lnTo>
                    <a:pt x="242" y="746"/>
                  </a:lnTo>
                  <a:lnTo>
                    <a:pt x="10242" y="746"/>
                  </a:lnTo>
                  <a:lnTo>
                    <a:pt x="10504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1"/>
            <p:cNvSpPr/>
            <p:nvPr/>
          </p:nvSpPr>
          <p:spPr>
            <a:xfrm>
              <a:off x="5840232" y="2097264"/>
              <a:ext cx="10679" cy="33808"/>
            </a:xfrm>
            <a:custGeom>
              <a:rect b="b" l="l" r="r" t="t"/>
              <a:pathLst>
                <a:path extrusionOk="0" h="1089" w="344">
                  <a:moveTo>
                    <a:pt x="182" y="0"/>
                  </a:moveTo>
                  <a:cubicBezTo>
                    <a:pt x="101" y="0"/>
                    <a:pt x="1" y="81"/>
                    <a:pt x="1" y="161"/>
                  </a:cubicBezTo>
                  <a:lnTo>
                    <a:pt x="1" y="827"/>
                  </a:lnTo>
                  <a:cubicBezTo>
                    <a:pt x="1" y="1008"/>
                    <a:pt x="1" y="1089"/>
                    <a:pt x="182" y="1089"/>
                  </a:cubicBezTo>
                  <a:cubicBezTo>
                    <a:pt x="263" y="1089"/>
                    <a:pt x="343" y="1008"/>
                    <a:pt x="343" y="907"/>
                  </a:cubicBezTo>
                  <a:lnTo>
                    <a:pt x="343" y="161"/>
                  </a:lnTo>
                  <a:cubicBezTo>
                    <a:pt x="343" y="81"/>
                    <a:pt x="263" y="0"/>
                    <a:pt x="18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1"/>
            <p:cNvSpPr/>
            <p:nvPr/>
          </p:nvSpPr>
          <p:spPr>
            <a:xfrm>
              <a:off x="5705027" y="2097264"/>
              <a:ext cx="10059" cy="33808"/>
            </a:xfrm>
            <a:custGeom>
              <a:rect b="b" l="l" r="r" t="t"/>
              <a:pathLst>
                <a:path extrusionOk="0" h="1089" w="324">
                  <a:moveTo>
                    <a:pt x="162" y="0"/>
                  </a:moveTo>
                  <a:cubicBezTo>
                    <a:pt x="81" y="0"/>
                    <a:pt x="1" y="81"/>
                    <a:pt x="1" y="161"/>
                  </a:cubicBezTo>
                  <a:lnTo>
                    <a:pt x="1" y="827"/>
                  </a:lnTo>
                  <a:cubicBezTo>
                    <a:pt x="1" y="1008"/>
                    <a:pt x="81" y="1089"/>
                    <a:pt x="162" y="1089"/>
                  </a:cubicBezTo>
                  <a:cubicBezTo>
                    <a:pt x="243" y="1089"/>
                    <a:pt x="323" y="1008"/>
                    <a:pt x="323" y="907"/>
                  </a:cubicBezTo>
                  <a:lnTo>
                    <a:pt x="323" y="161"/>
                  </a:lnTo>
                  <a:cubicBezTo>
                    <a:pt x="323" y="8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1"/>
            <p:cNvSpPr/>
            <p:nvPr/>
          </p:nvSpPr>
          <p:spPr>
            <a:xfrm>
              <a:off x="5613659" y="2125422"/>
              <a:ext cx="326128" cy="34460"/>
            </a:xfrm>
            <a:custGeom>
              <a:rect b="b" l="l" r="r" t="t"/>
              <a:pathLst>
                <a:path extrusionOk="0" h="1110" w="10505">
                  <a:moveTo>
                    <a:pt x="0" y="0"/>
                  </a:moveTo>
                  <a:lnTo>
                    <a:pt x="0" y="767"/>
                  </a:lnTo>
                  <a:lnTo>
                    <a:pt x="2520" y="767"/>
                  </a:lnTo>
                  <a:lnTo>
                    <a:pt x="3024" y="1008"/>
                  </a:lnTo>
                  <a:lnTo>
                    <a:pt x="3528" y="767"/>
                  </a:lnTo>
                  <a:lnTo>
                    <a:pt x="4778" y="767"/>
                  </a:lnTo>
                  <a:lnTo>
                    <a:pt x="5282" y="1109"/>
                  </a:lnTo>
                  <a:lnTo>
                    <a:pt x="5786" y="767"/>
                  </a:lnTo>
                  <a:lnTo>
                    <a:pt x="6976" y="767"/>
                  </a:lnTo>
                  <a:lnTo>
                    <a:pt x="7561" y="1008"/>
                  </a:lnTo>
                  <a:lnTo>
                    <a:pt x="7984" y="767"/>
                  </a:lnTo>
                  <a:lnTo>
                    <a:pt x="10504" y="767"/>
                  </a:lnTo>
                  <a:lnTo>
                    <a:pt x="10504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1"/>
            <p:cNvSpPr/>
            <p:nvPr/>
          </p:nvSpPr>
          <p:spPr>
            <a:xfrm>
              <a:off x="5624277" y="2149204"/>
              <a:ext cx="307377" cy="221599"/>
            </a:xfrm>
            <a:custGeom>
              <a:rect b="b" l="l" r="r" t="t"/>
              <a:pathLst>
                <a:path extrusionOk="0" h="7138" w="9901">
                  <a:moveTo>
                    <a:pt x="1" y="1"/>
                  </a:moveTo>
                  <a:lnTo>
                    <a:pt x="1" y="7138"/>
                  </a:lnTo>
                  <a:lnTo>
                    <a:pt x="9900" y="7138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1"/>
            <p:cNvSpPr/>
            <p:nvPr/>
          </p:nvSpPr>
          <p:spPr>
            <a:xfrm>
              <a:off x="5931631" y="2109775"/>
              <a:ext cx="10648" cy="281702"/>
            </a:xfrm>
            <a:custGeom>
              <a:rect b="b" l="l" r="r" t="t"/>
              <a:pathLst>
                <a:path extrusionOk="0" h="9074" w="343">
                  <a:moveTo>
                    <a:pt x="182" y="0"/>
                  </a:moveTo>
                  <a:cubicBezTo>
                    <a:pt x="81" y="0"/>
                    <a:pt x="0" y="182"/>
                    <a:pt x="0" y="262"/>
                  </a:cubicBezTo>
                  <a:lnTo>
                    <a:pt x="0" y="9073"/>
                  </a:lnTo>
                  <a:lnTo>
                    <a:pt x="182" y="9073"/>
                  </a:lnTo>
                  <a:cubicBezTo>
                    <a:pt x="262" y="9073"/>
                    <a:pt x="343" y="8992"/>
                    <a:pt x="343" y="8831"/>
                  </a:cubicBezTo>
                  <a:lnTo>
                    <a:pt x="343" y="262"/>
                  </a:lnTo>
                  <a:cubicBezTo>
                    <a:pt x="343" y="101"/>
                    <a:pt x="262" y="0"/>
                    <a:pt x="182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1"/>
            <p:cNvSpPr/>
            <p:nvPr/>
          </p:nvSpPr>
          <p:spPr>
            <a:xfrm>
              <a:off x="5934115" y="2109775"/>
              <a:ext cx="31324" cy="281702"/>
            </a:xfrm>
            <a:custGeom>
              <a:rect b="b" l="l" r="r" t="t"/>
              <a:pathLst>
                <a:path extrusionOk="0" h="9074" w="1009">
                  <a:moveTo>
                    <a:pt x="102" y="0"/>
                  </a:moveTo>
                  <a:cubicBezTo>
                    <a:pt x="182" y="101"/>
                    <a:pt x="263" y="182"/>
                    <a:pt x="263" y="262"/>
                  </a:cubicBezTo>
                  <a:lnTo>
                    <a:pt x="263" y="8831"/>
                  </a:lnTo>
                  <a:cubicBezTo>
                    <a:pt x="263" y="8992"/>
                    <a:pt x="182" y="9073"/>
                    <a:pt x="1" y="9073"/>
                  </a:cubicBezTo>
                  <a:lnTo>
                    <a:pt x="767" y="9073"/>
                  </a:lnTo>
                  <a:cubicBezTo>
                    <a:pt x="928" y="9073"/>
                    <a:pt x="1009" y="8992"/>
                    <a:pt x="1009" y="8831"/>
                  </a:cubicBezTo>
                  <a:lnTo>
                    <a:pt x="1009" y="262"/>
                  </a:lnTo>
                  <a:cubicBezTo>
                    <a:pt x="1009" y="101"/>
                    <a:pt x="928" y="0"/>
                    <a:pt x="767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1"/>
            <p:cNvSpPr/>
            <p:nvPr/>
          </p:nvSpPr>
          <p:spPr>
            <a:xfrm>
              <a:off x="5587363" y="2109775"/>
              <a:ext cx="33808" cy="281702"/>
            </a:xfrm>
            <a:custGeom>
              <a:rect b="b" l="l" r="r" t="t"/>
              <a:pathLst>
                <a:path extrusionOk="0" h="9074" w="1089">
                  <a:moveTo>
                    <a:pt x="262" y="0"/>
                  </a:moveTo>
                  <a:cubicBezTo>
                    <a:pt x="182" y="0"/>
                    <a:pt x="0" y="101"/>
                    <a:pt x="0" y="262"/>
                  </a:cubicBezTo>
                  <a:lnTo>
                    <a:pt x="0" y="8831"/>
                  </a:lnTo>
                  <a:cubicBezTo>
                    <a:pt x="0" y="8992"/>
                    <a:pt x="182" y="9073"/>
                    <a:pt x="262" y="9073"/>
                  </a:cubicBezTo>
                  <a:lnTo>
                    <a:pt x="1089" y="9073"/>
                  </a:lnTo>
                  <a:lnTo>
                    <a:pt x="1089" y="262"/>
                  </a:lnTo>
                  <a:cubicBezTo>
                    <a:pt x="1089" y="101"/>
                    <a:pt x="1008" y="0"/>
                    <a:pt x="847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1"/>
            <p:cNvSpPr/>
            <p:nvPr/>
          </p:nvSpPr>
          <p:spPr>
            <a:xfrm>
              <a:off x="5665599" y="2234952"/>
              <a:ext cx="203438" cy="112693"/>
            </a:xfrm>
            <a:custGeom>
              <a:rect b="b" l="l" r="r" t="t"/>
              <a:pathLst>
                <a:path extrusionOk="0" h="3630" w="6553">
                  <a:moveTo>
                    <a:pt x="2944" y="1"/>
                  </a:moveTo>
                  <a:cubicBezTo>
                    <a:pt x="2783" y="1"/>
                    <a:pt x="2601" y="101"/>
                    <a:pt x="2521" y="263"/>
                  </a:cubicBezTo>
                  <a:lnTo>
                    <a:pt x="2017" y="1432"/>
                  </a:lnTo>
                  <a:cubicBezTo>
                    <a:pt x="1936" y="1694"/>
                    <a:pt x="1775" y="1775"/>
                    <a:pt x="1593" y="1775"/>
                  </a:cubicBezTo>
                  <a:lnTo>
                    <a:pt x="343" y="1775"/>
                  </a:lnTo>
                  <a:cubicBezTo>
                    <a:pt x="182" y="1775"/>
                    <a:pt x="0" y="1936"/>
                    <a:pt x="0" y="2118"/>
                  </a:cubicBezTo>
                  <a:lnTo>
                    <a:pt x="0" y="3368"/>
                  </a:lnTo>
                  <a:cubicBezTo>
                    <a:pt x="0" y="3448"/>
                    <a:pt x="81" y="3630"/>
                    <a:pt x="263" y="3630"/>
                  </a:cubicBezTo>
                  <a:lnTo>
                    <a:pt x="6311" y="3630"/>
                  </a:lnTo>
                  <a:cubicBezTo>
                    <a:pt x="6392" y="3630"/>
                    <a:pt x="6553" y="3448"/>
                    <a:pt x="6553" y="3368"/>
                  </a:cubicBezTo>
                  <a:lnTo>
                    <a:pt x="6553" y="767"/>
                  </a:lnTo>
                  <a:cubicBezTo>
                    <a:pt x="6553" y="343"/>
                    <a:pt x="6230" y="1"/>
                    <a:pt x="580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1"/>
            <p:cNvSpPr/>
            <p:nvPr/>
          </p:nvSpPr>
          <p:spPr>
            <a:xfrm>
              <a:off x="5843368" y="2234952"/>
              <a:ext cx="46971" cy="112693"/>
            </a:xfrm>
            <a:custGeom>
              <a:rect b="b" l="l" r="r" t="t"/>
              <a:pathLst>
                <a:path extrusionOk="0" h="3630" w="1513">
                  <a:moveTo>
                    <a:pt x="0" y="1"/>
                  </a:moveTo>
                  <a:cubicBezTo>
                    <a:pt x="404" y="1"/>
                    <a:pt x="746" y="343"/>
                    <a:pt x="746" y="767"/>
                  </a:cubicBezTo>
                  <a:lnTo>
                    <a:pt x="746" y="847"/>
                  </a:lnTo>
                  <a:lnTo>
                    <a:pt x="504" y="1271"/>
                  </a:lnTo>
                  <a:lnTo>
                    <a:pt x="746" y="1694"/>
                  </a:lnTo>
                  <a:lnTo>
                    <a:pt x="746" y="3368"/>
                  </a:lnTo>
                  <a:cubicBezTo>
                    <a:pt x="746" y="3448"/>
                    <a:pt x="666" y="3630"/>
                    <a:pt x="504" y="3630"/>
                  </a:cubicBezTo>
                  <a:lnTo>
                    <a:pt x="1250" y="3630"/>
                  </a:lnTo>
                  <a:cubicBezTo>
                    <a:pt x="1331" y="3630"/>
                    <a:pt x="1512" y="3448"/>
                    <a:pt x="1512" y="3368"/>
                  </a:cubicBezTo>
                  <a:lnTo>
                    <a:pt x="1512" y="767"/>
                  </a:lnTo>
                  <a:cubicBezTo>
                    <a:pt x="1512" y="343"/>
                    <a:pt x="1170" y="1"/>
                    <a:pt x="746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1"/>
            <p:cNvSpPr/>
            <p:nvPr/>
          </p:nvSpPr>
          <p:spPr>
            <a:xfrm>
              <a:off x="5749485" y="2258733"/>
              <a:ext cx="38837" cy="31324"/>
            </a:xfrm>
            <a:custGeom>
              <a:rect b="b" l="l" r="r" t="t"/>
              <a:pathLst>
                <a:path extrusionOk="0" h="1009" w="1251">
                  <a:moveTo>
                    <a:pt x="504" y="1"/>
                  </a:moveTo>
                  <a:cubicBezTo>
                    <a:pt x="403" y="1"/>
                    <a:pt x="403" y="1"/>
                    <a:pt x="323" y="81"/>
                  </a:cubicBezTo>
                  <a:lnTo>
                    <a:pt x="81" y="848"/>
                  </a:lnTo>
                  <a:cubicBezTo>
                    <a:pt x="0" y="928"/>
                    <a:pt x="81" y="1009"/>
                    <a:pt x="161" y="1009"/>
                  </a:cubicBezTo>
                  <a:lnTo>
                    <a:pt x="1169" y="1009"/>
                  </a:lnTo>
                  <a:cubicBezTo>
                    <a:pt x="1250" y="1009"/>
                    <a:pt x="1250" y="928"/>
                    <a:pt x="1250" y="928"/>
                  </a:cubicBezTo>
                  <a:lnTo>
                    <a:pt x="1250" y="81"/>
                  </a:lnTo>
                  <a:cubicBezTo>
                    <a:pt x="1250" y="1"/>
                    <a:pt x="1250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1"/>
            <p:cNvSpPr/>
            <p:nvPr/>
          </p:nvSpPr>
          <p:spPr>
            <a:xfrm>
              <a:off x="5812073" y="2258733"/>
              <a:ext cx="54484" cy="31324"/>
            </a:xfrm>
            <a:custGeom>
              <a:rect b="b" l="l" r="r" t="t"/>
              <a:pathLst>
                <a:path extrusionOk="0" h="1009" w="1755">
                  <a:moveTo>
                    <a:pt x="162" y="1"/>
                  </a:moveTo>
                  <a:cubicBezTo>
                    <a:pt x="81" y="1"/>
                    <a:pt x="0" y="1"/>
                    <a:pt x="0" y="81"/>
                  </a:cubicBezTo>
                  <a:lnTo>
                    <a:pt x="0" y="928"/>
                  </a:lnTo>
                  <a:cubicBezTo>
                    <a:pt x="0" y="928"/>
                    <a:pt x="81" y="1009"/>
                    <a:pt x="162" y="1009"/>
                  </a:cubicBezTo>
                  <a:lnTo>
                    <a:pt x="1674" y="1009"/>
                  </a:lnTo>
                  <a:lnTo>
                    <a:pt x="1754" y="928"/>
                  </a:lnTo>
                  <a:lnTo>
                    <a:pt x="1754" y="81"/>
                  </a:lnTo>
                  <a:cubicBezTo>
                    <a:pt x="1754" y="1"/>
                    <a:pt x="1674" y="1"/>
                    <a:pt x="1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1"/>
            <p:cNvSpPr/>
            <p:nvPr/>
          </p:nvSpPr>
          <p:spPr>
            <a:xfrm>
              <a:off x="5775129" y="2308189"/>
              <a:ext cx="18192" cy="10679"/>
            </a:xfrm>
            <a:custGeom>
              <a:rect b="b" l="l" r="r" t="t"/>
              <a:pathLst>
                <a:path extrusionOk="0" h="344" w="586">
                  <a:moveTo>
                    <a:pt x="182" y="1"/>
                  </a:moveTo>
                  <a:cubicBezTo>
                    <a:pt x="81" y="1"/>
                    <a:pt x="1" y="81"/>
                    <a:pt x="1" y="162"/>
                  </a:cubicBezTo>
                  <a:cubicBezTo>
                    <a:pt x="1" y="263"/>
                    <a:pt x="81" y="343"/>
                    <a:pt x="182" y="343"/>
                  </a:cubicBezTo>
                  <a:lnTo>
                    <a:pt x="424" y="343"/>
                  </a:lnTo>
                  <a:cubicBezTo>
                    <a:pt x="505" y="343"/>
                    <a:pt x="585" y="263"/>
                    <a:pt x="585" y="162"/>
                  </a:cubicBezTo>
                  <a:cubicBezTo>
                    <a:pt x="585" y="81"/>
                    <a:pt x="505" y="1"/>
                    <a:pt x="424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1"/>
            <p:cNvSpPr/>
            <p:nvPr/>
          </p:nvSpPr>
          <p:spPr>
            <a:xfrm>
              <a:off x="5681246" y="2026510"/>
              <a:ext cx="169661" cy="75781"/>
            </a:xfrm>
            <a:custGeom>
              <a:rect b="b" l="l" r="r" t="t"/>
              <a:pathLst>
                <a:path extrusionOk="0" h="2441" w="5465">
                  <a:moveTo>
                    <a:pt x="1855" y="1"/>
                  </a:moveTo>
                  <a:cubicBezTo>
                    <a:pt x="1694" y="1"/>
                    <a:pt x="1513" y="82"/>
                    <a:pt x="1513" y="162"/>
                  </a:cubicBezTo>
                  <a:lnTo>
                    <a:pt x="1432" y="344"/>
                  </a:lnTo>
                  <a:cubicBezTo>
                    <a:pt x="1351" y="424"/>
                    <a:pt x="1271" y="505"/>
                    <a:pt x="1089" y="505"/>
                  </a:cubicBezTo>
                  <a:lnTo>
                    <a:pt x="263" y="505"/>
                  </a:lnTo>
                  <a:cubicBezTo>
                    <a:pt x="81" y="505"/>
                    <a:pt x="0" y="666"/>
                    <a:pt x="0" y="767"/>
                  </a:cubicBezTo>
                  <a:lnTo>
                    <a:pt x="0" y="2178"/>
                  </a:lnTo>
                  <a:cubicBezTo>
                    <a:pt x="0" y="2360"/>
                    <a:pt x="81" y="2440"/>
                    <a:pt x="263" y="2440"/>
                  </a:cubicBezTo>
                  <a:lnTo>
                    <a:pt x="5222" y="2440"/>
                  </a:lnTo>
                  <a:cubicBezTo>
                    <a:pt x="5384" y="2440"/>
                    <a:pt x="5464" y="2360"/>
                    <a:pt x="5464" y="2178"/>
                  </a:cubicBezTo>
                  <a:lnTo>
                    <a:pt x="5464" y="767"/>
                  </a:lnTo>
                  <a:cubicBezTo>
                    <a:pt x="5464" y="666"/>
                    <a:pt x="5384" y="505"/>
                    <a:pt x="5222" y="505"/>
                  </a:cubicBezTo>
                  <a:lnTo>
                    <a:pt x="4376" y="505"/>
                  </a:lnTo>
                  <a:cubicBezTo>
                    <a:pt x="4214" y="505"/>
                    <a:pt x="4033" y="424"/>
                    <a:pt x="4033" y="344"/>
                  </a:cubicBezTo>
                  <a:lnTo>
                    <a:pt x="3952" y="162"/>
                  </a:lnTo>
                  <a:cubicBezTo>
                    <a:pt x="3871" y="82"/>
                    <a:pt x="3791" y="1"/>
                    <a:pt x="3609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1"/>
            <p:cNvSpPr/>
            <p:nvPr/>
          </p:nvSpPr>
          <p:spPr>
            <a:xfrm>
              <a:off x="5790776" y="2026510"/>
              <a:ext cx="46971" cy="15678"/>
            </a:xfrm>
            <a:custGeom>
              <a:rect b="b" l="l" r="r" t="t"/>
              <a:pathLst>
                <a:path extrusionOk="0" h="505" w="1513">
                  <a:moveTo>
                    <a:pt x="1" y="1"/>
                  </a:moveTo>
                  <a:cubicBezTo>
                    <a:pt x="182" y="1"/>
                    <a:pt x="343" y="82"/>
                    <a:pt x="343" y="162"/>
                  </a:cubicBezTo>
                  <a:lnTo>
                    <a:pt x="424" y="344"/>
                  </a:lnTo>
                  <a:cubicBezTo>
                    <a:pt x="505" y="424"/>
                    <a:pt x="585" y="505"/>
                    <a:pt x="767" y="505"/>
                  </a:cubicBezTo>
                  <a:lnTo>
                    <a:pt x="1513" y="505"/>
                  </a:lnTo>
                  <a:cubicBezTo>
                    <a:pt x="1352" y="505"/>
                    <a:pt x="1271" y="424"/>
                    <a:pt x="1190" y="344"/>
                  </a:cubicBezTo>
                  <a:lnTo>
                    <a:pt x="1089" y="162"/>
                  </a:lnTo>
                  <a:cubicBezTo>
                    <a:pt x="1089" y="82"/>
                    <a:pt x="928" y="1"/>
                    <a:pt x="76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1"/>
            <p:cNvSpPr/>
            <p:nvPr/>
          </p:nvSpPr>
          <p:spPr>
            <a:xfrm>
              <a:off x="5843368" y="2042157"/>
              <a:ext cx="28189" cy="60134"/>
            </a:xfrm>
            <a:custGeom>
              <a:rect b="b" l="l" r="r" t="t"/>
              <a:pathLst>
                <a:path extrusionOk="0" h="1937" w="908">
                  <a:moveTo>
                    <a:pt x="0" y="1"/>
                  </a:moveTo>
                  <a:cubicBezTo>
                    <a:pt x="81" y="1"/>
                    <a:pt x="242" y="162"/>
                    <a:pt x="242" y="263"/>
                  </a:cubicBezTo>
                  <a:lnTo>
                    <a:pt x="242" y="1674"/>
                  </a:lnTo>
                  <a:cubicBezTo>
                    <a:pt x="242" y="1856"/>
                    <a:pt x="81" y="1936"/>
                    <a:pt x="0" y="1936"/>
                  </a:cubicBezTo>
                  <a:lnTo>
                    <a:pt x="666" y="1936"/>
                  </a:lnTo>
                  <a:cubicBezTo>
                    <a:pt x="827" y="1936"/>
                    <a:pt x="908" y="1856"/>
                    <a:pt x="908" y="1674"/>
                  </a:cubicBezTo>
                  <a:lnTo>
                    <a:pt x="908" y="263"/>
                  </a:lnTo>
                  <a:cubicBezTo>
                    <a:pt x="908" y="162"/>
                    <a:pt x="827" y="1"/>
                    <a:pt x="6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1"/>
            <p:cNvSpPr/>
            <p:nvPr/>
          </p:nvSpPr>
          <p:spPr>
            <a:xfrm>
              <a:off x="5710026" y="2065970"/>
              <a:ext cx="133369" cy="12542"/>
            </a:xfrm>
            <a:custGeom>
              <a:rect b="b" l="l" r="r" t="t"/>
              <a:pathLst>
                <a:path extrusionOk="0" h="404" w="4296">
                  <a:moveTo>
                    <a:pt x="162" y="0"/>
                  </a:moveTo>
                  <a:cubicBezTo>
                    <a:pt x="82" y="0"/>
                    <a:pt x="1" y="161"/>
                    <a:pt x="1" y="242"/>
                  </a:cubicBezTo>
                  <a:cubicBezTo>
                    <a:pt x="1" y="323"/>
                    <a:pt x="82" y="403"/>
                    <a:pt x="162" y="403"/>
                  </a:cubicBezTo>
                  <a:lnTo>
                    <a:pt x="4114" y="403"/>
                  </a:lnTo>
                  <a:cubicBezTo>
                    <a:pt x="4195" y="403"/>
                    <a:pt x="4295" y="323"/>
                    <a:pt x="4295" y="161"/>
                  </a:cubicBezTo>
                  <a:cubicBezTo>
                    <a:pt x="4295" y="81"/>
                    <a:pt x="4195" y="0"/>
                    <a:pt x="4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1"/>
            <p:cNvSpPr/>
            <p:nvPr/>
          </p:nvSpPr>
          <p:spPr>
            <a:xfrm>
              <a:off x="5832719" y="2164851"/>
              <a:ext cx="23191" cy="18192"/>
            </a:xfrm>
            <a:custGeom>
              <a:rect b="b" l="l" r="r" t="t"/>
              <a:pathLst>
                <a:path extrusionOk="0" h="586" w="747">
                  <a:moveTo>
                    <a:pt x="424" y="1"/>
                  </a:moveTo>
                  <a:lnTo>
                    <a:pt x="1" y="162"/>
                  </a:lnTo>
                  <a:cubicBezTo>
                    <a:pt x="1" y="424"/>
                    <a:pt x="162" y="585"/>
                    <a:pt x="424" y="585"/>
                  </a:cubicBezTo>
                  <a:cubicBezTo>
                    <a:pt x="585" y="585"/>
                    <a:pt x="747" y="424"/>
                    <a:pt x="747" y="162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1"/>
            <p:cNvSpPr/>
            <p:nvPr/>
          </p:nvSpPr>
          <p:spPr>
            <a:xfrm>
              <a:off x="5765132" y="2164851"/>
              <a:ext cx="23191" cy="18192"/>
            </a:xfrm>
            <a:custGeom>
              <a:rect b="b" l="l" r="r" t="t"/>
              <a:pathLst>
                <a:path extrusionOk="0" h="586" w="747">
                  <a:moveTo>
                    <a:pt x="323" y="1"/>
                  </a:moveTo>
                  <a:lnTo>
                    <a:pt x="0" y="162"/>
                  </a:lnTo>
                  <a:cubicBezTo>
                    <a:pt x="0" y="424"/>
                    <a:pt x="161" y="585"/>
                    <a:pt x="403" y="585"/>
                  </a:cubicBezTo>
                  <a:cubicBezTo>
                    <a:pt x="585" y="585"/>
                    <a:pt x="746" y="424"/>
                    <a:pt x="746" y="162"/>
                  </a:cubicBezTo>
                  <a:lnTo>
                    <a:pt x="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1"/>
            <p:cNvSpPr/>
            <p:nvPr/>
          </p:nvSpPr>
          <p:spPr>
            <a:xfrm>
              <a:off x="5696893" y="2162336"/>
              <a:ext cx="23812" cy="20707"/>
            </a:xfrm>
            <a:custGeom>
              <a:rect b="b" l="l" r="r" t="t"/>
              <a:pathLst>
                <a:path extrusionOk="0" h="667" w="767">
                  <a:moveTo>
                    <a:pt x="343" y="1"/>
                  </a:moveTo>
                  <a:lnTo>
                    <a:pt x="1" y="243"/>
                  </a:lnTo>
                  <a:cubicBezTo>
                    <a:pt x="1" y="505"/>
                    <a:pt x="182" y="666"/>
                    <a:pt x="343" y="666"/>
                  </a:cubicBezTo>
                  <a:cubicBezTo>
                    <a:pt x="585" y="666"/>
                    <a:pt x="767" y="505"/>
                    <a:pt x="767" y="243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1"/>
            <p:cNvSpPr/>
            <p:nvPr/>
          </p:nvSpPr>
          <p:spPr>
            <a:xfrm>
              <a:off x="5822070" y="2149204"/>
              <a:ext cx="23812" cy="20676"/>
            </a:xfrm>
            <a:custGeom>
              <a:rect b="b" l="l" r="r" t="t"/>
              <a:pathLst>
                <a:path extrusionOk="0" h="666" w="767">
                  <a:moveTo>
                    <a:pt x="263" y="1"/>
                  </a:moveTo>
                  <a:lnTo>
                    <a:pt x="1" y="666"/>
                  </a:lnTo>
                  <a:lnTo>
                    <a:pt x="767" y="66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1"/>
            <p:cNvSpPr/>
            <p:nvPr/>
          </p:nvSpPr>
          <p:spPr>
            <a:xfrm>
              <a:off x="5837717" y="2149204"/>
              <a:ext cx="28841" cy="20676"/>
            </a:xfrm>
            <a:custGeom>
              <a:rect b="b" l="l" r="r" t="t"/>
              <a:pathLst>
                <a:path extrusionOk="0" h="666" w="929">
                  <a:moveTo>
                    <a:pt x="1" y="1"/>
                  </a:moveTo>
                  <a:lnTo>
                    <a:pt x="263" y="666"/>
                  </a:lnTo>
                  <a:lnTo>
                    <a:pt x="928" y="66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1"/>
            <p:cNvSpPr/>
            <p:nvPr/>
          </p:nvSpPr>
          <p:spPr>
            <a:xfrm>
              <a:off x="5686865" y="2149204"/>
              <a:ext cx="23191" cy="20676"/>
            </a:xfrm>
            <a:custGeom>
              <a:rect b="b" l="l" r="r" t="t"/>
              <a:pathLst>
                <a:path extrusionOk="0" h="666" w="747">
                  <a:moveTo>
                    <a:pt x="162" y="1"/>
                  </a:moveTo>
                  <a:lnTo>
                    <a:pt x="1" y="666"/>
                  </a:lnTo>
                  <a:lnTo>
                    <a:pt x="747" y="66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1"/>
            <p:cNvSpPr/>
            <p:nvPr/>
          </p:nvSpPr>
          <p:spPr>
            <a:xfrm>
              <a:off x="5702513" y="2149204"/>
              <a:ext cx="28220" cy="20676"/>
            </a:xfrm>
            <a:custGeom>
              <a:rect b="b" l="l" r="r" t="t"/>
              <a:pathLst>
                <a:path extrusionOk="0" h="666" w="909">
                  <a:moveTo>
                    <a:pt x="1" y="1"/>
                  </a:moveTo>
                  <a:lnTo>
                    <a:pt x="162" y="666"/>
                  </a:lnTo>
                  <a:lnTo>
                    <a:pt x="908" y="666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1"/>
            <p:cNvSpPr/>
            <p:nvPr/>
          </p:nvSpPr>
          <p:spPr>
            <a:xfrm>
              <a:off x="5754483" y="2149204"/>
              <a:ext cx="23191" cy="20676"/>
            </a:xfrm>
            <a:custGeom>
              <a:rect b="b" l="l" r="r" t="t"/>
              <a:pathLst>
                <a:path extrusionOk="0" h="666" w="747">
                  <a:moveTo>
                    <a:pt x="242" y="1"/>
                  </a:moveTo>
                  <a:lnTo>
                    <a:pt x="0" y="666"/>
                  </a:lnTo>
                  <a:lnTo>
                    <a:pt x="746" y="66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1"/>
            <p:cNvSpPr/>
            <p:nvPr/>
          </p:nvSpPr>
          <p:spPr>
            <a:xfrm>
              <a:off x="5770130" y="2149204"/>
              <a:ext cx="28810" cy="20676"/>
            </a:xfrm>
            <a:custGeom>
              <a:rect b="b" l="l" r="r" t="t"/>
              <a:pathLst>
                <a:path extrusionOk="0" h="666" w="928">
                  <a:moveTo>
                    <a:pt x="0" y="1"/>
                  </a:moveTo>
                  <a:lnTo>
                    <a:pt x="242" y="666"/>
                  </a:lnTo>
                  <a:lnTo>
                    <a:pt x="928" y="666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1"/>
            <p:cNvSpPr/>
            <p:nvPr/>
          </p:nvSpPr>
          <p:spPr>
            <a:xfrm>
              <a:off x="5814557" y="2325979"/>
              <a:ext cx="36354" cy="40545"/>
            </a:xfrm>
            <a:custGeom>
              <a:rect b="b" l="l" r="r" t="t"/>
              <a:pathLst>
                <a:path extrusionOk="0" h="1306" w="1171">
                  <a:moveTo>
                    <a:pt x="464" y="0"/>
                  </a:moveTo>
                  <a:cubicBezTo>
                    <a:pt x="446" y="0"/>
                    <a:pt x="432" y="4"/>
                    <a:pt x="424" y="12"/>
                  </a:cubicBezTo>
                  <a:cubicBezTo>
                    <a:pt x="162" y="194"/>
                    <a:pt x="1" y="355"/>
                    <a:pt x="1" y="698"/>
                  </a:cubicBezTo>
                  <a:cubicBezTo>
                    <a:pt x="1" y="940"/>
                    <a:pt x="162" y="1202"/>
                    <a:pt x="424" y="1282"/>
                  </a:cubicBezTo>
                  <a:cubicBezTo>
                    <a:pt x="440" y="1299"/>
                    <a:pt x="466" y="1305"/>
                    <a:pt x="498" y="1305"/>
                  </a:cubicBezTo>
                  <a:cubicBezTo>
                    <a:pt x="625" y="1305"/>
                    <a:pt x="848" y="1202"/>
                    <a:pt x="928" y="1202"/>
                  </a:cubicBezTo>
                  <a:cubicBezTo>
                    <a:pt x="928" y="1202"/>
                    <a:pt x="1170" y="1020"/>
                    <a:pt x="1170" y="698"/>
                  </a:cubicBezTo>
                  <a:cubicBezTo>
                    <a:pt x="1170" y="316"/>
                    <a:pt x="630" y="0"/>
                    <a:pt x="464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1"/>
            <p:cNvSpPr/>
            <p:nvPr/>
          </p:nvSpPr>
          <p:spPr>
            <a:xfrm>
              <a:off x="5827721" y="2323837"/>
              <a:ext cx="33808" cy="44487"/>
            </a:xfrm>
            <a:custGeom>
              <a:rect b="b" l="l" r="r" t="t"/>
              <a:pathLst>
                <a:path extrusionOk="0" h="1433" w="1089">
                  <a:moveTo>
                    <a:pt x="323" y="1"/>
                  </a:moveTo>
                  <a:cubicBezTo>
                    <a:pt x="162" y="1"/>
                    <a:pt x="81" y="1"/>
                    <a:pt x="0" y="81"/>
                  </a:cubicBezTo>
                  <a:lnTo>
                    <a:pt x="81" y="162"/>
                  </a:lnTo>
                  <a:cubicBezTo>
                    <a:pt x="242" y="343"/>
                    <a:pt x="323" y="505"/>
                    <a:pt x="323" y="767"/>
                  </a:cubicBezTo>
                  <a:cubicBezTo>
                    <a:pt x="323" y="928"/>
                    <a:pt x="242" y="1089"/>
                    <a:pt x="81" y="1271"/>
                  </a:cubicBezTo>
                  <a:lnTo>
                    <a:pt x="0" y="1351"/>
                  </a:lnTo>
                  <a:cubicBezTo>
                    <a:pt x="81" y="1432"/>
                    <a:pt x="162" y="1432"/>
                    <a:pt x="323" y="1432"/>
                  </a:cubicBezTo>
                  <a:cubicBezTo>
                    <a:pt x="504" y="1432"/>
                    <a:pt x="746" y="1351"/>
                    <a:pt x="827" y="1271"/>
                  </a:cubicBezTo>
                  <a:cubicBezTo>
                    <a:pt x="1008" y="1089"/>
                    <a:pt x="1089" y="928"/>
                    <a:pt x="1089" y="767"/>
                  </a:cubicBezTo>
                  <a:cubicBezTo>
                    <a:pt x="1089" y="505"/>
                    <a:pt x="1008" y="343"/>
                    <a:pt x="827" y="162"/>
                  </a:cubicBezTo>
                  <a:cubicBezTo>
                    <a:pt x="746" y="81"/>
                    <a:pt x="504" y="1"/>
                    <a:pt x="323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1"/>
            <p:cNvSpPr/>
            <p:nvPr/>
          </p:nvSpPr>
          <p:spPr>
            <a:xfrm>
              <a:off x="5694379" y="2326351"/>
              <a:ext cx="44487" cy="39458"/>
            </a:xfrm>
            <a:custGeom>
              <a:rect b="b" l="l" r="r" t="t"/>
              <a:pathLst>
                <a:path extrusionOk="0" h="1271" w="1433">
                  <a:moveTo>
                    <a:pt x="344" y="0"/>
                  </a:moveTo>
                  <a:cubicBezTo>
                    <a:pt x="82" y="182"/>
                    <a:pt x="1" y="343"/>
                    <a:pt x="1" y="686"/>
                  </a:cubicBezTo>
                  <a:cubicBezTo>
                    <a:pt x="1" y="928"/>
                    <a:pt x="82" y="1190"/>
                    <a:pt x="344" y="1270"/>
                  </a:cubicBezTo>
                  <a:lnTo>
                    <a:pt x="767" y="1270"/>
                  </a:lnTo>
                  <a:cubicBezTo>
                    <a:pt x="767" y="1270"/>
                    <a:pt x="1432" y="182"/>
                    <a:pt x="344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1"/>
            <p:cNvSpPr/>
            <p:nvPr/>
          </p:nvSpPr>
          <p:spPr>
            <a:xfrm>
              <a:off x="5705027" y="2323837"/>
              <a:ext cx="33839" cy="44487"/>
            </a:xfrm>
            <a:custGeom>
              <a:rect b="b" l="l" r="r" t="t"/>
              <a:pathLst>
                <a:path extrusionOk="0" h="1433" w="1090">
                  <a:moveTo>
                    <a:pt x="323" y="1"/>
                  </a:moveTo>
                  <a:cubicBezTo>
                    <a:pt x="243" y="1"/>
                    <a:pt x="81" y="1"/>
                    <a:pt x="1" y="81"/>
                  </a:cubicBezTo>
                  <a:cubicBezTo>
                    <a:pt x="81" y="81"/>
                    <a:pt x="81" y="162"/>
                    <a:pt x="162" y="162"/>
                  </a:cubicBezTo>
                  <a:cubicBezTo>
                    <a:pt x="243" y="343"/>
                    <a:pt x="323" y="505"/>
                    <a:pt x="323" y="767"/>
                  </a:cubicBezTo>
                  <a:cubicBezTo>
                    <a:pt x="323" y="928"/>
                    <a:pt x="243" y="1089"/>
                    <a:pt x="162" y="1271"/>
                  </a:cubicBezTo>
                  <a:cubicBezTo>
                    <a:pt x="81" y="1271"/>
                    <a:pt x="81" y="1351"/>
                    <a:pt x="1" y="1351"/>
                  </a:cubicBezTo>
                  <a:cubicBezTo>
                    <a:pt x="81" y="1432"/>
                    <a:pt x="243" y="1432"/>
                    <a:pt x="323" y="1432"/>
                  </a:cubicBezTo>
                  <a:cubicBezTo>
                    <a:pt x="585" y="1432"/>
                    <a:pt x="747" y="1351"/>
                    <a:pt x="928" y="1271"/>
                  </a:cubicBezTo>
                  <a:cubicBezTo>
                    <a:pt x="1009" y="1089"/>
                    <a:pt x="1089" y="928"/>
                    <a:pt x="1089" y="767"/>
                  </a:cubicBezTo>
                  <a:cubicBezTo>
                    <a:pt x="1089" y="505"/>
                    <a:pt x="1009" y="343"/>
                    <a:pt x="928" y="162"/>
                  </a:cubicBezTo>
                  <a:cubicBezTo>
                    <a:pt x="747" y="81"/>
                    <a:pt x="585" y="1"/>
                    <a:pt x="323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1"/>
            <p:cNvSpPr/>
            <p:nvPr/>
          </p:nvSpPr>
          <p:spPr>
            <a:xfrm>
              <a:off x="5832719" y="2341036"/>
              <a:ext cx="7544" cy="11642"/>
            </a:xfrm>
            <a:custGeom>
              <a:rect b="b" l="l" r="r" t="t"/>
              <a:pathLst>
                <a:path extrusionOk="0" h="375" w="243">
                  <a:moveTo>
                    <a:pt x="176" y="0"/>
                  </a:moveTo>
                  <a:cubicBezTo>
                    <a:pt x="167" y="0"/>
                    <a:pt x="162" y="10"/>
                    <a:pt x="162" y="31"/>
                  </a:cubicBezTo>
                  <a:cubicBezTo>
                    <a:pt x="81" y="31"/>
                    <a:pt x="1" y="112"/>
                    <a:pt x="1" y="213"/>
                  </a:cubicBezTo>
                  <a:cubicBezTo>
                    <a:pt x="1" y="293"/>
                    <a:pt x="81" y="374"/>
                    <a:pt x="162" y="374"/>
                  </a:cubicBezTo>
                  <a:cubicBezTo>
                    <a:pt x="162" y="374"/>
                    <a:pt x="243" y="293"/>
                    <a:pt x="243" y="213"/>
                  </a:cubicBezTo>
                  <a:cubicBezTo>
                    <a:pt x="243" y="79"/>
                    <a:pt x="19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1"/>
            <p:cNvSpPr/>
            <p:nvPr/>
          </p:nvSpPr>
          <p:spPr>
            <a:xfrm>
              <a:off x="5710026" y="2341036"/>
              <a:ext cx="8165" cy="11642"/>
            </a:xfrm>
            <a:custGeom>
              <a:rect b="b" l="l" r="r" t="t"/>
              <a:pathLst>
                <a:path extrusionOk="0" h="375" w="263">
                  <a:moveTo>
                    <a:pt x="179" y="0"/>
                  </a:moveTo>
                  <a:cubicBezTo>
                    <a:pt x="169" y="0"/>
                    <a:pt x="162" y="10"/>
                    <a:pt x="162" y="31"/>
                  </a:cubicBezTo>
                  <a:cubicBezTo>
                    <a:pt x="82" y="31"/>
                    <a:pt x="1" y="112"/>
                    <a:pt x="1" y="213"/>
                  </a:cubicBezTo>
                  <a:cubicBezTo>
                    <a:pt x="1" y="293"/>
                    <a:pt x="82" y="374"/>
                    <a:pt x="162" y="374"/>
                  </a:cubicBezTo>
                  <a:cubicBezTo>
                    <a:pt x="162" y="374"/>
                    <a:pt x="263" y="293"/>
                    <a:pt x="263" y="213"/>
                  </a:cubicBezTo>
                  <a:cubicBezTo>
                    <a:pt x="263" y="79"/>
                    <a:pt x="20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1"/>
            <p:cNvSpPr/>
            <p:nvPr/>
          </p:nvSpPr>
          <p:spPr>
            <a:xfrm>
              <a:off x="5837717" y="2341998"/>
              <a:ext cx="5681" cy="10679"/>
            </a:xfrm>
            <a:custGeom>
              <a:rect b="b" l="l" r="r" t="t"/>
              <a:pathLst>
                <a:path extrusionOk="0" h="344" w="183">
                  <a:moveTo>
                    <a:pt x="1" y="0"/>
                  </a:moveTo>
                  <a:lnTo>
                    <a:pt x="1" y="182"/>
                  </a:lnTo>
                  <a:lnTo>
                    <a:pt x="1" y="343"/>
                  </a:lnTo>
                  <a:cubicBezTo>
                    <a:pt x="82" y="343"/>
                    <a:pt x="182" y="262"/>
                    <a:pt x="182" y="182"/>
                  </a:cubicBezTo>
                  <a:cubicBezTo>
                    <a:pt x="182" y="81"/>
                    <a:pt x="82" y="0"/>
                    <a:pt x="1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1"/>
            <p:cNvSpPr/>
            <p:nvPr/>
          </p:nvSpPr>
          <p:spPr>
            <a:xfrm>
              <a:off x="5715055" y="2341998"/>
              <a:ext cx="8165" cy="10679"/>
            </a:xfrm>
            <a:custGeom>
              <a:rect b="b" l="l" r="r" t="t"/>
              <a:pathLst>
                <a:path extrusionOk="0" h="344" w="263">
                  <a:moveTo>
                    <a:pt x="0" y="0"/>
                  </a:moveTo>
                  <a:lnTo>
                    <a:pt x="0" y="182"/>
                  </a:lnTo>
                  <a:lnTo>
                    <a:pt x="0" y="343"/>
                  </a:lnTo>
                  <a:cubicBezTo>
                    <a:pt x="182" y="343"/>
                    <a:pt x="262" y="262"/>
                    <a:pt x="262" y="182"/>
                  </a:cubicBezTo>
                  <a:cubicBezTo>
                    <a:pt x="262" y="81"/>
                    <a:pt x="182" y="0"/>
                    <a:pt x="0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7" name="Google Shape;2067;p61"/>
          <p:cNvGrpSpPr/>
          <p:nvPr/>
        </p:nvGrpSpPr>
        <p:grpSpPr>
          <a:xfrm>
            <a:off x="4839307" y="2826463"/>
            <a:ext cx="371966" cy="256420"/>
            <a:chOff x="6871342" y="3740044"/>
            <a:chExt cx="371966" cy="256420"/>
          </a:xfrm>
        </p:grpSpPr>
        <p:sp>
          <p:nvSpPr>
            <p:cNvPr id="2068" name="Google Shape;2068;p61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1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1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1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1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1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1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1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1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1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1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1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Tracking</a:t>
            </a:r>
            <a:endParaRPr/>
          </a:p>
        </p:txBody>
      </p:sp>
      <p:sp>
        <p:nvSpPr>
          <p:cNvPr id="2085" name="Google Shape;2085;p62"/>
          <p:cNvSpPr txBox="1"/>
          <p:nvPr/>
        </p:nvSpPr>
        <p:spPr>
          <a:xfrm flipH="1">
            <a:off x="359450" y="1489063"/>
            <a:ext cx="224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 Time Location Accuracy</a:t>
            </a:r>
            <a:endParaRPr b="1"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086" name="Google Shape;2086;p62"/>
          <p:cNvSpPr txBox="1"/>
          <p:nvPr/>
        </p:nvSpPr>
        <p:spPr>
          <a:xfrm flipH="1">
            <a:off x="-72550" y="3159425"/>
            <a:ext cx="31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Estimated Time of Arrival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087" name="Google Shape;2087;p62"/>
          <p:cNvSpPr txBox="1"/>
          <p:nvPr/>
        </p:nvSpPr>
        <p:spPr>
          <a:xfrm flipH="1">
            <a:off x="6527700" y="1609063"/>
            <a:ext cx="244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Emergency Response Integration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088" name="Google Shape;2088;p62"/>
          <p:cNvSpPr txBox="1"/>
          <p:nvPr/>
        </p:nvSpPr>
        <p:spPr>
          <a:xfrm flipH="1">
            <a:off x="6402600" y="3178750"/>
            <a:ext cx="2021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Interface Integration</a:t>
            </a:r>
            <a:endParaRPr b="1"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089" name="Google Shape;2089;p62"/>
          <p:cNvSpPr/>
          <p:nvPr/>
        </p:nvSpPr>
        <p:spPr>
          <a:xfrm>
            <a:off x="5670683" y="17092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62"/>
          <p:cNvSpPr/>
          <p:nvPr/>
        </p:nvSpPr>
        <p:spPr>
          <a:xfrm>
            <a:off x="5670683" y="33822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62"/>
          <p:cNvSpPr/>
          <p:nvPr/>
        </p:nvSpPr>
        <p:spPr>
          <a:xfrm>
            <a:off x="2816383" y="17349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62"/>
          <p:cNvSpPr/>
          <p:nvPr/>
        </p:nvSpPr>
        <p:spPr>
          <a:xfrm>
            <a:off x="2816383" y="33822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3" name="Google Shape;2093;p62"/>
          <p:cNvCxnSpPr>
            <a:stCxn id="2091" idx="2"/>
            <a:endCxn id="2092" idx="0"/>
          </p:cNvCxnSpPr>
          <p:nvPr/>
        </p:nvCxnSpPr>
        <p:spPr>
          <a:xfrm>
            <a:off x="3137083" y="2376350"/>
            <a:ext cx="0" cy="100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4" name="Google Shape;2094;p62"/>
          <p:cNvCxnSpPr>
            <a:stCxn id="2092" idx="2"/>
            <a:endCxn id="2090" idx="2"/>
          </p:cNvCxnSpPr>
          <p:nvPr/>
        </p:nvCxnSpPr>
        <p:spPr>
          <a:xfrm flipH="1" rot="-5400000">
            <a:off x="4563883" y="2596800"/>
            <a:ext cx="600" cy="28542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5" name="Google Shape;2095;p62"/>
          <p:cNvCxnSpPr>
            <a:stCxn id="2090" idx="0"/>
            <a:endCxn id="2089" idx="2"/>
          </p:cNvCxnSpPr>
          <p:nvPr/>
        </p:nvCxnSpPr>
        <p:spPr>
          <a:xfrm rot="10800000">
            <a:off x="5991383" y="2350800"/>
            <a:ext cx="0" cy="103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6" name="Google Shape;2096;p62"/>
          <p:cNvSpPr/>
          <p:nvPr/>
        </p:nvSpPr>
        <p:spPr>
          <a:xfrm>
            <a:off x="4044100" y="1651048"/>
            <a:ext cx="378107" cy="373234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62"/>
          <p:cNvSpPr/>
          <p:nvPr/>
        </p:nvSpPr>
        <p:spPr>
          <a:xfrm>
            <a:off x="3865400" y="1522805"/>
            <a:ext cx="241251" cy="23814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8" name="Google Shape;2098;p62"/>
          <p:cNvGrpSpPr/>
          <p:nvPr/>
        </p:nvGrpSpPr>
        <p:grpSpPr>
          <a:xfrm>
            <a:off x="5833175" y="3540075"/>
            <a:ext cx="316406" cy="325638"/>
            <a:chOff x="3167494" y="3226433"/>
            <a:chExt cx="364943" cy="375592"/>
          </a:xfrm>
        </p:grpSpPr>
        <p:sp>
          <p:nvSpPr>
            <p:cNvPr id="2099" name="Google Shape;2099;p62"/>
            <p:cNvSpPr/>
            <p:nvPr/>
          </p:nvSpPr>
          <p:spPr>
            <a:xfrm>
              <a:off x="3219433" y="3244595"/>
              <a:ext cx="127719" cy="33808"/>
            </a:xfrm>
            <a:custGeom>
              <a:rect b="b" l="l" r="r" t="t"/>
              <a:pathLst>
                <a:path extrusionOk="0" h="1089" w="4114">
                  <a:moveTo>
                    <a:pt x="344" y="0"/>
                  </a:moveTo>
                  <a:cubicBezTo>
                    <a:pt x="162" y="0"/>
                    <a:pt x="1" y="162"/>
                    <a:pt x="1" y="343"/>
                  </a:cubicBezTo>
                  <a:lnTo>
                    <a:pt x="1" y="746"/>
                  </a:lnTo>
                  <a:lnTo>
                    <a:pt x="4114" y="1089"/>
                  </a:lnTo>
                  <a:lnTo>
                    <a:pt x="4114" y="343"/>
                  </a:lnTo>
                  <a:cubicBezTo>
                    <a:pt x="4114" y="162"/>
                    <a:pt x="3953" y="0"/>
                    <a:pt x="377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2"/>
            <p:cNvSpPr/>
            <p:nvPr/>
          </p:nvSpPr>
          <p:spPr>
            <a:xfrm>
              <a:off x="3333993" y="3244595"/>
              <a:ext cx="33839" cy="33808"/>
            </a:xfrm>
            <a:custGeom>
              <a:rect b="b" l="l" r="r" t="t"/>
              <a:pathLst>
                <a:path extrusionOk="0" h="1089" w="1090">
                  <a:moveTo>
                    <a:pt x="1" y="0"/>
                  </a:moveTo>
                  <a:cubicBezTo>
                    <a:pt x="182" y="0"/>
                    <a:pt x="343" y="162"/>
                    <a:pt x="343" y="343"/>
                  </a:cubicBezTo>
                  <a:lnTo>
                    <a:pt x="343" y="1089"/>
                  </a:lnTo>
                  <a:lnTo>
                    <a:pt x="1089" y="746"/>
                  </a:lnTo>
                  <a:lnTo>
                    <a:pt x="1089" y="343"/>
                  </a:lnTo>
                  <a:cubicBezTo>
                    <a:pt x="1089" y="162"/>
                    <a:pt x="928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2"/>
            <p:cNvSpPr/>
            <p:nvPr/>
          </p:nvSpPr>
          <p:spPr>
            <a:xfrm>
              <a:off x="3167494" y="3267755"/>
              <a:ext cx="231627" cy="334262"/>
            </a:xfrm>
            <a:custGeom>
              <a:rect b="b" l="l" r="r" t="t"/>
              <a:pathLst>
                <a:path extrusionOk="0" h="10767" w="7461">
                  <a:moveTo>
                    <a:pt x="666" y="0"/>
                  </a:moveTo>
                  <a:cubicBezTo>
                    <a:pt x="323" y="0"/>
                    <a:pt x="1" y="262"/>
                    <a:pt x="1" y="605"/>
                  </a:cubicBezTo>
                  <a:lnTo>
                    <a:pt x="1" y="10182"/>
                  </a:lnTo>
                  <a:cubicBezTo>
                    <a:pt x="1" y="10504"/>
                    <a:pt x="323" y="10766"/>
                    <a:pt x="666" y="10766"/>
                  </a:cubicBezTo>
                  <a:lnTo>
                    <a:pt x="6795" y="10766"/>
                  </a:lnTo>
                  <a:cubicBezTo>
                    <a:pt x="7138" y="10766"/>
                    <a:pt x="7460" y="10504"/>
                    <a:pt x="7460" y="10182"/>
                  </a:cubicBezTo>
                  <a:lnTo>
                    <a:pt x="7460" y="605"/>
                  </a:lnTo>
                  <a:cubicBezTo>
                    <a:pt x="7460" y="262"/>
                    <a:pt x="7138" y="0"/>
                    <a:pt x="679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2"/>
            <p:cNvSpPr/>
            <p:nvPr/>
          </p:nvSpPr>
          <p:spPr>
            <a:xfrm>
              <a:off x="3357774" y="3267755"/>
              <a:ext cx="62618" cy="334262"/>
            </a:xfrm>
            <a:custGeom>
              <a:rect b="b" l="l" r="r" t="t"/>
              <a:pathLst>
                <a:path extrusionOk="0" h="10767" w="2017">
                  <a:moveTo>
                    <a:pt x="666" y="0"/>
                  </a:moveTo>
                  <a:cubicBezTo>
                    <a:pt x="1009" y="0"/>
                    <a:pt x="1251" y="262"/>
                    <a:pt x="1251" y="605"/>
                  </a:cubicBezTo>
                  <a:lnTo>
                    <a:pt x="1251" y="847"/>
                  </a:lnTo>
                  <a:lnTo>
                    <a:pt x="1" y="4960"/>
                  </a:lnTo>
                  <a:lnTo>
                    <a:pt x="1251" y="9920"/>
                  </a:lnTo>
                  <a:lnTo>
                    <a:pt x="1251" y="10182"/>
                  </a:lnTo>
                  <a:cubicBezTo>
                    <a:pt x="1251" y="10504"/>
                    <a:pt x="1009" y="10766"/>
                    <a:pt x="666" y="10766"/>
                  </a:cubicBezTo>
                  <a:lnTo>
                    <a:pt x="1432" y="10766"/>
                  </a:lnTo>
                  <a:cubicBezTo>
                    <a:pt x="1755" y="10766"/>
                    <a:pt x="2017" y="10504"/>
                    <a:pt x="2017" y="10182"/>
                  </a:cubicBezTo>
                  <a:lnTo>
                    <a:pt x="2017" y="605"/>
                  </a:lnTo>
                  <a:cubicBezTo>
                    <a:pt x="2017" y="262"/>
                    <a:pt x="1755" y="0"/>
                    <a:pt x="1432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2"/>
            <p:cNvSpPr/>
            <p:nvPr/>
          </p:nvSpPr>
          <p:spPr>
            <a:xfrm>
              <a:off x="3461684" y="3560052"/>
              <a:ext cx="28810" cy="41973"/>
            </a:xfrm>
            <a:custGeom>
              <a:rect b="b" l="l" r="r" t="t"/>
              <a:pathLst>
                <a:path extrusionOk="0" h="1352" w="928">
                  <a:moveTo>
                    <a:pt x="847" y="1"/>
                  </a:moveTo>
                  <a:lnTo>
                    <a:pt x="1" y="505"/>
                  </a:lnTo>
                  <a:lnTo>
                    <a:pt x="1" y="1089"/>
                  </a:lnTo>
                  <a:cubicBezTo>
                    <a:pt x="1" y="1271"/>
                    <a:pt x="101" y="1351"/>
                    <a:pt x="182" y="1351"/>
                  </a:cubicBezTo>
                  <a:cubicBezTo>
                    <a:pt x="263" y="1351"/>
                    <a:pt x="767" y="1351"/>
                    <a:pt x="928" y="1089"/>
                  </a:cubicBez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2"/>
            <p:cNvSpPr/>
            <p:nvPr/>
          </p:nvSpPr>
          <p:spPr>
            <a:xfrm>
              <a:off x="3467304" y="3568186"/>
              <a:ext cx="28841" cy="33839"/>
            </a:xfrm>
            <a:custGeom>
              <a:rect b="b" l="l" r="r" t="t"/>
              <a:pathLst>
                <a:path extrusionOk="0" h="1090" w="929">
                  <a:moveTo>
                    <a:pt x="162" y="1"/>
                  </a:moveTo>
                  <a:lnTo>
                    <a:pt x="162" y="827"/>
                  </a:lnTo>
                  <a:cubicBezTo>
                    <a:pt x="162" y="1009"/>
                    <a:pt x="162" y="1089"/>
                    <a:pt x="1" y="1089"/>
                  </a:cubicBezTo>
                  <a:lnTo>
                    <a:pt x="666" y="1089"/>
                  </a:lnTo>
                  <a:cubicBezTo>
                    <a:pt x="828" y="1089"/>
                    <a:pt x="928" y="1009"/>
                    <a:pt x="928" y="827"/>
                  </a:cubicBezTo>
                  <a:lnTo>
                    <a:pt x="928" y="24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2"/>
            <p:cNvSpPr/>
            <p:nvPr/>
          </p:nvSpPr>
          <p:spPr>
            <a:xfrm>
              <a:off x="3328994" y="3568186"/>
              <a:ext cx="28810" cy="33839"/>
            </a:xfrm>
            <a:custGeom>
              <a:rect b="b" l="l" r="r" t="t"/>
              <a:pathLst>
                <a:path extrusionOk="0" h="1090" w="928">
                  <a:moveTo>
                    <a:pt x="847" y="1"/>
                  </a:moveTo>
                  <a:lnTo>
                    <a:pt x="0" y="243"/>
                  </a:lnTo>
                  <a:lnTo>
                    <a:pt x="0" y="827"/>
                  </a:lnTo>
                  <a:cubicBezTo>
                    <a:pt x="0" y="1009"/>
                    <a:pt x="0" y="1089"/>
                    <a:pt x="162" y="1089"/>
                  </a:cubicBezTo>
                  <a:lnTo>
                    <a:pt x="928" y="82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2"/>
            <p:cNvSpPr/>
            <p:nvPr/>
          </p:nvSpPr>
          <p:spPr>
            <a:xfrm>
              <a:off x="3333993" y="3573215"/>
              <a:ext cx="28810" cy="28810"/>
            </a:xfrm>
            <a:custGeom>
              <a:rect b="b" l="l" r="r" t="t"/>
              <a:pathLst>
                <a:path extrusionOk="0" h="928" w="928">
                  <a:moveTo>
                    <a:pt x="182" y="0"/>
                  </a:moveTo>
                  <a:lnTo>
                    <a:pt x="182" y="665"/>
                  </a:lnTo>
                  <a:cubicBezTo>
                    <a:pt x="182" y="847"/>
                    <a:pt x="81" y="927"/>
                    <a:pt x="1" y="927"/>
                  </a:cubicBezTo>
                  <a:lnTo>
                    <a:pt x="686" y="927"/>
                  </a:lnTo>
                  <a:cubicBezTo>
                    <a:pt x="847" y="927"/>
                    <a:pt x="928" y="847"/>
                    <a:pt x="928" y="665"/>
                  </a:cubicBezTo>
                  <a:lnTo>
                    <a:pt x="928" y="8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2"/>
            <p:cNvSpPr/>
            <p:nvPr/>
          </p:nvSpPr>
          <p:spPr>
            <a:xfrm>
              <a:off x="3190654" y="3289021"/>
              <a:ext cx="205953" cy="273569"/>
            </a:xfrm>
            <a:custGeom>
              <a:rect b="b" l="l" r="r" t="t"/>
              <a:pathLst>
                <a:path extrusionOk="0" h="8812" w="6634">
                  <a:moveTo>
                    <a:pt x="81" y="1"/>
                  </a:moveTo>
                  <a:cubicBezTo>
                    <a:pt x="81" y="1"/>
                    <a:pt x="1" y="81"/>
                    <a:pt x="1" y="162"/>
                  </a:cubicBezTo>
                  <a:lnTo>
                    <a:pt x="1" y="8489"/>
                  </a:lnTo>
                  <a:lnTo>
                    <a:pt x="6634" y="8811"/>
                  </a:lnTo>
                  <a:lnTo>
                    <a:pt x="6634" y="162"/>
                  </a:lnTo>
                  <a:cubicBezTo>
                    <a:pt x="6634" y="81"/>
                    <a:pt x="6553" y="1"/>
                    <a:pt x="6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2"/>
            <p:cNvSpPr/>
            <p:nvPr/>
          </p:nvSpPr>
          <p:spPr>
            <a:xfrm>
              <a:off x="3190654" y="3552539"/>
              <a:ext cx="125204" cy="23191"/>
            </a:xfrm>
            <a:custGeom>
              <a:rect b="b" l="l" r="r" t="t"/>
              <a:pathLst>
                <a:path extrusionOk="0" h="747" w="4033">
                  <a:moveTo>
                    <a:pt x="1" y="1"/>
                  </a:moveTo>
                  <a:lnTo>
                    <a:pt x="1" y="666"/>
                  </a:lnTo>
                  <a:lnTo>
                    <a:pt x="81" y="747"/>
                  </a:lnTo>
                  <a:lnTo>
                    <a:pt x="4033" y="7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2"/>
            <p:cNvSpPr/>
            <p:nvPr/>
          </p:nvSpPr>
          <p:spPr>
            <a:xfrm>
              <a:off x="3255757" y="3226433"/>
              <a:ext cx="55105" cy="83294"/>
            </a:xfrm>
            <a:custGeom>
              <a:rect b="b" l="l" r="r" t="t"/>
              <a:pathLst>
                <a:path extrusionOk="0" h="2683" w="1775">
                  <a:moveTo>
                    <a:pt x="847" y="1"/>
                  </a:moveTo>
                  <a:cubicBezTo>
                    <a:pt x="585" y="1"/>
                    <a:pt x="424" y="162"/>
                    <a:pt x="343" y="323"/>
                  </a:cubicBezTo>
                  <a:lnTo>
                    <a:pt x="0" y="2259"/>
                  </a:lnTo>
                  <a:cubicBezTo>
                    <a:pt x="0" y="2440"/>
                    <a:pt x="182" y="2682"/>
                    <a:pt x="343" y="2682"/>
                  </a:cubicBezTo>
                  <a:lnTo>
                    <a:pt x="1432" y="2682"/>
                  </a:lnTo>
                  <a:cubicBezTo>
                    <a:pt x="1593" y="2682"/>
                    <a:pt x="1775" y="2440"/>
                    <a:pt x="1775" y="2259"/>
                  </a:cubicBezTo>
                  <a:lnTo>
                    <a:pt x="1432" y="323"/>
                  </a:lnTo>
                  <a:cubicBezTo>
                    <a:pt x="1351" y="162"/>
                    <a:pt x="1190" y="1"/>
                    <a:pt x="928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2"/>
            <p:cNvSpPr/>
            <p:nvPr/>
          </p:nvSpPr>
          <p:spPr>
            <a:xfrm>
              <a:off x="3284537" y="3226433"/>
              <a:ext cx="49486" cy="83294"/>
            </a:xfrm>
            <a:custGeom>
              <a:rect b="b" l="l" r="r" t="t"/>
              <a:pathLst>
                <a:path extrusionOk="0" h="2683" w="1594">
                  <a:moveTo>
                    <a:pt x="1" y="1"/>
                  </a:moveTo>
                  <a:cubicBezTo>
                    <a:pt x="162" y="1"/>
                    <a:pt x="424" y="162"/>
                    <a:pt x="424" y="323"/>
                  </a:cubicBezTo>
                  <a:lnTo>
                    <a:pt x="767" y="2259"/>
                  </a:lnTo>
                  <a:cubicBezTo>
                    <a:pt x="848" y="2440"/>
                    <a:pt x="666" y="2682"/>
                    <a:pt x="424" y="2682"/>
                  </a:cubicBezTo>
                  <a:lnTo>
                    <a:pt x="1170" y="2682"/>
                  </a:lnTo>
                  <a:cubicBezTo>
                    <a:pt x="1352" y="2682"/>
                    <a:pt x="1594" y="2440"/>
                    <a:pt x="1513" y="2259"/>
                  </a:cubicBezTo>
                  <a:lnTo>
                    <a:pt x="1170" y="323"/>
                  </a:lnTo>
                  <a:cubicBezTo>
                    <a:pt x="1170" y="162"/>
                    <a:pt x="928" y="1"/>
                    <a:pt x="6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2"/>
            <p:cNvSpPr/>
            <p:nvPr/>
          </p:nvSpPr>
          <p:spPr>
            <a:xfrm>
              <a:off x="3230082" y="3357260"/>
              <a:ext cx="114587" cy="142869"/>
            </a:xfrm>
            <a:custGeom>
              <a:rect b="b" l="l" r="r" t="t"/>
              <a:pathLst>
                <a:path extrusionOk="0" h="4602" w="3691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1" y="1654"/>
                  </a:lnTo>
                  <a:lnTo>
                    <a:pt x="1" y="2581"/>
                  </a:lnTo>
                  <a:cubicBezTo>
                    <a:pt x="1" y="3589"/>
                    <a:pt x="747" y="4436"/>
                    <a:pt x="1674" y="4597"/>
                  </a:cubicBezTo>
                  <a:cubicBezTo>
                    <a:pt x="1696" y="4600"/>
                    <a:pt x="1719" y="4602"/>
                    <a:pt x="1744" y="4602"/>
                  </a:cubicBezTo>
                  <a:cubicBezTo>
                    <a:pt x="2365" y="4602"/>
                    <a:pt x="3690" y="3629"/>
                    <a:pt x="3690" y="2581"/>
                  </a:cubicBezTo>
                  <a:lnTo>
                    <a:pt x="3690" y="1250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2"/>
            <p:cNvSpPr/>
            <p:nvPr/>
          </p:nvSpPr>
          <p:spPr>
            <a:xfrm>
              <a:off x="3282053" y="3390417"/>
              <a:ext cx="75750" cy="109589"/>
            </a:xfrm>
            <a:custGeom>
              <a:rect b="b" l="l" r="r" t="t"/>
              <a:pathLst>
                <a:path extrusionOk="0" h="3530" w="2440">
                  <a:moveTo>
                    <a:pt x="1674" y="1"/>
                  </a:moveTo>
                  <a:lnTo>
                    <a:pt x="1674" y="1513"/>
                  </a:lnTo>
                  <a:cubicBezTo>
                    <a:pt x="1674" y="2521"/>
                    <a:pt x="928" y="3368"/>
                    <a:pt x="0" y="3529"/>
                  </a:cubicBezTo>
                  <a:lnTo>
                    <a:pt x="424" y="3529"/>
                  </a:lnTo>
                  <a:cubicBezTo>
                    <a:pt x="1512" y="3529"/>
                    <a:pt x="2440" y="2602"/>
                    <a:pt x="2440" y="1513"/>
                  </a:cubicBezTo>
                  <a:lnTo>
                    <a:pt x="2440" y="586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2"/>
            <p:cNvSpPr/>
            <p:nvPr/>
          </p:nvSpPr>
          <p:spPr>
            <a:xfrm>
              <a:off x="3230082" y="3341613"/>
              <a:ext cx="114587" cy="66995"/>
            </a:xfrm>
            <a:custGeom>
              <a:rect b="b" l="l" r="r" t="t"/>
              <a:pathLst>
                <a:path extrusionOk="0" h="2158" w="3691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81" y="1250"/>
                  </a:lnTo>
                  <a:cubicBezTo>
                    <a:pt x="81" y="1331"/>
                    <a:pt x="1" y="1412"/>
                    <a:pt x="1" y="1492"/>
                  </a:cubicBezTo>
                  <a:lnTo>
                    <a:pt x="1" y="2158"/>
                  </a:lnTo>
                  <a:lnTo>
                    <a:pt x="2017" y="746"/>
                  </a:lnTo>
                  <a:lnTo>
                    <a:pt x="2098" y="746"/>
                  </a:lnTo>
                  <a:lnTo>
                    <a:pt x="3348" y="1654"/>
                  </a:lnTo>
                  <a:lnTo>
                    <a:pt x="3690" y="1492"/>
                  </a:lnTo>
                  <a:lnTo>
                    <a:pt x="3348" y="827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2"/>
            <p:cNvSpPr/>
            <p:nvPr/>
          </p:nvSpPr>
          <p:spPr>
            <a:xfrm>
              <a:off x="3333993" y="3367257"/>
              <a:ext cx="23812" cy="41352"/>
            </a:xfrm>
            <a:custGeom>
              <a:rect b="b" l="l" r="r" t="t"/>
              <a:pathLst>
                <a:path extrusionOk="0" h="1332" w="767">
                  <a:moveTo>
                    <a:pt x="1" y="1"/>
                  </a:moveTo>
                  <a:lnTo>
                    <a:pt x="1" y="828"/>
                  </a:lnTo>
                  <a:lnTo>
                    <a:pt x="767" y="1332"/>
                  </a:lnTo>
                  <a:lnTo>
                    <a:pt x="767" y="666"/>
                  </a:lnTo>
                  <a:cubicBezTo>
                    <a:pt x="767" y="586"/>
                    <a:pt x="686" y="505"/>
                    <a:pt x="686" y="4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2"/>
            <p:cNvSpPr/>
            <p:nvPr/>
          </p:nvSpPr>
          <p:spPr>
            <a:xfrm>
              <a:off x="3255757" y="3412336"/>
              <a:ext cx="78264" cy="56378"/>
            </a:xfrm>
            <a:custGeom>
              <a:rect b="b" l="l" r="r" t="t"/>
              <a:pathLst>
                <a:path extrusionOk="0" h="1816" w="2521">
                  <a:moveTo>
                    <a:pt x="2349" y="1"/>
                  </a:moveTo>
                  <a:cubicBezTo>
                    <a:pt x="2299" y="1"/>
                    <a:pt x="2238" y="21"/>
                    <a:pt x="2198" y="61"/>
                  </a:cubicBezTo>
                  <a:lnTo>
                    <a:pt x="928" y="1311"/>
                  </a:lnTo>
                  <a:lnTo>
                    <a:pt x="343" y="726"/>
                  </a:lnTo>
                  <a:cubicBezTo>
                    <a:pt x="303" y="686"/>
                    <a:pt x="262" y="666"/>
                    <a:pt x="220" y="666"/>
                  </a:cubicBezTo>
                  <a:cubicBezTo>
                    <a:pt x="177" y="666"/>
                    <a:pt x="131" y="686"/>
                    <a:pt x="81" y="726"/>
                  </a:cubicBezTo>
                  <a:cubicBezTo>
                    <a:pt x="0" y="807"/>
                    <a:pt x="0" y="888"/>
                    <a:pt x="81" y="988"/>
                  </a:cubicBezTo>
                  <a:lnTo>
                    <a:pt x="767" y="1734"/>
                  </a:lnTo>
                  <a:cubicBezTo>
                    <a:pt x="847" y="1734"/>
                    <a:pt x="847" y="1815"/>
                    <a:pt x="928" y="1815"/>
                  </a:cubicBezTo>
                  <a:cubicBezTo>
                    <a:pt x="1008" y="1815"/>
                    <a:pt x="1008" y="1734"/>
                    <a:pt x="1008" y="1734"/>
                  </a:cubicBezTo>
                  <a:lnTo>
                    <a:pt x="2440" y="303"/>
                  </a:lnTo>
                  <a:cubicBezTo>
                    <a:pt x="2521" y="222"/>
                    <a:pt x="2521" y="142"/>
                    <a:pt x="2440" y="61"/>
                  </a:cubicBezTo>
                  <a:cubicBezTo>
                    <a:pt x="2440" y="21"/>
                    <a:pt x="2400" y="1"/>
                    <a:pt x="2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2"/>
            <p:cNvSpPr/>
            <p:nvPr/>
          </p:nvSpPr>
          <p:spPr>
            <a:xfrm>
              <a:off x="3323965" y="3439873"/>
              <a:ext cx="177174" cy="62618"/>
            </a:xfrm>
            <a:custGeom>
              <a:rect b="b" l="l" r="r" t="t"/>
              <a:pathLst>
                <a:path extrusionOk="0" h="2017" w="5707">
                  <a:moveTo>
                    <a:pt x="1009" y="1"/>
                  </a:moveTo>
                  <a:cubicBezTo>
                    <a:pt x="747" y="1"/>
                    <a:pt x="586" y="182"/>
                    <a:pt x="505" y="343"/>
                  </a:cubicBezTo>
                  <a:lnTo>
                    <a:pt x="1" y="2017"/>
                  </a:lnTo>
                  <a:lnTo>
                    <a:pt x="5707" y="2017"/>
                  </a:lnTo>
                  <a:lnTo>
                    <a:pt x="5203" y="343"/>
                  </a:lnTo>
                  <a:cubicBezTo>
                    <a:pt x="5122" y="182"/>
                    <a:pt x="4941" y="1"/>
                    <a:pt x="4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2"/>
            <p:cNvSpPr/>
            <p:nvPr/>
          </p:nvSpPr>
          <p:spPr>
            <a:xfrm>
              <a:off x="3292671" y="3481816"/>
              <a:ext cx="31324" cy="23812"/>
            </a:xfrm>
            <a:custGeom>
              <a:rect b="b" l="l" r="r" t="t"/>
              <a:pathLst>
                <a:path extrusionOk="0" h="767" w="1009">
                  <a:moveTo>
                    <a:pt x="404" y="0"/>
                  </a:moveTo>
                  <a:cubicBezTo>
                    <a:pt x="162" y="0"/>
                    <a:pt x="1" y="263"/>
                    <a:pt x="82" y="504"/>
                  </a:cubicBezTo>
                  <a:cubicBezTo>
                    <a:pt x="82" y="666"/>
                    <a:pt x="243" y="767"/>
                    <a:pt x="404" y="767"/>
                  </a:cubicBezTo>
                  <a:lnTo>
                    <a:pt x="1009" y="767"/>
                  </a:lnTo>
                  <a:lnTo>
                    <a:pt x="1009" y="424"/>
                  </a:lnTo>
                  <a:cubicBezTo>
                    <a:pt x="1009" y="162"/>
                    <a:pt x="828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2"/>
            <p:cNvSpPr/>
            <p:nvPr/>
          </p:nvSpPr>
          <p:spPr>
            <a:xfrm>
              <a:off x="3501113" y="3481816"/>
              <a:ext cx="31324" cy="23812"/>
            </a:xfrm>
            <a:custGeom>
              <a:rect b="b" l="l" r="r" t="t"/>
              <a:pathLst>
                <a:path extrusionOk="0" h="767" w="1009">
                  <a:moveTo>
                    <a:pt x="343" y="0"/>
                  </a:moveTo>
                  <a:cubicBezTo>
                    <a:pt x="162" y="0"/>
                    <a:pt x="1" y="162"/>
                    <a:pt x="1" y="424"/>
                  </a:cubicBezTo>
                  <a:lnTo>
                    <a:pt x="1" y="767"/>
                  </a:lnTo>
                  <a:lnTo>
                    <a:pt x="585" y="767"/>
                  </a:lnTo>
                  <a:cubicBezTo>
                    <a:pt x="747" y="767"/>
                    <a:pt x="928" y="666"/>
                    <a:pt x="928" y="504"/>
                  </a:cubicBezTo>
                  <a:cubicBezTo>
                    <a:pt x="1009" y="263"/>
                    <a:pt x="847" y="0"/>
                    <a:pt x="58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2"/>
            <p:cNvSpPr/>
            <p:nvPr/>
          </p:nvSpPr>
          <p:spPr>
            <a:xfrm>
              <a:off x="3318346" y="3434875"/>
              <a:ext cx="187791" cy="73266"/>
            </a:xfrm>
            <a:custGeom>
              <a:rect b="b" l="l" r="r" t="t"/>
              <a:pathLst>
                <a:path extrusionOk="0" h="2360" w="6049">
                  <a:moveTo>
                    <a:pt x="1190" y="0"/>
                  </a:moveTo>
                  <a:cubicBezTo>
                    <a:pt x="928" y="0"/>
                    <a:pt x="585" y="262"/>
                    <a:pt x="505" y="504"/>
                  </a:cubicBezTo>
                  <a:lnTo>
                    <a:pt x="1" y="2097"/>
                  </a:lnTo>
                  <a:cubicBezTo>
                    <a:pt x="1" y="2178"/>
                    <a:pt x="1" y="2279"/>
                    <a:pt x="81" y="2359"/>
                  </a:cubicBezTo>
                  <a:cubicBezTo>
                    <a:pt x="263" y="2359"/>
                    <a:pt x="343" y="2359"/>
                    <a:pt x="343" y="2178"/>
                  </a:cubicBezTo>
                  <a:lnTo>
                    <a:pt x="928" y="585"/>
                  </a:lnTo>
                  <a:cubicBezTo>
                    <a:pt x="928" y="504"/>
                    <a:pt x="1009" y="424"/>
                    <a:pt x="1190" y="424"/>
                  </a:cubicBezTo>
                  <a:lnTo>
                    <a:pt x="4880" y="424"/>
                  </a:lnTo>
                  <a:cubicBezTo>
                    <a:pt x="5041" y="424"/>
                    <a:pt x="5122" y="504"/>
                    <a:pt x="5122" y="585"/>
                  </a:cubicBezTo>
                  <a:lnTo>
                    <a:pt x="5726" y="2178"/>
                  </a:lnTo>
                  <a:cubicBezTo>
                    <a:pt x="5726" y="2279"/>
                    <a:pt x="5807" y="2359"/>
                    <a:pt x="5888" y="2359"/>
                  </a:cubicBezTo>
                  <a:cubicBezTo>
                    <a:pt x="6049" y="2359"/>
                    <a:pt x="6049" y="2178"/>
                    <a:pt x="6049" y="2097"/>
                  </a:cubicBezTo>
                  <a:lnTo>
                    <a:pt x="5545" y="504"/>
                  </a:lnTo>
                  <a:cubicBezTo>
                    <a:pt x="5384" y="262"/>
                    <a:pt x="5122" y="0"/>
                    <a:pt x="4880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3305213" y="3502462"/>
              <a:ext cx="193441" cy="73266"/>
            </a:xfrm>
            <a:custGeom>
              <a:rect b="b" l="l" r="r" t="t"/>
              <a:pathLst>
                <a:path extrusionOk="0" h="2360" w="6231">
                  <a:moveTo>
                    <a:pt x="847" y="1"/>
                  </a:moveTo>
                  <a:cubicBezTo>
                    <a:pt x="343" y="1"/>
                    <a:pt x="0" y="424"/>
                    <a:pt x="0" y="848"/>
                  </a:cubicBezTo>
                  <a:lnTo>
                    <a:pt x="0" y="2017"/>
                  </a:lnTo>
                  <a:cubicBezTo>
                    <a:pt x="0" y="2198"/>
                    <a:pt x="182" y="2360"/>
                    <a:pt x="343" y="2360"/>
                  </a:cubicBezTo>
                  <a:lnTo>
                    <a:pt x="5807" y="2360"/>
                  </a:lnTo>
                  <a:cubicBezTo>
                    <a:pt x="6049" y="2360"/>
                    <a:pt x="6230" y="2198"/>
                    <a:pt x="6230" y="2017"/>
                  </a:cubicBezTo>
                  <a:lnTo>
                    <a:pt x="6230" y="848"/>
                  </a:lnTo>
                  <a:cubicBezTo>
                    <a:pt x="6230" y="424"/>
                    <a:pt x="5807" y="1"/>
                    <a:pt x="5383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3469818" y="3502462"/>
              <a:ext cx="49486" cy="73266"/>
            </a:xfrm>
            <a:custGeom>
              <a:rect b="b" l="l" r="r" t="t"/>
              <a:pathLst>
                <a:path extrusionOk="0" h="2360" w="1594">
                  <a:moveTo>
                    <a:pt x="1" y="1"/>
                  </a:moveTo>
                  <a:cubicBezTo>
                    <a:pt x="505" y="1"/>
                    <a:pt x="847" y="424"/>
                    <a:pt x="847" y="848"/>
                  </a:cubicBezTo>
                  <a:lnTo>
                    <a:pt x="747" y="928"/>
                  </a:lnTo>
                  <a:lnTo>
                    <a:pt x="847" y="1190"/>
                  </a:lnTo>
                  <a:lnTo>
                    <a:pt x="847" y="2017"/>
                  </a:lnTo>
                  <a:cubicBezTo>
                    <a:pt x="847" y="2198"/>
                    <a:pt x="666" y="2360"/>
                    <a:pt x="505" y="2360"/>
                  </a:cubicBezTo>
                  <a:lnTo>
                    <a:pt x="1251" y="2360"/>
                  </a:lnTo>
                  <a:cubicBezTo>
                    <a:pt x="1432" y="2360"/>
                    <a:pt x="1593" y="2198"/>
                    <a:pt x="1593" y="2017"/>
                  </a:cubicBezTo>
                  <a:lnTo>
                    <a:pt x="1593" y="848"/>
                  </a:lnTo>
                  <a:cubicBezTo>
                    <a:pt x="1593" y="424"/>
                    <a:pt x="1251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3461684" y="3526243"/>
              <a:ext cx="34460" cy="26326"/>
            </a:xfrm>
            <a:custGeom>
              <a:rect b="b" l="l" r="r" t="t"/>
              <a:pathLst>
                <a:path extrusionOk="0" h="848" w="1110">
                  <a:moveTo>
                    <a:pt x="505" y="1"/>
                  </a:moveTo>
                  <a:cubicBezTo>
                    <a:pt x="263" y="1"/>
                    <a:pt x="1" y="162"/>
                    <a:pt x="1" y="505"/>
                  </a:cubicBezTo>
                  <a:lnTo>
                    <a:pt x="1" y="747"/>
                  </a:lnTo>
                  <a:cubicBezTo>
                    <a:pt x="1" y="848"/>
                    <a:pt x="101" y="848"/>
                    <a:pt x="182" y="848"/>
                  </a:cubicBezTo>
                  <a:lnTo>
                    <a:pt x="605" y="848"/>
                  </a:lnTo>
                  <a:cubicBezTo>
                    <a:pt x="928" y="848"/>
                    <a:pt x="1109" y="666"/>
                    <a:pt x="1109" y="424"/>
                  </a:cubicBezTo>
                  <a:lnTo>
                    <a:pt x="1109" y="82"/>
                  </a:lnTo>
                  <a:cubicBezTo>
                    <a:pt x="1109" y="82"/>
                    <a:pt x="1109" y="1"/>
                    <a:pt x="1009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3328994" y="3526243"/>
              <a:ext cx="33808" cy="26326"/>
            </a:xfrm>
            <a:custGeom>
              <a:rect b="b" l="l" r="r" t="t"/>
              <a:pathLst>
                <a:path extrusionOk="0" h="848" w="1089">
                  <a:moveTo>
                    <a:pt x="81" y="1"/>
                  </a:moveTo>
                  <a:cubicBezTo>
                    <a:pt x="0" y="1"/>
                    <a:pt x="0" y="82"/>
                    <a:pt x="0" y="82"/>
                  </a:cubicBezTo>
                  <a:lnTo>
                    <a:pt x="0" y="424"/>
                  </a:lnTo>
                  <a:cubicBezTo>
                    <a:pt x="0" y="666"/>
                    <a:pt x="162" y="848"/>
                    <a:pt x="504" y="848"/>
                  </a:cubicBezTo>
                  <a:lnTo>
                    <a:pt x="928" y="848"/>
                  </a:lnTo>
                  <a:cubicBezTo>
                    <a:pt x="1008" y="848"/>
                    <a:pt x="1089" y="848"/>
                    <a:pt x="1089" y="747"/>
                  </a:cubicBezTo>
                  <a:lnTo>
                    <a:pt x="1089" y="505"/>
                  </a:lnTo>
                  <a:cubicBezTo>
                    <a:pt x="1089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3430390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82" y="1"/>
                  </a:moveTo>
                  <a:cubicBezTo>
                    <a:pt x="0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0" y="666"/>
                    <a:pt x="182" y="666"/>
                  </a:cubicBezTo>
                  <a:cubicBezTo>
                    <a:pt x="204" y="694"/>
                    <a:pt x="227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3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3407230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81" y="666"/>
                    <a:pt x="162" y="666"/>
                  </a:cubicBezTo>
                  <a:cubicBezTo>
                    <a:pt x="184" y="694"/>
                    <a:pt x="208" y="706"/>
                    <a:pt x="231" y="706"/>
                  </a:cubicBezTo>
                  <a:cubicBezTo>
                    <a:pt x="290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42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3383449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82" y="1"/>
                  </a:moveTo>
                  <a:cubicBezTo>
                    <a:pt x="10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101" y="666"/>
                    <a:pt x="182" y="666"/>
                  </a:cubicBezTo>
                  <a:cubicBezTo>
                    <a:pt x="204" y="694"/>
                    <a:pt x="226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62"/>
          <p:cNvGrpSpPr/>
          <p:nvPr/>
        </p:nvGrpSpPr>
        <p:grpSpPr>
          <a:xfrm>
            <a:off x="2967452" y="3540117"/>
            <a:ext cx="327814" cy="325630"/>
            <a:chOff x="715709" y="2026510"/>
            <a:chExt cx="378102" cy="375582"/>
          </a:xfrm>
        </p:grpSpPr>
        <p:sp>
          <p:nvSpPr>
            <p:cNvPr id="2128" name="Google Shape;2128;p62"/>
            <p:cNvSpPr/>
            <p:nvPr/>
          </p:nvSpPr>
          <p:spPr>
            <a:xfrm>
              <a:off x="715709" y="2026510"/>
              <a:ext cx="362450" cy="375582"/>
            </a:xfrm>
            <a:custGeom>
              <a:rect b="b" l="l" r="r" t="t"/>
              <a:pathLst>
                <a:path extrusionOk="0" h="12098" w="11675">
                  <a:moveTo>
                    <a:pt x="5706" y="1"/>
                  </a:moveTo>
                  <a:cubicBezTo>
                    <a:pt x="2521" y="162"/>
                    <a:pt x="1" y="2783"/>
                    <a:pt x="1" y="6049"/>
                  </a:cubicBezTo>
                  <a:cubicBezTo>
                    <a:pt x="1" y="9235"/>
                    <a:pt x="2521" y="11937"/>
                    <a:pt x="5706" y="12098"/>
                  </a:cubicBezTo>
                  <a:lnTo>
                    <a:pt x="6210" y="12098"/>
                  </a:lnTo>
                  <a:cubicBezTo>
                    <a:pt x="9497" y="11755"/>
                    <a:pt x="11674" y="9416"/>
                    <a:pt x="11674" y="6049"/>
                  </a:cubicBezTo>
                  <a:cubicBezTo>
                    <a:pt x="11674" y="2682"/>
                    <a:pt x="9154" y="162"/>
                    <a:pt x="6130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892856" y="2026510"/>
              <a:ext cx="200954" cy="375582"/>
            </a:xfrm>
            <a:custGeom>
              <a:rect b="b" l="l" r="r" t="t"/>
              <a:pathLst>
                <a:path extrusionOk="0" h="12098" w="6473">
                  <a:moveTo>
                    <a:pt x="0" y="1"/>
                  </a:moveTo>
                  <a:cubicBezTo>
                    <a:pt x="1593" y="82"/>
                    <a:pt x="2944" y="767"/>
                    <a:pt x="3952" y="1775"/>
                  </a:cubicBezTo>
                  <a:cubicBezTo>
                    <a:pt x="5041" y="2864"/>
                    <a:pt x="5726" y="4376"/>
                    <a:pt x="5726" y="6049"/>
                  </a:cubicBezTo>
                  <a:cubicBezTo>
                    <a:pt x="5726" y="7723"/>
                    <a:pt x="5041" y="9235"/>
                    <a:pt x="3952" y="10344"/>
                  </a:cubicBezTo>
                  <a:cubicBezTo>
                    <a:pt x="2944" y="11352"/>
                    <a:pt x="1593" y="12017"/>
                    <a:pt x="0" y="12098"/>
                  </a:cubicBezTo>
                  <a:lnTo>
                    <a:pt x="424" y="12098"/>
                  </a:lnTo>
                  <a:cubicBezTo>
                    <a:pt x="2097" y="12098"/>
                    <a:pt x="3609" y="11432"/>
                    <a:pt x="4718" y="10344"/>
                  </a:cubicBezTo>
                  <a:cubicBezTo>
                    <a:pt x="5807" y="9235"/>
                    <a:pt x="6472" y="7723"/>
                    <a:pt x="6472" y="6049"/>
                  </a:cubicBezTo>
                  <a:cubicBezTo>
                    <a:pt x="6472" y="4376"/>
                    <a:pt x="5807" y="2864"/>
                    <a:pt x="4718" y="1775"/>
                  </a:cubicBezTo>
                  <a:cubicBezTo>
                    <a:pt x="3609" y="666"/>
                    <a:pt x="2097" y="1"/>
                    <a:pt x="424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762650" y="2070968"/>
              <a:ext cx="286701" cy="267763"/>
            </a:xfrm>
            <a:custGeom>
              <a:rect b="b" l="l" r="r" t="t"/>
              <a:pathLst>
                <a:path extrusionOk="0" h="8625" w="9235">
                  <a:moveTo>
                    <a:pt x="4618" y="0"/>
                  </a:moveTo>
                  <a:cubicBezTo>
                    <a:pt x="2017" y="0"/>
                    <a:pt x="1" y="2097"/>
                    <a:pt x="1" y="4617"/>
                  </a:cubicBezTo>
                  <a:cubicBezTo>
                    <a:pt x="1" y="6049"/>
                    <a:pt x="585" y="7218"/>
                    <a:pt x="1594" y="8065"/>
                  </a:cubicBezTo>
                  <a:cubicBezTo>
                    <a:pt x="1977" y="8438"/>
                    <a:pt x="3277" y="8624"/>
                    <a:pt x="4577" y="8624"/>
                  </a:cubicBezTo>
                  <a:cubicBezTo>
                    <a:pt x="5878" y="8624"/>
                    <a:pt x="7178" y="8438"/>
                    <a:pt x="7561" y="8065"/>
                  </a:cubicBezTo>
                  <a:cubicBezTo>
                    <a:pt x="8569" y="7218"/>
                    <a:pt x="9235" y="6049"/>
                    <a:pt x="9235" y="4617"/>
                  </a:cubicBezTo>
                  <a:cubicBezTo>
                    <a:pt x="9235" y="2097"/>
                    <a:pt x="7138" y="0"/>
                    <a:pt x="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885343" y="2149824"/>
              <a:ext cx="38837" cy="56999"/>
            </a:xfrm>
            <a:custGeom>
              <a:rect b="b" l="l" r="r" t="t"/>
              <a:pathLst>
                <a:path extrusionOk="0" h="1836" w="1251">
                  <a:moveTo>
                    <a:pt x="656" y="1"/>
                  </a:moveTo>
                  <a:cubicBezTo>
                    <a:pt x="605" y="1"/>
                    <a:pt x="545" y="21"/>
                    <a:pt x="505" y="61"/>
                  </a:cubicBezTo>
                  <a:lnTo>
                    <a:pt x="0" y="1835"/>
                  </a:lnTo>
                  <a:lnTo>
                    <a:pt x="1250" y="1835"/>
                  </a:lnTo>
                  <a:lnTo>
                    <a:pt x="746" y="61"/>
                  </a:lnTo>
                  <a:cubicBezTo>
                    <a:pt x="746" y="21"/>
                    <a:pt x="706" y="1"/>
                    <a:pt x="65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882829" y="2193661"/>
              <a:ext cx="38837" cy="39303"/>
            </a:xfrm>
            <a:custGeom>
              <a:rect b="b" l="l" r="r" t="t"/>
              <a:pathLst>
                <a:path extrusionOk="0" h="1266" w="1251">
                  <a:moveTo>
                    <a:pt x="323" y="0"/>
                  </a:moveTo>
                  <a:cubicBezTo>
                    <a:pt x="162" y="161"/>
                    <a:pt x="1" y="423"/>
                    <a:pt x="1" y="665"/>
                  </a:cubicBezTo>
                  <a:cubicBezTo>
                    <a:pt x="1" y="927"/>
                    <a:pt x="162" y="1169"/>
                    <a:pt x="323" y="1250"/>
                  </a:cubicBezTo>
                  <a:cubicBezTo>
                    <a:pt x="347" y="1260"/>
                    <a:pt x="379" y="1265"/>
                    <a:pt x="419" y="1265"/>
                  </a:cubicBezTo>
                  <a:cubicBezTo>
                    <a:pt x="684" y="1265"/>
                    <a:pt x="1251" y="1034"/>
                    <a:pt x="1251" y="665"/>
                  </a:cubicBezTo>
                  <a:cubicBezTo>
                    <a:pt x="1251" y="242"/>
                    <a:pt x="505" y="0"/>
                    <a:pt x="323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892856" y="2191146"/>
              <a:ext cx="33839" cy="46971"/>
            </a:xfrm>
            <a:custGeom>
              <a:rect b="b" l="l" r="r" t="t"/>
              <a:pathLst>
                <a:path extrusionOk="0" h="1513" w="1090">
                  <a:moveTo>
                    <a:pt x="424" y="0"/>
                  </a:moveTo>
                  <a:cubicBezTo>
                    <a:pt x="263" y="0"/>
                    <a:pt x="182" y="81"/>
                    <a:pt x="0" y="81"/>
                  </a:cubicBezTo>
                  <a:cubicBezTo>
                    <a:pt x="81" y="162"/>
                    <a:pt x="182" y="162"/>
                    <a:pt x="182" y="242"/>
                  </a:cubicBezTo>
                  <a:cubicBezTo>
                    <a:pt x="343" y="323"/>
                    <a:pt x="424" y="504"/>
                    <a:pt x="424" y="746"/>
                  </a:cubicBezTo>
                  <a:cubicBezTo>
                    <a:pt x="424" y="908"/>
                    <a:pt x="343" y="1089"/>
                    <a:pt x="182" y="1250"/>
                  </a:cubicBezTo>
                  <a:cubicBezTo>
                    <a:pt x="182" y="1331"/>
                    <a:pt x="81" y="1331"/>
                    <a:pt x="0" y="1331"/>
                  </a:cubicBezTo>
                  <a:cubicBezTo>
                    <a:pt x="182" y="1412"/>
                    <a:pt x="263" y="1512"/>
                    <a:pt x="424" y="1512"/>
                  </a:cubicBezTo>
                  <a:cubicBezTo>
                    <a:pt x="585" y="1512"/>
                    <a:pt x="767" y="1412"/>
                    <a:pt x="928" y="1250"/>
                  </a:cubicBezTo>
                  <a:cubicBezTo>
                    <a:pt x="1008" y="1089"/>
                    <a:pt x="1089" y="908"/>
                    <a:pt x="1089" y="746"/>
                  </a:cubicBezTo>
                  <a:cubicBezTo>
                    <a:pt x="1089" y="504"/>
                    <a:pt x="1008" y="323"/>
                    <a:pt x="928" y="242"/>
                  </a:cubicBezTo>
                  <a:cubicBezTo>
                    <a:pt x="767" y="81"/>
                    <a:pt x="585" y="0"/>
                    <a:pt x="42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812106" y="2271897"/>
              <a:ext cx="185308" cy="85777"/>
            </a:xfrm>
            <a:custGeom>
              <a:rect b="b" l="l" r="r" t="t"/>
              <a:pathLst>
                <a:path extrusionOk="0" h="2763" w="5969">
                  <a:moveTo>
                    <a:pt x="1170" y="0"/>
                  </a:moveTo>
                  <a:cubicBezTo>
                    <a:pt x="928" y="0"/>
                    <a:pt x="767" y="162"/>
                    <a:pt x="585" y="323"/>
                  </a:cubicBezTo>
                  <a:lnTo>
                    <a:pt x="1" y="1674"/>
                  </a:lnTo>
                  <a:cubicBezTo>
                    <a:pt x="767" y="2339"/>
                    <a:pt x="1855" y="2762"/>
                    <a:pt x="3025" y="2762"/>
                  </a:cubicBezTo>
                  <a:cubicBezTo>
                    <a:pt x="4114" y="2762"/>
                    <a:pt x="5202" y="2339"/>
                    <a:pt x="5968" y="1674"/>
                  </a:cubicBezTo>
                  <a:lnTo>
                    <a:pt x="5384" y="323"/>
                  </a:lnTo>
                  <a:cubicBezTo>
                    <a:pt x="5303" y="162"/>
                    <a:pt x="5041" y="0"/>
                    <a:pt x="4799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971092" y="2125422"/>
              <a:ext cx="23812" cy="23812"/>
            </a:xfrm>
            <a:custGeom>
              <a:rect b="b" l="l" r="r" t="t"/>
              <a:pathLst>
                <a:path extrusionOk="0" h="767" w="767">
                  <a:moveTo>
                    <a:pt x="343" y="0"/>
                  </a:moveTo>
                  <a:cubicBezTo>
                    <a:pt x="182" y="0"/>
                    <a:pt x="1" y="182"/>
                    <a:pt x="1" y="343"/>
                  </a:cubicBezTo>
                  <a:cubicBezTo>
                    <a:pt x="1" y="605"/>
                    <a:pt x="182" y="767"/>
                    <a:pt x="343" y="767"/>
                  </a:cubicBezTo>
                  <a:cubicBezTo>
                    <a:pt x="585" y="767"/>
                    <a:pt x="767" y="605"/>
                    <a:pt x="767" y="343"/>
                  </a:cubicBezTo>
                  <a:cubicBezTo>
                    <a:pt x="767" y="182"/>
                    <a:pt x="585" y="0"/>
                    <a:pt x="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817104" y="2125422"/>
              <a:ext cx="21328" cy="23812"/>
            </a:xfrm>
            <a:custGeom>
              <a:rect b="b" l="l" r="r" t="t"/>
              <a:pathLst>
                <a:path extrusionOk="0" h="767" w="687">
                  <a:moveTo>
                    <a:pt x="344" y="0"/>
                  </a:moveTo>
                  <a:cubicBezTo>
                    <a:pt x="182" y="0"/>
                    <a:pt x="1" y="182"/>
                    <a:pt x="1" y="343"/>
                  </a:cubicBezTo>
                  <a:cubicBezTo>
                    <a:pt x="1" y="605"/>
                    <a:pt x="182" y="767"/>
                    <a:pt x="344" y="767"/>
                  </a:cubicBezTo>
                  <a:cubicBezTo>
                    <a:pt x="606" y="767"/>
                    <a:pt x="686" y="605"/>
                    <a:pt x="686" y="343"/>
                  </a:cubicBezTo>
                  <a:cubicBezTo>
                    <a:pt x="686" y="182"/>
                    <a:pt x="606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892856" y="2094128"/>
              <a:ext cx="23812" cy="21297"/>
            </a:xfrm>
            <a:custGeom>
              <a:rect b="b" l="l" r="r" t="t"/>
              <a:pathLst>
                <a:path extrusionOk="0" h="686" w="767">
                  <a:moveTo>
                    <a:pt x="424" y="0"/>
                  </a:moveTo>
                  <a:cubicBezTo>
                    <a:pt x="182" y="0"/>
                    <a:pt x="0" y="182"/>
                    <a:pt x="0" y="343"/>
                  </a:cubicBezTo>
                  <a:cubicBezTo>
                    <a:pt x="0" y="605"/>
                    <a:pt x="182" y="686"/>
                    <a:pt x="424" y="686"/>
                  </a:cubicBezTo>
                  <a:cubicBezTo>
                    <a:pt x="585" y="686"/>
                    <a:pt x="767" y="605"/>
                    <a:pt x="767" y="343"/>
                  </a:cubicBezTo>
                  <a:cubicBezTo>
                    <a:pt x="767" y="182"/>
                    <a:pt x="585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785810" y="2203658"/>
              <a:ext cx="21328" cy="21328"/>
            </a:xfrm>
            <a:custGeom>
              <a:rect b="b" l="l" r="r" t="t"/>
              <a:pathLst>
                <a:path extrusionOk="0" h="687" w="687">
                  <a:moveTo>
                    <a:pt x="344" y="1"/>
                  </a:moveTo>
                  <a:cubicBezTo>
                    <a:pt x="102" y="1"/>
                    <a:pt x="1" y="101"/>
                    <a:pt x="1" y="343"/>
                  </a:cubicBezTo>
                  <a:cubicBezTo>
                    <a:pt x="1" y="505"/>
                    <a:pt x="102" y="686"/>
                    <a:pt x="344" y="686"/>
                  </a:cubicBezTo>
                  <a:cubicBezTo>
                    <a:pt x="505" y="686"/>
                    <a:pt x="686" y="505"/>
                    <a:pt x="686" y="343"/>
                  </a:cubicBezTo>
                  <a:cubicBezTo>
                    <a:pt x="686" y="101"/>
                    <a:pt x="505" y="1"/>
                    <a:pt x="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1002386" y="2203658"/>
              <a:ext cx="23812" cy="21328"/>
            </a:xfrm>
            <a:custGeom>
              <a:rect b="b" l="l" r="r" t="t"/>
              <a:pathLst>
                <a:path extrusionOk="0" h="687" w="767">
                  <a:moveTo>
                    <a:pt x="343" y="1"/>
                  </a:moveTo>
                  <a:cubicBezTo>
                    <a:pt x="182" y="1"/>
                    <a:pt x="1" y="101"/>
                    <a:pt x="1" y="343"/>
                  </a:cubicBezTo>
                  <a:cubicBezTo>
                    <a:pt x="1" y="505"/>
                    <a:pt x="182" y="686"/>
                    <a:pt x="343" y="686"/>
                  </a:cubicBezTo>
                  <a:cubicBezTo>
                    <a:pt x="585" y="686"/>
                    <a:pt x="767" y="505"/>
                    <a:pt x="767" y="343"/>
                  </a:cubicBezTo>
                  <a:cubicBezTo>
                    <a:pt x="767" y="101"/>
                    <a:pt x="585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867181" y="2295057"/>
              <a:ext cx="75160" cy="28810"/>
            </a:xfrm>
            <a:custGeom>
              <a:rect b="b" l="l" r="r" t="t"/>
              <a:pathLst>
                <a:path extrusionOk="0" h="928" w="2421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766"/>
                  </a:lnTo>
                  <a:cubicBezTo>
                    <a:pt x="1" y="847"/>
                    <a:pt x="81" y="928"/>
                    <a:pt x="162" y="928"/>
                  </a:cubicBezTo>
                  <a:lnTo>
                    <a:pt x="2340" y="928"/>
                  </a:lnTo>
                  <a:cubicBezTo>
                    <a:pt x="2420" y="928"/>
                    <a:pt x="2420" y="847"/>
                    <a:pt x="2420" y="766"/>
                  </a:cubicBezTo>
                  <a:lnTo>
                    <a:pt x="2420" y="81"/>
                  </a:lnTo>
                  <a:cubicBezTo>
                    <a:pt x="2420" y="0"/>
                    <a:pt x="2420" y="0"/>
                    <a:pt x="2340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788946" y="2162336"/>
              <a:ext cx="23191" cy="15678"/>
            </a:xfrm>
            <a:custGeom>
              <a:rect b="b" l="l" r="r" t="t"/>
              <a:pathLst>
                <a:path extrusionOk="0" h="505" w="747">
                  <a:moveTo>
                    <a:pt x="243" y="1"/>
                  </a:moveTo>
                  <a:cubicBezTo>
                    <a:pt x="162" y="1"/>
                    <a:pt x="1" y="1"/>
                    <a:pt x="1" y="82"/>
                  </a:cubicBezTo>
                  <a:cubicBezTo>
                    <a:pt x="1" y="243"/>
                    <a:pt x="1" y="324"/>
                    <a:pt x="81" y="324"/>
                  </a:cubicBezTo>
                  <a:lnTo>
                    <a:pt x="404" y="505"/>
                  </a:lnTo>
                  <a:lnTo>
                    <a:pt x="505" y="505"/>
                  </a:lnTo>
                  <a:cubicBezTo>
                    <a:pt x="666" y="505"/>
                    <a:pt x="747" y="243"/>
                    <a:pt x="585" y="162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999903" y="2249575"/>
              <a:ext cx="23812" cy="16702"/>
            </a:xfrm>
            <a:custGeom>
              <a:rect b="b" l="l" r="r" t="t"/>
              <a:pathLst>
                <a:path extrusionOk="0" h="538" w="767">
                  <a:moveTo>
                    <a:pt x="180" y="1"/>
                  </a:moveTo>
                  <a:cubicBezTo>
                    <a:pt x="115" y="1"/>
                    <a:pt x="58" y="63"/>
                    <a:pt x="0" y="135"/>
                  </a:cubicBezTo>
                  <a:cubicBezTo>
                    <a:pt x="0" y="215"/>
                    <a:pt x="0" y="296"/>
                    <a:pt x="81" y="376"/>
                  </a:cubicBezTo>
                  <a:lnTo>
                    <a:pt x="423" y="538"/>
                  </a:lnTo>
                  <a:lnTo>
                    <a:pt x="504" y="538"/>
                  </a:lnTo>
                  <a:cubicBezTo>
                    <a:pt x="766" y="538"/>
                    <a:pt x="766" y="215"/>
                    <a:pt x="585" y="215"/>
                  </a:cubicBezTo>
                  <a:lnTo>
                    <a:pt x="262" y="34"/>
                  </a:lnTo>
                  <a:cubicBezTo>
                    <a:pt x="233" y="11"/>
                    <a:pt x="206" y="1"/>
                    <a:pt x="18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940263" y="2097264"/>
              <a:ext cx="17727" cy="21328"/>
            </a:xfrm>
            <a:custGeom>
              <a:rect b="b" l="l" r="r" t="t"/>
              <a:pathLst>
                <a:path extrusionOk="0" h="687" w="571">
                  <a:moveTo>
                    <a:pt x="409" y="0"/>
                  </a:moveTo>
                  <a:cubicBezTo>
                    <a:pt x="328" y="0"/>
                    <a:pt x="248" y="0"/>
                    <a:pt x="167" y="81"/>
                  </a:cubicBezTo>
                  <a:lnTo>
                    <a:pt x="66" y="403"/>
                  </a:lnTo>
                  <a:cubicBezTo>
                    <a:pt x="0" y="552"/>
                    <a:pt x="42" y="687"/>
                    <a:pt x="159" y="687"/>
                  </a:cubicBezTo>
                  <a:cubicBezTo>
                    <a:pt x="185" y="687"/>
                    <a:pt x="215" y="680"/>
                    <a:pt x="248" y="665"/>
                  </a:cubicBezTo>
                  <a:cubicBezTo>
                    <a:pt x="248" y="665"/>
                    <a:pt x="328" y="665"/>
                    <a:pt x="409" y="585"/>
                  </a:cubicBezTo>
                  <a:lnTo>
                    <a:pt x="490" y="242"/>
                  </a:lnTo>
                  <a:cubicBezTo>
                    <a:pt x="570" y="161"/>
                    <a:pt x="490" y="81"/>
                    <a:pt x="409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785810" y="2249575"/>
              <a:ext cx="26326" cy="16702"/>
            </a:xfrm>
            <a:custGeom>
              <a:rect b="b" l="l" r="r" t="t"/>
              <a:pathLst>
                <a:path extrusionOk="0" h="538" w="848">
                  <a:moveTo>
                    <a:pt x="601" y="1"/>
                  </a:moveTo>
                  <a:cubicBezTo>
                    <a:pt x="567" y="1"/>
                    <a:pt x="534" y="11"/>
                    <a:pt x="505" y="34"/>
                  </a:cubicBezTo>
                  <a:lnTo>
                    <a:pt x="182" y="215"/>
                  </a:lnTo>
                  <a:cubicBezTo>
                    <a:pt x="1" y="215"/>
                    <a:pt x="102" y="538"/>
                    <a:pt x="263" y="538"/>
                  </a:cubicBezTo>
                  <a:lnTo>
                    <a:pt x="344" y="538"/>
                  </a:lnTo>
                  <a:lnTo>
                    <a:pt x="686" y="376"/>
                  </a:lnTo>
                  <a:cubicBezTo>
                    <a:pt x="767" y="296"/>
                    <a:pt x="848" y="215"/>
                    <a:pt x="767" y="135"/>
                  </a:cubicBezTo>
                  <a:cubicBezTo>
                    <a:pt x="767" y="63"/>
                    <a:pt x="685" y="1"/>
                    <a:pt x="601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999903" y="2162336"/>
              <a:ext cx="23812" cy="15678"/>
            </a:xfrm>
            <a:custGeom>
              <a:rect b="b" l="l" r="r" t="t"/>
              <a:pathLst>
                <a:path extrusionOk="0" h="505" w="767">
                  <a:moveTo>
                    <a:pt x="423" y="1"/>
                  </a:moveTo>
                  <a:lnTo>
                    <a:pt x="81" y="162"/>
                  </a:lnTo>
                  <a:cubicBezTo>
                    <a:pt x="0" y="162"/>
                    <a:pt x="0" y="324"/>
                    <a:pt x="0" y="424"/>
                  </a:cubicBezTo>
                  <a:cubicBezTo>
                    <a:pt x="81" y="505"/>
                    <a:pt x="81" y="505"/>
                    <a:pt x="161" y="505"/>
                  </a:cubicBezTo>
                  <a:lnTo>
                    <a:pt x="262" y="505"/>
                  </a:lnTo>
                  <a:lnTo>
                    <a:pt x="585" y="324"/>
                  </a:lnTo>
                  <a:cubicBezTo>
                    <a:pt x="665" y="324"/>
                    <a:pt x="766" y="243"/>
                    <a:pt x="665" y="82"/>
                  </a:cubicBezTo>
                  <a:cubicBezTo>
                    <a:pt x="665" y="1"/>
                    <a:pt x="585" y="1"/>
                    <a:pt x="42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854049" y="2097264"/>
              <a:ext cx="15678" cy="21328"/>
            </a:xfrm>
            <a:custGeom>
              <a:rect b="b" l="l" r="r" t="t"/>
              <a:pathLst>
                <a:path extrusionOk="0" h="687" w="505">
                  <a:moveTo>
                    <a:pt x="81" y="0"/>
                  </a:moveTo>
                  <a:cubicBezTo>
                    <a:pt x="0" y="81"/>
                    <a:pt x="0" y="161"/>
                    <a:pt x="0" y="242"/>
                  </a:cubicBezTo>
                  <a:lnTo>
                    <a:pt x="162" y="585"/>
                  </a:lnTo>
                  <a:cubicBezTo>
                    <a:pt x="162" y="665"/>
                    <a:pt x="242" y="665"/>
                    <a:pt x="323" y="665"/>
                  </a:cubicBezTo>
                  <a:cubicBezTo>
                    <a:pt x="341" y="680"/>
                    <a:pt x="359" y="687"/>
                    <a:pt x="376" y="687"/>
                  </a:cubicBezTo>
                  <a:cubicBezTo>
                    <a:pt x="450" y="687"/>
                    <a:pt x="504" y="552"/>
                    <a:pt x="504" y="403"/>
                  </a:cubicBezTo>
                  <a:lnTo>
                    <a:pt x="323" y="81"/>
                  </a:lnTo>
                  <a:cubicBezTo>
                    <a:pt x="323" y="0"/>
                    <a:pt x="162" y="0"/>
                    <a:pt x="81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62"/>
          <p:cNvGrpSpPr/>
          <p:nvPr/>
        </p:nvGrpSpPr>
        <p:grpSpPr>
          <a:xfrm>
            <a:off x="5865538" y="1845817"/>
            <a:ext cx="362163" cy="347098"/>
            <a:chOff x="7075663" y="2444129"/>
            <a:chExt cx="362163" cy="347098"/>
          </a:xfrm>
        </p:grpSpPr>
        <p:sp>
          <p:nvSpPr>
            <p:cNvPr id="2148" name="Google Shape;2148;p62"/>
            <p:cNvSpPr/>
            <p:nvPr/>
          </p:nvSpPr>
          <p:spPr>
            <a:xfrm>
              <a:off x="7165817" y="2444129"/>
              <a:ext cx="181854" cy="100713"/>
            </a:xfrm>
            <a:custGeom>
              <a:rect b="b" l="l" r="r" t="t"/>
              <a:pathLst>
                <a:path extrusionOk="0" h="3844" w="6941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7166053" y="2517201"/>
              <a:ext cx="27405" cy="27405"/>
            </a:xfrm>
            <a:custGeom>
              <a:rect b="b" l="l" r="r" t="t"/>
              <a:pathLst>
                <a:path extrusionOk="0" h="1046" w="1046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7320266" y="2517201"/>
              <a:ext cx="27405" cy="27641"/>
            </a:xfrm>
            <a:custGeom>
              <a:rect b="b" l="l" r="r" t="t"/>
              <a:pathLst>
                <a:path extrusionOk="0" h="1055" w="1046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7075899" y="2544580"/>
              <a:ext cx="361927" cy="246647"/>
            </a:xfrm>
            <a:custGeom>
              <a:rect b="b" l="l" r="r" t="t"/>
              <a:pathLst>
                <a:path extrusionOk="0" h="9414" w="13814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rgbClr val="E7E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7298153" y="2544580"/>
              <a:ext cx="139672" cy="246647"/>
            </a:xfrm>
            <a:custGeom>
              <a:rect b="b" l="l" r="r" t="t"/>
              <a:pathLst>
                <a:path extrusionOk="0" h="9414" w="5331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D2D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7075663" y="2743229"/>
              <a:ext cx="362163" cy="47998"/>
            </a:xfrm>
            <a:custGeom>
              <a:rect b="b" l="l" r="r" t="t"/>
              <a:pathLst>
                <a:path extrusionOk="0" h="1832" w="13823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7374002" y="2743464"/>
              <a:ext cx="63823" cy="47763"/>
            </a:xfrm>
            <a:custGeom>
              <a:rect b="b" l="l" r="r" t="t"/>
              <a:pathLst>
                <a:path extrusionOk="0" h="1823" w="2436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7198960" y="2593286"/>
              <a:ext cx="115542" cy="115306"/>
            </a:xfrm>
            <a:custGeom>
              <a:rect b="b" l="l" r="r" t="t"/>
              <a:pathLst>
                <a:path extrusionOk="0" h="4401" w="441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6" name="Google Shape;2156;p62"/>
          <p:cNvSpPr/>
          <p:nvPr/>
        </p:nvSpPr>
        <p:spPr>
          <a:xfrm>
            <a:off x="2985424" y="1854213"/>
            <a:ext cx="302497" cy="330326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C5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7" name="Google Shape;2157;p62"/>
          <p:cNvGrpSpPr/>
          <p:nvPr/>
        </p:nvGrpSpPr>
        <p:grpSpPr>
          <a:xfrm>
            <a:off x="3760956" y="1842708"/>
            <a:ext cx="1706759" cy="1539501"/>
            <a:chOff x="7414946" y="3220873"/>
            <a:chExt cx="360091" cy="360117"/>
          </a:xfrm>
        </p:grpSpPr>
        <p:sp>
          <p:nvSpPr>
            <p:cNvPr id="2158" name="Google Shape;2158;p62"/>
            <p:cNvSpPr/>
            <p:nvPr/>
          </p:nvSpPr>
          <p:spPr>
            <a:xfrm>
              <a:off x="7414946" y="3305234"/>
              <a:ext cx="151619" cy="195389"/>
            </a:xfrm>
            <a:custGeom>
              <a:rect b="b" l="l" r="r" t="t"/>
              <a:pathLst>
                <a:path extrusionOk="0" h="7437" w="5771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7414946" y="3425326"/>
              <a:ext cx="143789" cy="155665"/>
            </a:xfrm>
            <a:custGeom>
              <a:rect b="b" l="l" r="r" t="t"/>
              <a:pathLst>
                <a:path extrusionOk="0" h="5925" w="5473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7735471" y="3430265"/>
              <a:ext cx="39566" cy="150725"/>
            </a:xfrm>
            <a:custGeom>
              <a:rect b="b" l="l" r="r" t="t"/>
              <a:pathLst>
                <a:path extrusionOk="0" h="5737" w="1506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7623418" y="3393641"/>
              <a:ext cx="127947" cy="180229"/>
            </a:xfrm>
            <a:custGeom>
              <a:rect b="b" l="l" r="r" t="t"/>
              <a:pathLst>
                <a:path extrusionOk="0" h="6860" w="487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7535038" y="3420045"/>
              <a:ext cx="119908" cy="160945"/>
            </a:xfrm>
            <a:custGeom>
              <a:rect b="b" l="l" r="r" t="t"/>
              <a:pathLst>
                <a:path extrusionOk="0" h="6126" w="4564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7735471" y="3333845"/>
              <a:ext cx="39566" cy="127054"/>
            </a:xfrm>
            <a:custGeom>
              <a:rect b="b" l="l" r="r" t="t"/>
              <a:pathLst>
                <a:path extrusionOk="0" h="4836" w="1506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7631248" y="3305234"/>
              <a:ext cx="120118" cy="148729"/>
            </a:xfrm>
            <a:custGeom>
              <a:rect b="b" l="l" r="r" t="t"/>
              <a:pathLst>
                <a:path extrusionOk="0" h="5661" w="4572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7535038" y="3305234"/>
              <a:ext cx="119908" cy="155665"/>
            </a:xfrm>
            <a:custGeom>
              <a:rect b="b" l="l" r="r" t="t"/>
              <a:pathLst>
                <a:path extrusionOk="0" h="5925" w="4564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7654945" y="3220873"/>
              <a:ext cx="67258" cy="180807"/>
            </a:xfrm>
            <a:custGeom>
              <a:rect b="b" l="l" r="r" t="t"/>
              <a:pathLst>
                <a:path extrusionOk="0" h="6882" w="256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7587688" y="3220873"/>
              <a:ext cx="118831" cy="180807"/>
            </a:xfrm>
            <a:custGeom>
              <a:rect b="b" l="l" r="r" t="t"/>
              <a:pathLst>
                <a:path extrusionOk="0" h="6882" w="4523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7607366" y="3252479"/>
              <a:ext cx="83310" cy="71382"/>
            </a:xfrm>
            <a:custGeom>
              <a:rect b="b" l="l" r="r" t="t"/>
              <a:pathLst>
                <a:path extrusionOk="0" h="2717" w="3171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63"/>
          <p:cNvSpPr/>
          <p:nvPr/>
        </p:nvSpPr>
        <p:spPr>
          <a:xfrm>
            <a:off x="1537200" y="1443800"/>
            <a:ext cx="6069600" cy="28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2175" name="Google Shape;2175;p63"/>
          <p:cNvSpPr txBox="1"/>
          <p:nvPr/>
        </p:nvSpPr>
        <p:spPr>
          <a:xfrm flipH="1">
            <a:off x="2042079" y="1823451"/>
            <a:ext cx="2157300" cy="572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Security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cxnSp>
        <p:nvCxnSpPr>
          <p:cNvPr id="2176" name="Google Shape;2176;p63"/>
          <p:cNvCxnSpPr>
            <a:stCxn id="2173" idx="0"/>
            <a:endCxn id="2173" idx="2"/>
          </p:cNvCxnSpPr>
          <p:nvPr/>
        </p:nvCxnSpPr>
        <p:spPr>
          <a:xfrm>
            <a:off x="4572000" y="1443800"/>
            <a:ext cx="0" cy="289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63"/>
          <p:cNvCxnSpPr>
            <a:stCxn id="2173" idx="1"/>
            <a:endCxn id="2173" idx="3"/>
          </p:cNvCxnSpPr>
          <p:nvPr/>
        </p:nvCxnSpPr>
        <p:spPr>
          <a:xfrm>
            <a:off x="1537200" y="2892500"/>
            <a:ext cx="606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8" name="Google Shape;2178;p63"/>
          <p:cNvSpPr txBox="1"/>
          <p:nvPr/>
        </p:nvSpPr>
        <p:spPr>
          <a:xfrm flipH="1">
            <a:off x="2042079" y="3330126"/>
            <a:ext cx="2157300" cy="57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Reliability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79" name="Google Shape;2179;p63"/>
          <p:cNvSpPr txBox="1"/>
          <p:nvPr/>
        </p:nvSpPr>
        <p:spPr>
          <a:xfrm flipH="1">
            <a:off x="5028079" y="1823451"/>
            <a:ext cx="2157300" cy="572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Portability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80" name="Google Shape;2180;p63"/>
          <p:cNvSpPr txBox="1"/>
          <p:nvPr/>
        </p:nvSpPr>
        <p:spPr>
          <a:xfrm flipH="1">
            <a:off x="5028079" y="3330126"/>
            <a:ext cx="2157300" cy="572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Maintainability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186" name="Google Shape;2186;p64"/>
          <p:cNvSpPr txBox="1"/>
          <p:nvPr/>
        </p:nvSpPr>
        <p:spPr>
          <a:xfrm flipH="1">
            <a:off x="359450" y="1489063"/>
            <a:ext cx="224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 Encryption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87" name="Google Shape;2187;p64"/>
          <p:cNvSpPr txBox="1"/>
          <p:nvPr/>
        </p:nvSpPr>
        <p:spPr>
          <a:xfrm flipH="1">
            <a:off x="359450" y="2223150"/>
            <a:ext cx="224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Regular security testing to test the effectiveness of encryption protocols.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8" name="Google Shape;2188;p64"/>
          <p:cNvSpPr txBox="1"/>
          <p:nvPr/>
        </p:nvSpPr>
        <p:spPr>
          <a:xfrm flipH="1">
            <a:off x="-72550" y="3159425"/>
            <a:ext cx="31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User Authentication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89" name="Google Shape;2189;p64"/>
          <p:cNvSpPr txBox="1"/>
          <p:nvPr/>
        </p:nvSpPr>
        <p:spPr>
          <a:xfrm flipH="1">
            <a:off x="720000" y="3639717"/>
            <a:ext cx="1812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Thorough testing verifies the security of user authentication processes.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0" name="Google Shape;2190;p64"/>
          <p:cNvSpPr txBox="1"/>
          <p:nvPr/>
        </p:nvSpPr>
        <p:spPr>
          <a:xfrm flipH="1">
            <a:off x="6527700" y="1609063"/>
            <a:ext cx="244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Payment Security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91" name="Google Shape;2191;p64"/>
          <p:cNvSpPr txBox="1"/>
          <p:nvPr/>
        </p:nvSpPr>
        <p:spPr>
          <a:xfrm flipH="1">
            <a:off x="6630300" y="2068800"/>
            <a:ext cx="2241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Rigorous testing of payment processes to guarantee  secure financial transactions.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2" name="Google Shape;2192;p64"/>
          <p:cNvSpPr txBox="1"/>
          <p:nvPr/>
        </p:nvSpPr>
        <p:spPr>
          <a:xfrm flipH="1">
            <a:off x="6831700" y="3217163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 Privacy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93" name="Google Shape;2193;p64"/>
          <p:cNvSpPr txBox="1"/>
          <p:nvPr/>
        </p:nvSpPr>
        <p:spPr>
          <a:xfrm flipH="1">
            <a:off x="6513300" y="3674363"/>
            <a:ext cx="23583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Compliance checks are performed to validate adherence to data privacy standards.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4" name="Google Shape;2194;p64"/>
          <p:cNvSpPr/>
          <p:nvPr/>
        </p:nvSpPr>
        <p:spPr>
          <a:xfrm>
            <a:off x="5670683" y="17092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64"/>
          <p:cNvSpPr/>
          <p:nvPr/>
        </p:nvSpPr>
        <p:spPr>
          <a:xfrm>
            <a:off x="5670683" y="33822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64"/>
          <p:cNvSpPr/>
          <p:nvPr/>
        </p:nvSpPr>
        <p:spPr>
          <a:xfrm>
            <a:off x="2816383" y="17349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64"/>
          <p:cNvSpPr/>
          <p:nvPr/>
        </p:nvSpPr>
        <p:spPr>
          <a:xfrm>
            <a:off x="2816383" y="33822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8" name="Google Shape;2198;p64"/>
          <p:cNvCxnSpPr>
            <a:stCxn id="2196" idx="2"/>
            <a:endCxn id="2197" idx="0"/>
          </p:cNvCxnSpPr>
          <p:nvPr/>
        </p:nvCxnSpPr>
        <p:spPr>
          <a:xfrm>
            <a:off x="3137083" y="2376350"/>
            <a:ext cx="0" cy="100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99" name="Google Shape;2199;p64"/>
          <p:cNvCxnSpPr>
            <a:stCxn id="2197" idx="2"/>
            <a:endCxn id="2195" idx="2"/>
          </p:cNvCxnSpPr>
          <p:nvPr/>
        </p:nvCxnSpPr>
        <p:spPr>
          <a:xfrm flipH="1" rot="-5400000">
            <a:off x="4563883" y="2596800"/>
            <a:ext cx="600" cy="28542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0" name="Google Shape;2200;p64"/>
          <p:cNvCxnSpPr>
            <a:stCxn id="2195" idx="0"/>
            <a:endCxn id="2194" idx="2"/>
          </p:cNvCxnSpPr>
          <p:nvPr/>
        </p:nvCxnSpPr>
        <p:spPr>
          <a:xfrm rot="10800000">
            <a:off x="5991383" y="2350800"/>
            <a:ext cx="0" cy="103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201" name="Google Shape;2201;p64"/>
          <p:cNvGrpSpPr/>
          <p:nvPr/>
        </p:nvGrpSpPr>
        <p:grpSpPr>
          <a:xfrm>
            <a:off x="5865584" y="1868165"/>
            <a:ext cx="378107" cy="323619"/>
            <a:chOff x="8018472" y="1431889"/>
            <a:chExt cx="378107" cy="323619"/>
          </a:xfrm>
        </p:grpSpPr>
        <p:sp>
          <p:nvSpPr>
            <p:cNvPr id="2202" name="Google Shape;2202;p64"/>
            <p:cNvSpPr/>
            <p:nvPr/>
          </p:nvSpPr>
          <p:spPr>
            <a:xfrm>
              <a:off x="8088573" y="1431889"/>
              <a:ext cx="83294" cy="55105"/>
            </a:xfrm>
            <a:custGeom>
              <a:rect b="b" l="l" r="r" t="t"/>
              <a:pathLst>
                <a:path extrusionOk="0" h="1775" w="2683">
                  <a:moveTo>
                    <a:pt x="505" y="0"/>
                  </a:moveTo>
                  <a:cubicBezTo>
                    <a:pt x="162" y="0"/>
                    <a:pt x="1" y="263"/>
                    <a:pt x="162" y="504"/>
                  </a:cubicBezTo>
                  <a:lnTo>
                    <a:pt x="586" y="1513"/>
                  </a:lnTo>
                  <a:lnTo>
                    <a:pt x="1432" y="1775"/>
                  </a:lnTo>
                  <a:lnTo>
                    <a:pt x="2098" y="1513"/>
                  </a:lnTo>
                  <a:lnTo>
                    <a:pt x="2602" y="504"/>
                  </a:lnTo>
                  <a:cubicBezTo>
                    <a:pt x="2682" y="263"/>
                    <a:pt x="2521" y="0"/>
                    <a:pt x="2279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4"/>
            <p:cNvSpPr/>
            <p:nvPr/>
          </p:nvSpPr>
          <p:spPr>
            <a:xfrm>
              <a:off x="8151193" y="1431889"/>
              <a:ext cx="41942" cy="51969"/>
            </a:xfrm>
            <a:custGeom>
              <a:rect b="b" l="l" r="r" t="t"/>
              <a:pathLst>
                <a:path extrusionOk="0" h="1674" w="1351">
                  <a:moveTo>
                    <a:pt x="161" y="0"/>
                  </a:moveTo>
                  <a:cubicBezTo>
                    <a:pt x="423" y="0"/>
                    <a:pt x="665" y="263"/>
                    <a:pt x="504" y="504"/>
                  </a:cubicBezTo>
                  <a:lnTo>
                    <a:pt x="0" y="1513"/>
                  </a:lnTo>
                  <a:lnTo>
                    <a:pt x="423" y="1674"/>
                  </a:lnTo>
                  <a:lnTo>
                    <a:pt x="766" y="1513"/>
                  </a:lnTo>
                  <a:lnTo>
                    <a:pt x="1270" y="504"/>
                  </a:lnTo>
                  <a:cubicBezTo>
                    <a:pt x="1351" y="263"/>
                    <a:pt x="1169" y="0"/>
                    <a:pt x="92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4"/>
            <p:cNvSpPr/>
            <p:nvPr/>
          </p:nvSpPr>
          <p:spPr>
            <a:xfrm>
              <a:off x="8093603" y="1478830"/>
              <a:ext cx="73266" cy="36323"/>
            </a:xfrm>
            <a:custGeom>
              <a:rect b="b" l="l" r="r" t="t"/>
              <a:pathLst>
                <a:path extrusionOk="0" h="1170" w="2360">
                  <a:moveTo>
                    <a:pt x="424" y="1"/>
                  </a:moveTo>
                  <a:cubicBezTo>
                    <a:pt x="262" y="1"/>
                    <a:pt x="101" y="81"/>
                    <a:pt x="101" y="343"/>
                  </a:cubicBezTo>
                  <a:cubicBezTo>
                    <a:pt x="0" y="505"/>
                    <a:pt x="262" y="767"/>
                    <a:pt x="424" y="767"/>
                  </a:cubicBezTo>
                  <a:lnTo>
                    <a:pt x="1351" y="1170"/>
                  </a:lnTo>
                  <a:lnTo>
                    <a:pt x="1936" y="767"/>
                  </a:lnTo>
                  <a:cubicBezTo>
                    <a:pt x="2198" y="767"/>
                    <a:pt x="2359" y="505"/>
                    <a:pt x="2278" y="343"/>
                  </a:cubicBezTo>
                  <a:cubicBezTo>
                    <a:pt x="2278" y="81"/>
                    <a:pt x="2117" y="1"/>
                    <a:pt x="193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4"/>
            <p:cNvSpPr/>
            <p:nvPr/>
          </p:nvSpPr>
          <p:spPr>
            <a:xfrm>
              <a:off x="8151193" y="1478830"/>
              <a:ext cx="36323" cy="31324"/>
            </a:xfrm>
            <a:custGeom>
              <a:rect b="b" l="l" r="r" t="t"/>
              <a:pathLst>
                <a:path extrusionOk="0" h="1009" w="1170">
                  <a:moveTo>
                    <a:pt x="0" y="1"/>
                  </a:moveTo>
                  <a:cubicBezTo>
                    <a:pt x="161" y="1"/>
                    <a:pt x="262" y="1"/>
                    <a:pt x="343" y="81"/>
                  </a:cubicBezTo>
                  <a:cubicBezTo>
                    <a:pt x="343" y="162"/>
                    <a:pt x="423" y="263"/>
                    <a:pt x="423" y="343"/>
                  </a:cubicBezTo>
                  <a:cubicBezTo>
                    <a:pt x="423" y="585"/>
                    <a:pt x="262" y="767"/>
                    <a:pt x="0" y="767"/>
                  </a:cubicBezTo>
                  <a:lnTo>
                    <a:pt x="423" y="1009"/>
                  </a:lnTo>
                  <a:lnTo>
                    <a:pt x="766" y="767"/>
                  </a:lnTo>
                  <a:cubicBezTo>
                    <a:pt x="1008" y="767"/>
                    <a:pt x="1169" y="585"/>
                    <a:pt x="1169" y="343"/>
                  </a:cubicBezTo>
                  <a:cubicBezTo>
                    <a:pt x="1169" y="263"/>
                    <a:pt x="1089" y="162"/>
                    <a:pt x="1008" y="81"/>
                  </a:cubicBezTo>
                  <a:cubicBezTo>
                    <a:pt x="927" y="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4"/>
            <p:cNvSpPr/>
            <p:nvPr/>
          </p:nvSpPr>
          <p:spPr>
            <a:xfrm>
              <a:off x="8018472" y="1502611"/>
              <a:ext cx="244759" cy="252893"/>
            </a:xfrm>
            <a:custGeom>
              <a:rect b="b" l="l" r="r" t="t"/>
              <a:pathLst>
                <a:path extrusionOk="0" h="8146" w="7884">
                  <a:moveTo>
                    <a:pt x="2521" y="1"/>
                  </a:moveTo>
                  <a:cubicBezTo>
                    <a:pt x="1916" y="1"/>
                    <a:pt x="1412" y="323"/>
                    <a:pt x="1251" y="908"/>
                  </a:cubicBezTo>
                  <a:lnTo>
                    <a:pt x="505" y="3610"/>
                  </a:lnTo>
                  <a:cubicBezTo>
                    <a:pt x="162" y="4698"/>
                    <a:pt x="1" y="5787"/>
                    <a:pt x="1" y="6876"/>
                  </a:cubicBezTo>
                  <a:cubicBezTo>
                    <a:pt x="1" y="7642"/>
                    <a:pt x="585" y="8146"/>
                    <a:pt x="1251" y="8146"/>
                  </a:cubicBezTo>
                  <a:lnTo>
                    <a:pt x="5948" y="8146"/>
                  </a:lnTo>
                  <a:cubicBezTo>
                    <a:pt x="6634" y="8146"/>
                    <a:pt x="7884" y="7561"/>
                    <a:pt x="7884" y="6876"/>
                  </a:cubicBezTo>
                  <a:lnTo>
                    <a:pt x="7219" y="6876"/>
                  </a:lnTo>
                  <a:cubicBezTo>
                    <a:pt x="7219" y="5787"/>
                    <a:pt x="7057" y="4698"/>
                    <a:pt x="6715" y="3610"/>
                  </a:cubicBezTo>
                  <a:lnTo>
                    <a:pt x="5948" y="908"/>
                  </a:lnTo>
                  <a:cubicBezTo>
                    <a:pt x="5787" y="323"/>
                    <a:pt x="5283" y="1"/>
                    <a:pt x="4779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4"/>
            <p:cNvSpPr/>
            <p:nvPr/>
          </p:nvSpPr>
          <p:spPr>
            <a:xfrm>
              <a:off x="8164325" y="1499476"/>
              <a:ext cx="98909" cy="256028"/>
            </a:xfrm>
            <a:custGeom>
              <a:rect b="b" l="l" r="r" t="t"/>
              <a:pathLst>
                <a:path extrusionOk="0" h="8247" w="3186">
                  <a:moveTo>
                    <a:pt x="0" y="1"/>
                  </a:moveTo>
                  <a:cubicBezTo>
                    <a:pt x="585" y="1"/>
                    <a:pt x="1089" y="424"/>
                    <a:pt x="1170" y="928"/>
                  </a:cubicBezTo>
                  <a:lnTo>
                    <a:pt x="2017" y="3711"/>
                  </a:lnTo>
                  <a:cubicBezTo>
                    <a:pt x="2259" y="4799"/>
                    <a:pt x="2440" y="5888"/>
                    <a:pt x="2440" y="6977"/>
                  </a:cubicBezTo>
                  <a:cubicBezTo>
                    <a:pt x="2440" y="7320"/>
                    <a:pt x="2359" y="7662"/>
                    <a:pt x="2097" y="7904"/>
                  </a:cubicBezTo>
                  <a:cubicBezTo>
                    <a:pt x="1855" y="8166"/>
                    <a:pt x="1513" y="8247"/>
                    <a:pt x="1170" y="8247"/>
                  </a:cubicBezTo>
                  <a:lnTo>
                    <a:pt x="1936" y="8247"/>
                  </a:lnTo>
                  <a:cubicBezTo>
                    <a:pt x="2259" y="8247"/>
                    <a:pt x="2601" y="8166"/>
                    <a:pt x="2863" y="7904"/>
                  </a:cubicBezTo>
                  <a:cubicBezTo>
                    <a:pt x="3025" y="7662"/>
                    <a:pt x="3186" y="7320"/>
                    <a:pt x="3186" y="6977"/>
                  </a:cubicBezTo>
                  <a:cubicBezTo>
                    <a:pt x="3186" y="5888"/>
                    <a:pt x="3025" y="4799"/>
                    <a:pt x="2763" y="3711"/>
                  </a:cubicBezTo>
                  <a:lnTo>
                    <a:pt x="1936" y="928"/>
                  </a:lnTo>
                  <a:cubicBezTo>
                    <a:pt x="1755" y="424"/>
                    <a:pt x="1250" y="1"/>
                    <a:pt x="74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4"/>
            <p:cNvSpPr/>
            <p:nvPr/>
          </p:nvSpPr>
          <p:spPr>
            <a:xfrm>
              <a:off x="8101737" y="1543933"/>
              <a:ext cx="80779" cy="169661"/>
            </a:xfrm>
            <a:custGeom>
              <a:rect b="b" l="l" r="r" t="t"/>
              <a:pathLst>
                <a:path extrusionOk="0" h="5465" w="2602">
                  <a:moveTo>
                    <a:pt x="1089" y="928"/>
                  </a:moveTo>
                  <a:lnTo>
                    <a:pt x="1089" y="2279"/>
                  </a:lnTo>
                  <a:cubicBezTo>
                    <a:pt x="928" y="2198"/>
                    <a:pt x="746" y="2097"/>
                    <a:pt x="666" y="2017"/>
                  </a:cubicBezTo>
                  <a:cubicBezTo>
                    <a:pt x="504" y="1936"/>
                    <a:pt x="504" y="1694"/>
                    <a:pt x="504" y="1512"/>
                  </a:cubicBezTo>
                  <a:cubicBezTo>
                    <a:pt x="585" y="1271"/>
                    <a:pt x="666" y="1008"/>
                    <a:pt x="1008" y="928"/>
                  </a:cubicBezTo>
                  <a:close/>
                  <a:moveTo>
                    <a:pt x="1432" y="2783"/>
                  </a:moveTo>
                  <a:cubicBezTo>
                    <a:pt x="1512" y="2863"/>
                    <a:pt x="1593" y="2863"/>
                    <a:pt x="1593" y="2863"/>
                  </a:cubicBezTo>
                  <a:cubicBezTo>
                    <a:pt x="2097" y="3025"/>
                    <a:pt x="2178" y="3448"/>
                    <a:pt x="2178" y="3710"/>
                  </a:cubicBezTo>
                  <a:cubicBezTo>
                    <a:pt x="2097" y="4033"/>
                    <a:pt x="1855" y="4375"/>
                    <a:pt x="1432" y="4456"/>
                  </a:cubicBezTo>
                  <a:lnTo>
                    <a:pt x="1432" y="2783"/>
                  </a:lnTo>
                  <a:close/>
                  <a:moveTo>
                    <a:pt x="1250" y="0"/>
                  </a:moveTo>
                  <a:cubicBezTo>
                    <a:pt x="1170" y="0"/>
                    <a:pt x="1089" y="81"/>
                    <a:pt x="1089" y="182"/>
                  </a:cubicBezTo>
                  <a:lnTo>
                    <a:pt x="1089" y="585"/>
                  </a:lnTo>
                  <a:lnTo>
                    <a:pt x="847" y="585"/>
                  </a:lnTo>
                  <a:cubicBezTo>
                    <a:pt x="504" y="686"/>
                    <a:pt x="242" y="1008"/>
                    <a:pt x="162" y="1432"/>
                  </a:cubicBezTo>
                  <a:cubicBezTo>
                    <a:pt x="81" y="1775"/>
                    <a:pt x="162" y="2097"/>
                    <a:pt x="424" y="2359"/>
                  </a:cubicBezTo>
                  <a:cubicBezTo>
                    <a:pt x="585" y="2440"/>
                    <a:pt x="746" y="2521"/>
                    <a:pt x="1089" y="2702"/>
                  </a:cubicBezTo>
                  <a:lnTo>
                    <a:pt x="1089" y="4537"/>
                  </a:lnTo>
                  <a:cubicBezTo>
                    <a:pt x="746" y="4537"/>
                    <a:pt x="585" y="4456"/>
                    <a:pt x="343" y="4295"/>
                  </a:cubicBezTo>
                  <a:cubicBezTo>
                    <a:pt x="293" y="4254"/>
                    <a:pt x="227" y="4234"/>
                    <a:pt x="174" y="4234"/>
                  </a:cubicBezTo>
                  <a:cubicBezTo>
                    <a:pt x="121" y="4234"/>
                    <a:pt x="81" y="4254"/>
                    <a:pt x="81" y="4295"/>
                  </a:cubicBezTo>
                  <a:cubicBezTo>
                    <a:pt x="0" y="4375"/>
                    <a:pt x="0" y="4537"/>
                    <a:pt x="81" y="4537"/>
                  </a:cubicBezTo>
                  <a:cubicBezTo>
                    <a:pt x="504" y="4799"/>
                    <a:pt x="746" y="4879"/>
                    <a:pt x="1089" y="4879"/>
                  </a:cubicBezTo>
                  <a:lnTo>
                    <a:pt x="1089" y="5303"/>
                  </a:lnTo>
                  <a:cubicBezTo>
                    <a:pt x="1089" y="5383"/>
                    <a:pt x="1170" y="5464"/>
                    <a:pt x="1250" y="5464"/>
                  </a:cubicBezTo>
                  <a:cubicBezTo>
                    <a:pt x="1351" y="5464"/>
                    <a:pt x="1432" y="5383"/>
                    <a:pt x="1432" y="5303"/>
                  </a:cubicBezTo>
                  <a:lnTo>
                    <a:pt x="1432" y="4879"/>
                  </a:lnTo>
                  <a:cubicBezTo>
                    <a:pt x="2097" y="4799"/>
                    <a:pt x="2440" y="4295"/>
                    <a:pt x="2520" y="3791"/>
                  </a:cubicBezTo>
                  <a:cubicBezTo>
                    <a:pt x="2601" y="3206"/>
                    <a:pt x="2258" y="2702"/>
                    <a:pt x="1754" y="2521"/>
                  </a:cubicBezTo>
                  <a:cubicBezTo>
                    <a:pt x="1593" y="2521"/>
                    <a:pt x="1512" y="2440"/>
                    <a:pt x="1432" y="2440"/>
                  </a:cubicBezTo>
                  <a:lnTo>
                    <a:pt x="1432" y="928"/>
                  </a:lnTo>
                  <a:cubicBezTo>
                    <a:pt x="1754" y="928"/>
                    <a:pt x="1936" y="1089"/>
                    <a:pt x="1936" y="1089"/>
                  </a:cubicBezTo>
                  <a:cubicBezTo>
                    <a:pt x="1976" y="1139"/>
                    <a:pt x="2016" y="1165"/>
                    <a:pt x="2057" y="1165"/>
                  </a:cubicBezTo>
                  <a:cubicBezTo>
                    <a:pt x="2097" y="1165"/>
                    <a:pt x="2137" y="1139"/>
                    <a:pt x="2178" y="1089"/>
                  </a:cubicBezTo>
                  <a:cubicBezTo>
                    <a:pt x="2258" y="1008"/>
                    <a:pt x="2258" y="928"/>
                    <a:pt x="2178" y="847"/>
                  </a:cubicBezTo>
                  <a:cubicBezTo>
                    <a:pt x="2178" y="847"/>
                    <a:pt x="1936" y="585"/>
                    <a:pt x="1432" y="504"/>
                  </a:cubicBezTo>
                  <a:lnTo>
                    <a:pt x="1432" y="182"/>
                  </a:lnTo>
                  <a:cubicBezTo>
                    <a:pt x="1432" y="81"/>
                    <a:pt x="1351" y="0"/>
                    <a:pt x="1250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4"/>
            <p:cNvSpPr/>
            <p:nvPr/>
          </p:nvSpPr>
          <p:spPr>
            <a:xfrm>
              <a:off x="8271372" y="1617171"/>
              <a:ext cx="80748" cy="36323"/>
            </a:xfrm>
            <a:custGeom>
              <a:rect b="b" l="l" r="r" t="t"/>
              <a:pathLst>
                <a:path extrusionOk="0" h="1170" w="2601">
                  <a:moveTo>
                    <a:pt x="1432" y="0"/>
                  </a:moveTo>
                  <a:lnTo>
                    <a:pt x="827" y="162"/>
                  </a:lnTo>
                  <a:lnTo>
                    <a:pt x="161" y="162"/>
                  </a:lnTo>
                  <a:cubicBezTo>
                    <a:pt x="81" y="162"/>
                    <a:pt x="0" y="242"/>
                    <a:pt x="0" y="343"/>
                  </a:cubicBezTo>
                  <a:lnTo>
                    <a:pt x="0" y="746"/>
                  </a:lnTo>
                  <a:cubicBezTo>
                    <a:pt x="0" y="847"/>
                    <a:pt x="81" y="928"/>
                    <a:pt x="161" y="928"/>
                  </a:cubicBezTo>
                  <a:lnTo>
                    <a:pt x="1432" y="1170"/>
                  </a:lnTo>
                  <a:lnTo>
                    <a:pt x="2440" y="928"/>
                  </a:lnTo>
                  <a:cubicBezTo>
                    <a:pt x="2520" y="928"/>
                    <a:pt x="2601" y="847"/>
                    <a:pt x="2601" y="746"/>
                  </a:cubicBezTo>
                  <a:lnTo>
                    <a:pt x="2601" y="343"/>
                  </a:lnTo>
                  <a:cubicBezTo>
                    <a:pt x="2601" y="242"/>
                    <a:pt x="2520" y="162"/>
                    <a:pt x="2440" y="162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4"/>
            <p:cNvSpPr/>
            <p:nvPr/>
          </p:nvSpPr>
          <p:spPr>
            <a:xfrm>
              <a:off x="8347092" y="1617171"/>
              <a:ext cx="25705" cy="33808"/>
            </a:xfrm>
            <a:custGeom>
              <a:rect b="b" l="l" r="r" t="t"/>
              <a:pathLst>
                <a:path extrusionOk="0" h="1089" w="828">
                  <a:moveTo>
                    <a:pt x="323" y="0"/>
                  </a:moveTo>
                  <a:lnTo>
                    <a:pt x="1" y="162"/>
                  </a:lnTo>
                  <a:cubicBezTo>
                    <a:pt x="81" y="162"/>
                    <a:pt x="81" y="242"/>
                    <a:pt x="81" y="242"/>
                  </a:cubicBezTo>
                  <a:lnTo>
                    <a:pt x="81" y="746"/>
                  </a:lnTo>
                  <a:cubicBezTo>
                    <a:pt x="81" y="847"/>
                    <a:pt x="81" y="928"/>
                    <a:pt x="1" y="928"/>
                  </a:cubicBezTo>
                  <a:lnTo>
                    <a:pt x="404" y="1089"/>
                  </a:lnTo>
                  <a:lnTo>
                    <a:pt x="747" y="928"/>
                  </a:lnTo>
                  <a:cubicBezTo>
                    <a:pt x="747" y="928"/>
                    <a:pt x="827" y="847"/>
                    <a:pt x="827" y="746"/>
                  </a:cubicBezTo>
                  <a:lnTo>
                    <a:pt x="827" y="242"/>
                  </a:lnTo>
                  <a:lnTo>
                    <a:pt x="747" y="16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8161811" y="1645950"/>
              <a:ext cx="213465" cy="109558"/>
            </a:xfrm>
            <a:custGeom>
              <a:rect b="b" l="l" r="r" t="t"/>
              <a:pathLst>
                <a:path extrusionOk="0" h="3529" w="6876">
                  <a:moveTo>
                    <a:pt x="424" y="1"/>
                  </a:moveTo>
                  <a:cubicBezTo>
                    <a:pt x="162" y="1"/>
                    <a:pt x="1" y="162"/>
                    <a:pt x="1" y="323"/>
                  </a:cubicBezTo>
                  <a:lnTo>
                    <a:pt x="1" y="3186"/>
                  </a:lnTo>
                  <a:cubicBezTo>
                    <a:pt x="1" y="3347"/>
                    <a:pt x="162" y="3529"/>
                    <a:pt x="424" y="3529"/>
                  </a:cubicBezTo>
                  <a:lnTo>
                    <a:pt x="6473" y="3529"/>
                  </a:lnTo>
                  <a:cubicBezTo>
                    <a:pt x="6715" y="3529"/>
                    <a:pt x="6876" y="3347"/>
                    <a:pt x="6876" y="3186"/>
                  </a:cubicBezTo>
                  <a:lnTo>
                    <a:pt x="6876" y="323"/>
                  </a:lnTo>
                  <a:cubicBezTo>
                    <a:pt x="6876" y="162"/>
                    <a:pt x="6715" y="1"/>
                    <a:pt x="647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4"/>
            <p:cNvSpPr/>
            <p:nvPr/>
          </p:nvSpPr>
          <p:spPr>
            <a:xfrm>
              <a:off x="8362740" y="1645950"/>
              <a:ext cx="33839" cy="109558"/>
            </a:xfrm>
            <a:custGeom>
              <a:rect b="b" l="l" r="r" t="t"/>
              <a:pathLst>
                <a:path extrusionOk="0" h="3529" w="1090">
                  <a:moveTo>
                    <a:pt x="1" y="1"/>
                  </a:moveTo>
                  <a:cubicBezTo>
                    <a:pt x="162" y="1"/>
                    <a:pt x="323" y="162"/>
                    <a:pt x="323" y="323"/>
                  </a:cubicBezTo>
                  <a:lnTo>
                    <a:pt x="323" y="1593"/>
                  </a:lnTo>
                  <a:lnTo>
                    <a:pt x="162" y="1755"/>
                  </a:lnTo>
                  <a:lnTo>
                    <a:pt x="323" y="1936"/>
                  </a:lnTo>
                  <a:lnTo>
                    <a:pt x="323" y="3186"/>
                  </a:lnTo>
                  <a:cubicBezTo>
                    <a:pt x="323" y="3347"/>
                    <a:pt x="162" y="3529"/>
                    <a:pt x="1" y="3529"/>
                  </a:cubicBezTo>
                  <a:lnTo>
                    <a:pt x="747" y="3529"/>
                  </a:lnTo>
                  <a:cubicBezTo>
                    <a:pt x="908" y="3529"/>
                    <a:pt x="1089" y="3347"/>
                    <a:pt x="1089" y="3186"/>
                  </a:cubicBezTo>
                  <a:lnTo>
                    <a:pt x="1089" y="323"/>
                  </a:lnTo>
                  <a:cubicBezTo>
                    <a:pt x="1089" y="162"/>
                    <a:pt x="908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4"/>
            <p:cNvSpPr/>
            <p:nvPr/>
          </p:nvSpPr>
          <p:spPr>
            <a:xfrm>
              <a:off x="8184971" y="1669110"/>
              <a:ext cx="187822" cy="62618"/>
            </a:xfrm>
            <a:custGeom>
              <a:rect b="b" l="l" r="r" t="t"/>
              <a:pathLst>
                <a:path extrusionOk="0" h="2017" w="6050">
                  <a:moveTo>
                    <a:pt x="848" y="1"/>
                  </a:moveTo>
                  <a:cubicBezTo>
                    <a:pt x="767" y="1"/>
                    <a:pt x="767" y="1"/>
                    <a:pt x="767" y="81"/>
                  </a:cubicBezTo>
                  <a:cubicBezTo>
                    <a:pt x="686" y="263"/>
                    <a:pt x="686" y="343"/>
                    <a:pt x="505" y="505"/>
                  </a:cubicBezTo>
                  <a:cubicBezTo>
                    <a:pt x="424" y="585"/>
                    <a:pt x="263" y="686"/>
                    <a:pt x="81" y="686"/>
                  </a:cubicBezTo>
                  <a:cubicBezTo>
                    <a:pt x="81" y="686"/>
                    <a:pt x="1" y="767"/>
                    <a:pt x="1" y="847"/>
                  </a:cubicBezTo>
                  <a:lnTo>
                    <a:pt x="1" y="1190"/>
                  </a:lnTo>
                  <a:cubicBezTo>
                    <a:pt x="1" y="1271"/>
                    <a:pt x="81" y="1351"/>
                    <a:pt x="81" y="1351"/>
                  </a:cubicBezTo>
                  <a:cubicBezTo>
                    <a:pt x="263" y="1351"/>
                    <a:pt x="424" y="1432"/>
                    <a:pt x="505" y="1513"/>
                  </a:cubicBezTo>
                  <a:cubicBezTo>
                    <a:pt x="686" y="1694"/>
                    <a:pt x="686" y="1775"/>
                    <a:pt x="767" y="1936"/>
                  </a:cubicBezTo>
                  <a:cubicBezTo>
                    <a:pt x="767" y="2017"/>
                    <a:pt x="767" y="2017"/>
                    <a:pt x="848" y="2017"/>
                  </a:cubicBezTo>
                  <a:lnTo>
                    <a:pt x="2198" y="2017"/>
                  </a:lnTo>
                  <a:lnTo>
                    <a:pt x="3106" y="1593"/>
                  </a:lnTo>
                  <a:lnTo>
                    <a:pt x="3872" y="2017"/>
                  </a:lnTo>
                  <a:lnTo>
                    <a:pt x="5223" y="2017"/>
                  </a:lnTo>
                  <a:cubicBezTo>
                    <a:pt x="5303" y="2017"/>
                    <a:pt x="5303" y="2017"/>
                    <a:pt x="5384" y="1936"/>
                  </a:cubicBezTo>
                  <a:cubicBezTo>
                    <a:pt x="5384" y="1775"/>
                    <a:pt x="5465" y="1694"/>
                    <a:pt x="5545" y="1513"/>
                  </a:cubicBezTo>
                  <a:cubicBezTo>
                    <a:pt x="5626" y="1432"/>
                    <a:pt x="5807" y="1351"/>
                    <a:pt x="5969" y="1351"/>
                  </a:cubicBezTo>
                  <a:cubicBezTo>
                    <a:pt x="6049" y="1351"/>
                    <a:pt x="6049" y="1271"/>
                    <a:pt x="6049" y="1190"/>
                  </a:cubicBezTo>
                  <a:lnTo>
                    <a:pt x="6049" y="847"/>
                  </a:lnTo>
                  <a:cubicBezTo>
                    <a:pt x="6049" y="767"/>
                    <a:pt x="6049" y="686"/>
                    <a:pt x="5969" y="686"/>
                  </a:cubicBezTo>
                  <a:cubicBezTo>
                    <a:pt x="5807" y="686"/>
                    <a:pt x="5626" y="585"/>
                    <a:pt x="5545" y="505"/>
                  </a:cubicBezTo>
                  <a:cubicBezTo>
                    <a:pt x="5465" y="343"/>
                    <a:pt x="5384" y="263"/>
                    <a:pt x="5384" y="81"/>
                  </a:cubicBezTo>
                  <a:cubicBezTo>
                    <a:pt x="5303" y="1"/>
                    <a:pt x="5303" y="1"/>
                    <a:pt x="5223" y="1"/>
                  </a:cubicBezTo>
                  <a:lnTo>
                    <a:pt x="3872" y="1"/>
                  </a:lnTo>
                  <a:lnTo>
                    <a:pt x="3025" y="424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8237563" y="1669110"/>
              <a:ext cx="83263" cy="62618"/>
            </a:xfrm>
            <a:custGeom>
              <a:rect b="b" l="l" r="r" t="t"/>
              <a:pathLst>
                <a:path extrusionOk="0" h="2017" w="2682">
                  <a:moveTo>
                    <a:pt x="504" y="1"/>
                  </a:moveTo>
                  <a:cubicBezTo>
                    <a:pt x="504" y="1"/>
                    <a:pt x="404" y="1"/>
                    <a:pt x="404" y="81"/>
                  </a:cubicBezTo>
                  <a:cubicBezTo>
                    <a:pt x="162" y="343"/>
                    <a:pt x="0" y="686"/>
                    <a:pt x="0" y="1009"/>
                  </a:cubicBezTo>
                  <a:cubicBezTo>
                    <a:pt x="0" y="1432"/>
                    <a:pt x="242" y="1856"/>
                    <a:pt x="504" y="2017"/>
                  </a:cubicBezTo>
                  <a:lnTo>
                    <a:pt x="2178" y="2017"/>
                  </a:lnTo>
                  <a:cubicBezTo>
                    <a:pt x="2258" y="2017"/>
                    <a:pt x="2258" y="2017"/>
                    <a:pt x="2258" y="1936"/>
                  </a:cubicBezTo>
                  <a:cubicBezTo>
                    <a:pt x="2521" y="1694"/>
                    <a:pt x="2682" y="1351"/>
                    <a:pt x="2682" y="1009"/>
                  </a:cubicBezTo>
                  <a:cubicBezTo>
                    <a:pt x="2682" y="686"/>
                    <a:pt x="2521" y="343"/>
                    <a:pt x="2258" y="81"/>
                  </a:cubicBezTo>
                  <a:cubicBezTo>
                    <a:pt x="2258" y="1"/>
                    <a:pt x="2258" y="1"/>
                    <a:pt x="217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4"/>
            <p:cNvSpPr/>
            <p:nvPr/>
          </p:nvSpPr>
          <p:spPr>
            <a:xfrm>
              <a:off x="8268857" y="1690408"/>
              <a:ext cx="23191" cy="20676"/>
            </a:xfrm>
            <a:custGeom>
              <a:rect b="b" l="l" r="r" t="t"/>
              <a:pathLst>
                <a:path extrusionOk="0" h="666" w="747">
                  <a:moveTo>
                    <a:pt x="323" y="0"/>
                  </a:moveTo>
                  <a:cubicBezTo>
                    <a:pt x="162" y="0"/>
                    <a:pt x="0" y="161"/>
                    <a:pt x="0" y="323"/>
                  </a:cubicBezTo>
                  <a:cubicBezTo>
                    <a:pt x="0" y="504"/>
                    <a:pt x="162" y="665"/>
                    <a:pt x="323" y="665"/>
                  </a:cubicBezTo>
                  <a:cubicBezTo>
                    <a:pt x="585" y="665"/>
                    <a:pt x="746" y="504"/>
                    <a:pt x="746" y="323"/>
                  </a:cubicBezTo>
                  <a:cubicBezTo>
                    <a:pt x="746" y="161"/>
                    <a:pt x="585" y="0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4"/>
            <p:cNvSpPr/>
            <p:nvPr/>
          </p:nvSpPr>
          <p:spPr>
            <a:xfrm>
              <a:off x="8271372" y="1577742"/>
              <a:ext cx="80748" cy="26295"/>
            </a:xfrm>
            <a:custGeom>
              <a:rect b="b" l="l" r="r" t="t"/>
              <a:pathLst>
                <a:path extrusionOk="0" h="847" w="2601">
                  <a:moveTo>
                    <a:pt x="161" y="0"/>
                  </a:moveTo>
                  <a:cubicBezTo>
                    <a:pt x="81" y="0"/>
                    <a:pt x="0" y="0"/>
                    <a:pt x="0" y="101"/>
                  </a:cubicBezTo>
                  <a:lnTo>
                    <a:pt x="0" y="605"/>
                  </a:lnTo>
                  <a:cubicBezTo>
                    <a:pt x="0" y="686"/>
                    <a:pt x="81" y="686"/>
                    <a:pt x="161" y="686"/>
                  </a:cubicBezTo>
                  <a:lnTo>
                    <a:pt x="827" y="686"/>
                  </a:lnTo>
                  <a:lnTo>
                    <a:pt x="1754" y="847"/>
                  </a:lnTo>
                  <a:lnTo>
                    <a:pt x="2440" y="686"/>
                  </a:lnTo>
                  <a:cubicBezTo>
                    <a:pt x="2520" y="686"/>
                    <a:pt x="2601" y="686"/>
                    <a:pt x="2601" y="605"/>
                  </a:cubicBezTo>
                  <a:lnTo>
                    <a:pt x="2601" y="101"/>
                  </a:lnTo>
                  <a:cubicBezTo>
                    <a:pt x="2601" y="0"/>
                    <a:pt x="2520" y="0"/>
                    <a:pt x="2440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>
              <a:off x="8347092" y="1577742"/>
              <a:ext cx="25705" cy="26295"/>
            </a:xfrm>
            <a:custGeom>
              <a:rect b="b" l="l" r="r" t="t"/>
              <a:pathLst>
                <a:path extrusionOk="0" h="847" w="828">
                  <a:moveTo>
                    <a:pt x="1" y="0"/>
                  </a:moveTo>
                  <a:cubicBezTo>
                    <a:pt x="81" y="0"/>
                    <a:pt x="81" y="0"/>
                    <a:pt x="81" y="101"/>
                  </a:cubicBezTo>
                  <a:lnTo>
                    <a:pt x="81" y="605"/>
                  </a:lnTo>
                  <a:cubicBezTo>
                    <a:pt x="81" y="686"/>
                    <a:pt x="81" y="686"/>
                    <a:pt x="1" y="686"/>
                  </a:cubicBezTo>
                  <a:lnTo>
                    <a:pt x="404" y="847"/>
                  </a:lnTo>
                  <a:lnTo>
                    <a:pt x="747" y="686"/>
                  </a:lnTo>
                  <a:cubicBezTo>
                    <a:pt x="747" y="686"/>
                    <a:pt x="827" y="686"/>
                    <a:pt x="827" y="605"/>
                  </a:cubicBezTo>
                  <a:lnTo>
                    <a:pt x="827" y="101"/>
                  </a:lnTo>
                  <a:cubicBezTo>
                    <a:pt x="827" y="0"/>
                    <a:pt x="747" y="0"/>
                    <a:pt x="747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4"/>
            <p:cNvSpPr/>
            <p:nvPr/>
          </p:nvSpPr>
          <p:spPr>
            <a:xfrm>
              <a:off x="8294532" y="1599009"/>
              <a:ext cx="80748" cy="23191"/>
            </a:xfrm>
            <a:custGeom>
              <a:rect b="b" l="l" r="r" t="t"/>
              <a:pathLst>
                <a:path extrusionOk="0" h="747" w="2601">
                  <a:moveTo>
                    <a:pt x="81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666"/>
                  </a:lnTo>
                  <a:lnTo>
                    <a:pt x="81" y="747"/>
                  </a:lnTo>
                  <a:lnTo>
                    <a:pt x="2440" y="747"/>
                  </a:lnTo>
                  <a:cubicBezTo>
                    <a:pt x="2520" y="747"/>
                    <a:pt x="2601" y="666"/>
                    <a:pt x="2601" y="666"/>
                  </a:cubicBezTo>
                  <a:lnTo>
                    <a:pt x="2601" y="162"/>
                  </a:lnTo>
                  <a:cubicBezTo>
                    <a:pt x="2601" y="81"/>
                    <a:pt x="2520" y="1"/>
                    <a:pt x="2440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4"/>
            <p:cNvSpPr/>
            <p:nvPr/>
          </p:nvSpPr>
          <p:spPr>
            <a:xfrm>
              <a:off x="8370253" y="1599009"/>
              <a:ext cx="26326" cy="23191"/>
            </a:xfrm>
            <a:custGeom>
              <a:rect b="b" l="l" r="r" t="t"/>
              <a:pathLst>
                <a:path extrusionOk="0" h="747" w="848">
                  <a:moveTo>
                    <a:pt x="1" y="1"/>
                  </a:moveTo>
                  <a:cubicBezTo>
                    <a:pt x="1" y="1"/>
                    <a:pt x="81" y="81"/>
                    <a:pt x="81" y="162"/>
                  </a:cubicBezTo>
                  <a:lnTo>
                    <a:pt x="81" y="666"/>
                  </a:lnTo>
                  <a:lnTo>
                    <a:pt x="1" y="747"/>
                  </a:lnTo>
                  <a:lnTo>
                    <a:pt x="666" y="747"/>
                  </a:lnTo>
                  <a:cubicBezTo>
                    <a:pt x="767" y="747"/>
                    <a:pt x="847" y="666"/>
                    <a:pt x="847" y="666"/>
                  </a:cubicBezTo>
                  <a:lnTo>
                    <a:pt x="847" y="162"/>
                  </a:lnTo>
                  <a:cubicBezTo>
                    <a:pt x="847" y="81"/>
                    <a:pt x="767" y="1"/>
                    <a:pt x="666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64"/>
          <p:cNvGrpSpPr/>
          <p:nvPr/>
        </p:nvGrpSpPr>
        <p:grpSpPr>
          <a:xfrm rot="632541">
            <a:off x="4202182" y="1537097"/>
            <a:ext cx="724076" cy="2524264"/>
            <a:chOff x="3871459" y="1524906"/>
            <a:chExt cx="919351" cy="3204630"/>
          </a:xfrm>
        </p:grpSpPr>
        <p:sp>
          <p:nvSpPr>
            <p:cNvPr id="2221" name="Google Shape;2221;p64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4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4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4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4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4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4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4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9" name="Google Shape;2229;p64"/>
          <p:cNvSpPr/>
          <p:nvPr/>
        </p:nvSpPr>
        <p:spPr>
          <a:xfrm>
            <a:off x="4044100" y="1651048"/>
            <a:ext cx="378107" cy="373234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64"/>
          <p:cNvSpPr/>
          <p:nvPr/>
        </p:nvSpPr>
        <p:spPr>
          <a:xfrm>
            <a:off x="3865400" y="1522805"/>
            <a:ext cx="241251" cy="23814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1" name="Google Shape;2231;p64"/>
          <p:cNvGrpSpPr/>
          <p:nvPr/>
        </p:nvGrpSpPr>
        <p:grpSpPr>
          <a:xfrm>
            <a:off x="2939775" y="3559664"/>
            <a:ext cx="394609" cy="286523"/>
            <a:chOff x="5302988" y="3389839"/>
            <a:chExt cx="394609" cy="286523"/>
          </a:xfrm>
        </p:grpSpPr>
        <p:sp>
          <p:nvSpPr>
            <p:cNvPr id="2232" name="Google Shape;2232;p64"/>
            <p:cNvSpPr/>
            <p:nvPr/>
          </p:nvSpPr>
          <p:spPr>
            <a:xfrm>
              <a:off x="5589485" y="3491859"/>
              <a:ext cx="31696" cy="69904"/>
            </a:xfrm>
            <a:custGeom>
              <a:rect b="b" l="l" r="r" t="t"/>
              <a:pathLst>
                <a:path extrusionOk="0" h="2662" w="1207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4"/>
            <p:cNvSpPr/>
            <p:nvPr/>
          </p:nvSpPr>
          <p:spPr>
            <a:xfrm>
              <a:off x="5602063" y="3485583"/>
              <a:ext cx="76417" cy="76180"/>
            </a:xfrm>
            <a:custGeom>
              <a:rect b="b" l="l" r="r" t="t"/>
              <a:pathLst>
                <a:path extrusionOk="0" h="2901" w="291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4"/>
            <p:cNvSpPr/>
            <p:nvPr/>
          </p:nvSpPr>
          <p:spPr>
            <a:xfrm>
              <a:off x="5614878" y="3580828"/>
              <a:ext cx="38235" cy="28177"/>
            </a:xfrm>
            <a:custGeom>
              <a:rect b="b" l="l" r="r" t="t"/>
              <a:pathLst>
                <a:path extrusionOk="0" h="1073" w="1456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4"/>
            <p:cNvSpPr/>
            <p:nvPr/>
          </p:nvSpPr>
          <p:spPr>
            <a:xfrm>
              <a:off x="5614878" y="3580828"/>
              <a:ext cx="38235" cy="15625"/>
            </a:xfrm>
            <a:custGeom>
              <a:rect b="b" l="l" r="r" t="t"/>
              <a:pathLst>
                <a:path extrusionOk="0" h="595" w="1456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4"/>
            <p:cNvSpPr/>
            <p:nvPr/>
          </p:nvSpPr>
          <p:spPr>
            <a:xfrm>
              <a:off x="5570394" y="3596426"/>
              <a:ext cx="126941" cy="79935"/>
            </a:xfrm>
            <a:custGeom>
              <a:rect b="b" l="l" r="r" t="t"/>
              <a:pathLst>
                <a:path extrusionOk="0" h="3044" w="4834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4"/>
            <p:cNvSpPr/>
            <p:nvPr/>
          </p:nvSpPr>
          <p:spPr>
            <a:xfrm>
              <a:off x="5627693" y="3608979"/>
              <a:ext cx="12605" cy="67383"/>
            </a:xfrm>
            <a:custGeom>
              <a:rect b="b" l="l" r="r" t="t"/>
              <a:pathLst>
                <a:path extrusionOk="0" h="2566" w="48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4"/>
            <p:cNvSpPr/>
            <p:nvPr/>
          </p:nvSpPr>
          <p:spPr>
            <a:xfrm>
              <a:off x="5595787" y="3517462"/>
              <a:ext cx="76417" cy="69930"/>
            </a:xfrm>
            <a:custGeom>
              <a:rect b="b" l="l" r="r" t="t"/>
              <a:pathLst>
                <a:path extrusionOk="0" h="2663" w="291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4"/>
            <p:cNvSpPr/>
            <p:nvPr/>
          </p:nvSpPr>
          <p:spPr>
            <a:xfrm>
              <a:off x="5595787" y="3517515"/>
              <a:ext cx="76154" cy="68381"/>
            </a:xfrm>
            <a:custGeom>
              <a:rect b="b" l="l" r="r" t="t"/>
              <a:pathLst>
                <a:path extrusionOk="0" h="2604" w="290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4"/>
            <p:cNvSpPr/>
            <p:nvPr/>
          </p:nvSpPr>
          <p:spPr>
            <a:xfrm>
              <a:off x="5672177" y="3612497"/>
              <a:ext cx="25420" cy="63864"/>
            </a:xfrm>
            <a:custGeom>
              <a:rect b="b" l="l" r="r" t="t"/>
              <a:pathLst>
                <a:path extrusionOk="0" h="2432" w="968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4"/>
            <p:cNvSpPr/>
            <p:nvPr/>
          </p:nvSpPr>
          <p:spPr>
            <a:xfrm>
              <a:off x="5627955" y="3609241"/>
              <a:ext cx="12579" cy="12579"/>
            </a:xfrm>
            <a:custGeom>
              <a:rect b="b" l="l" r="r" t="t"/>
              <a:pathLst>
                <a:path extrusionOk="0" h="479" w="479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4"/>
            <p:cNvSpPr/>
            <p:nvPr/>
          </p:nvSpPr>
          <p:spPr>
            <a:xfrm>
              <a:off x="5607840" y="3591279"/>
              <a:ext cx="26155" cy="26706"/>
            </a:xfrm>
            <a:custGeom>
              <a:rect b="b" l="l" r="r" t="t"/>
              <a:pathLst>
                <a:path extrusionOk="0" h="1017" w="996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5633969" y="3591279"/>
              <a:ext cx="26181" cy="26706"/>
            </a:xfrm>
            <a:custGeom>
              <a:rect b="b" l="l" r="r" t="t"/>
              <a:pathLst>
                <a:path extrusionOk="0" h="1017" w="997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5303750" y="3488104"/>
              <a:ext cx="114625" cy="114362"/>
            </a:xfrm>
            <a:custGeom>
              <a:rect b="b" l="l" r="r" t="t"/>
              <a:pathLst>
                <a:path extrusionOk="0" h="4355" w="4365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5334920" y="3488104"/>
              <a:ext cx="83192" cy="114362"/>
            </a:xfrm>
            <a:custGeom>
              <a:rect b="b" l="l" r="r" t="t"/>
              <a:pathLst>
                <a:path extrusionOk="0" h="4355" w="3168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5302988" y="3574552"/>
              <a:ext cx="114625" cy="101810"/>
            </a:xfrm>
            <a:custGeom>
              <a:rect b="b" l="l" r="r" t="t"/>
              <a:pathLst>
                <a:path extrusionOk="0" h="3877" w="4365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5340934" y="3574552"/>
              <a:ext cx="38996" cy="25420"/>
            </a:xfrm>
            <a:custGeom>
              <a:rect b="b" l="l" r="r" t="t"/>
              <a:pathLst>
                <a:path extrusionOk="0" h="968" w="1485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5302988" y="3607981"/>
              <a:ext cx="114389" cy="68381"/>
            </a:xfrm>
            <a:custGeom>
              <a:rect b="b" l="l" r="r" t="t"/>
              <a:pathLst>
                <a:path extrusionOk="0" h="2604" w="4356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5322105" y="3524605"/>
              <a:ext cx="76417" cy="62788"/>
            </a:xfrm>
            <a:custGeom>
              <a:rect b="b" l="l" r="r" t="t"/>
              <a:pathLst>
                <a:path extrusionOk="0" h="2391" w="291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5322105" y="3524841"/>
              <a:ext cx="76417" cy="62052"/>
            </a:xfrm>
            <a:custGeom>
              <a:rect b="b" l="l" r="r" t="t"/>
              <a:pathLst>
                <a:path extrusionOk="0" h="2363" w="291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5302988" y="3621032"/>
              <a:ext cx="25420" cy="55330"/>
            </a:xfrm>
            <a:custGeom>
              <a:rect b="b" l="l" r="r" t="t"/>
              <a:pathLst>
                <a:path extrusionOk="0" h="2107" w="968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5392219" y="3587367"/>
              <a:ext cx="216146" cy="88995"/>
            </a:xfrm>
            <a:custGeom>
              <a:rect b="b" l="l" r="r" t="t"/>
              <a:pathLst>
                <a:path extrusionOk="0" h="3389" w="8231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5487701" y="3612760"/>
              <a:ext cx="25420" cy="63602"/>
            </a:xfrm>
            <a:custGeom>
              <a:rect b="b" l="l" r="r" t="t"/>
              <a:pathLst>
                <a:path extrusionOk="0" h="2422" w="968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5489224" y="3599945"/>
              <a:ext cx="22400" cy="21638"/>
            </a:xfrm>
            <a:custGeom>
              <a:rect b="b" l="l" r="r" t="t"/>
              <a:pathLst>
                <a:path extrusionOk="0" h="824" w="853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5570394" y="3613259"/>
              <a:ext cx="38235" cy="63103"/>
            </a:xfrm>
            <a:custGeom>
              <a:rect b="b" l="l" r="r" t="t"/>
              <a:pathLst>
                <a:path extrusionOk="0" h="2403" w="1456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4"/>
            <p:cNvSpPr/>
            <p:nvPr/>
          </p:nvSpPr>
          <p:spPr>
            <a:xfrm>
              <a:off x="5430165" y="3389839"/>
              <a:ext cx="140255" cy="101810"/>
            </a:xfrm>
            <a:custGeom>
              <a:rect b="b" l="l" r="r" t="t"/>
              <a:pathLst>
                <a:path extrusionOk="0" h="3877" w="5341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4"/>
            <p:cNvSpPr/>
            <p:nvPr/>
          </p:nvSpPr>
          <p:spPr>
            <a:xfrm>
              <a:off x="5462071" y="3390338"/>
              <a:ext cx="108086" cy="101547"/>
            </a:xfrm>
            <a:custGeom>
              <a:rect b="b" l="l" r="r" t="t"/>
              <a:pathLst>
                <a:path extrusionOk="0" h="3867" w="4116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4"/>
            <p:cNvSpPr/>
            <p:nvPr/>
          </p:nvSpPr>
          <p:spPr>
            <a:xfrm>
              <a:off x="5462071" y="3542646"/>
              <a:ext cx="76443" cy="57326"/>
            </a:xfrm>
            <a:custGeom>
              <a:rect b="b" l="l" r="r" t="t"/>
              <a:pathLst>
                <a:path extrusionOk="0" h="2183" w="2911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4"/>
            <p:cNvSpPr/>
            <p:nvPr/>
          </p:nvSpPr>
          <p:spPr>
            <a:xfrm>
              <a:off x="5462071" y="3542646"/>
              <a:ext cx="76443" cy="31985"/>
            </a:xfrm>
            <a:custGeom>
              <a:rect b="b" l="l" r="r" t="t"/>
              <a:pathLst>
                <a:path extrusionOk="0" h="1218" w="2911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4"/>
            <p:cNvSpPr/>
            <p:nvPr/>
          </p:nvSpPr>
          <p:spPr>
            <a:xfrm>
              <a:off x="5449519" y="3576600"/>
              <a:ext cx="50787" cy="45535"/>
            </a:xfrm>
            <a:custGeom>
              <a:rect b="b" l="l" r="r" t="t"/>
              <a:pathLst>
                <a:path extrusionOk="0" h="1734" w="1934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4"/>
            <p:cNvSpPr/>
            <p:nvPr/>
          </p:nvSpPr>
          <p:spPr>
            <a:xfrm>
              <a:off x="5500279" y="3576600"/>
              <a:ext cx="50787" cy="45535"/>
            </a:xfrm>
            <a:custGeom>
              <a:rect b="b" l="l" r="r" t="t"/>
              <a:pathLst>
                <a:path extrusionOk="0" h="1734" w="1934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4"/>
            <p:cNvSpPr/>
            <p:nvPr/>
          </p:nvSpPr>
          <p:spPr>
            <a:xfrm>
              <a:off x="5436704" y="3441545"/>
              <a:ext cx="127177" cy="120218"/>
            </a:xfrm>
            <a:custGeom>
              <a:rect b="b" l="l" r="r" t="t"/>
              <a:pathLst>
                <a:path extrusionOk="0" h="4578" w="4843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4"/>
            <p:cNvSpPr/>
            <p:nvPr/>
          </p:nvSpPr>
          <p:spPr>
            <a:xfrm>
              <a:off x="5436704" y="3441676"/>
              <a:ext cx="114625" cy="119588"/>
            </a:xfrm>
            <a:custGeom>
              <a:rect b="b" l="l" r="r" t="t"/>
              <a:pathLst>
                <a:path extrusionOk="0" h="4554" w="4365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4"/>
            <p:cNvSpPr/>
            <p:nvPr/>
          </p:nvSpPr>
          <p:spPr>
            <a:xfrm>
              <a:off x="5392219" y="3613259"/>
              <a:ext cx="37972" cy="63103"/>
            </a:xfrm>
            <a:custGeom>
              <a:rect b="b" l="l" r="r" t="t"/>
              <a:pathLst>
                <a:path extrusionOk="0" h="2403" w="1446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5" name="Google Shape;2265;p64"/>
          <p:cNvSpPr/>
          <p:nvPr/>
        </p:nvSpPr>
        <p:spPr>
          <a:xfrm rot="-2410465">
            <a:off x="2954611" y="1918298"/>
            <a:ext cx="364943" cy="340545"/>
          </a:xfrm>
          <a:custGeom>
            <a:rect b="b" l="l" r="r" t="t"/>
            <a:pathLst>
              <a:path extrusionOk="0" h="3642" w="3791">
                <a:moveTo>
                  <a:pt x="2152" y="1252"/>
                </a:moveTo>
                <a:cubicBezTo>
                  <a:pt x="2214" y="1252"/>
                  <a:pt x="2275" y="1283"/>
                  <a:pt x="2335" y="1343"/>
                </a:cubicBezTo>
                <a:cubicBezTo>
                  <a:pt x="2396" y="1404"/>
                  <a:pt x="2472" y="1601"/>
                  <a:pt x="2335" y="1662"/>
                </a:cubicBezTo>
                <a:cubicBezTo>
                  <a:pt x="2275" y="1722"/>
                  <a:pt x="2214" y="1783"/>
                  <a:pt x="2093" y="1783"/>
                </a:cubicBezTo>
                <a:lnTo>
                  <a:pt x="1638" y="2617"/>
                </a:lnTo>
                <a:lnTo>
                  <a:pt x="1138" y="2162"/>
                </a:lnTo>
                <a:lnTo>
                  <a:pt x="1896" y="1601"/>
                </a:lnTo>
                <a:cubicBezTo>
                  <a:pt x="1896" y="1541"/>
                  <a:pt x="1896" y="1404"/>
                  <a:pt x="1956" y="1343"/>
                </a:cubicBezTo>
                <a:cubicBezTo>
                  <a:pt x="2025" y="1283"/>
                  <a:pt x="2089" y="1252"/>
                  <a:pt x="2152" y="1252"/>
                </a:cubicBezTo>
                <a:close/>
                <a:moveTo>
                  <a:pt x="1669" y="1"/>
                </a:moveTo>
                <a:cubicBezTo>
                  <a:pt x="1558" y="1"/>
                  <a:pt x="1435" y="46"/>
                  <a:pt x="1335" y="146"/>
                </a:cubicBezTo>
                <a:lnTo>
                  <a:pt x="198" y="1541"/>
                </a:lnTo>
                <a:cubicBezTo>
                  <a:pt x="1" y="1662"/>
                  <a:pt x="62" y="1919"/>
                  <a:pt x="198" y="2101"/>
                </a:cubicBezTo>
                <a:lnTo>
                  <a:pt x="1896" y="3557"/>
                </a:lnTo>
                <a:cubicBezTo>
                  <a:pt x="1984" y="3611"/>
                  <a:pt x="2082" y="3641"/>
                  <a:pt x="2175" y="3641"/>
                </a:cubicBezTo>
                <a:cubicBezTo>
                  <a:pt x="2289" y="3641"/>
                  <a:pt x="2397" y="3596"/>
                  <a:pt x="2472" y="3496"/>
                </a:cubicBezTo>
                <a:lnTo>
                  <a:pt x="3669" y="2101"/>
                </a:lnTo>
                <a:cubicBezTo>
                  <a:pt x="3791" y="1980"/>
                  <a:pt x="3791" y="1722"/>
                  <a:pt x="3609" y="1541"/>
                </a:cubicBezTo>
                <a:lnTo>
                  <a:pt x="1896" y="85"/>
                </a:lnTo>
                <a:cubicBezTo>
                  <a:pt x="1841" y="31"/>
                  <a:pt x="1759" y="1"/>
                  <a:pt x="16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266" name="Google Shape;2266;p64"/>
          <p:cNvGrpSpPr/>
          <p:nvPr/>
        </p:nvGrpSpPr>
        <p:grpSpPr>
          <a:xfrm>
            <a:off x="5833175" y="3540075"/>
            <a:ext cx="316406" cy="325638"/>
            <a:chOff x="3167494" y="3226433"/>
            <a:chExt cx="364943" cy="375592"/>
          </a:xfrm>
        </p:grpSpPr>
        <p:sp>
          <p:nvSpPr>
            <p:cNvPr id="2267" name="Google Shape;2267;p64"/>
            <p:cNvSpPr/>
            <p:nvPr/>
          </p:nvSpPr>
          <p:spPr>
            <a:xfrm>
              <a:off x="3219433" y="3244595"/>
              <a:ext cx="127719" cy="33808"/>
            </a:xfrm>
            <a:custGeom>
              <a:rect b="b" l="l" r="r" t="t"/>
              <a:pathLst>
                <a:path extrusionOk="0" h="1089" w="4114">
                  <a:moveTo>
                    <a:pt x="344" y="0"/>
                  </a:moveTo>
                  <a:cubicBezTo>
                    <a:pt x="162" y="0"/>
                    <a:pt x="1" y="162"/>
                    <a:pt x="1" y="343"/>
                  </a:cubicBezTo>
                  <a:lnTo>
                    <a:pt x="1" y="746"/>
                  </a:lnTo>
                  <a:lnTo>
                    <a:pt x="4114" y="1089"/>
                  </a:lnTo>
                  <a:lnTo>
                    <a:pt x="4114" y="343"/>
                  </a:lnTo>
                  <a:cubicBezTo>
                    <a:pt x="4114" y="162"/>
                    <a:pt x="3953" y="0"/>
                    <a:pt x="377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4"/>
            <p:cNvSpPr/>
            <p:nvPr/>
          </p:nvSpPr>
          <p:spPr>
            <a:xfrm>
              <a:off x="3333993" y="3244595"/>
              <a:ext cx="33839" cy="33808"/>
            </a:xfrm>
            <a:custGeom>
              <a:rect b="b" l="l" r="r" t="t"/>
              <a:pathLst>
                <a:path extrusionOk="0" h="1089" w="1090">
                  <a:moveTo>
                    <a:pt x="1" y="0"/>
                  </a:moveTo>
                  <a:cubicBezTo>
                    <a:pt x="182" y="0"/>
                    <a:pt x="343" y="162"/>
                    <a:pt x="343" y="343"/>
                  </a:cubicBezTo>
                  <a:lnTo>
                    <a:pt x="343" y="1089"/>
                  </a:lnTo>
                  <a:lnTo>
                    <a:pt x="1089" y="746"/>
                  </a:lnTo>
                  <a:lnTo>
                    <a:pt x="1089" y="343"/>
                  </a:lnTo>
                  <a:cubicBezTo>
                    <a:pt x="1089" y="162"/>
                    <a:pt x="928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4"/>
            <p:cNvSpPr/>
            <p:nvPr/>
          </p:nvSpPr>
          <p:spPr>
            <a:xfrm>
              <a:off x="3167494" y="3267755"/>
              <a:ext cx="231627" cy="334262"/>
            </a:xfrm>
            <a:custGeom>
              <a:rect b="b" l="l" r="r" t="t"/>
              <a:pathLst>
                <a:path extrusionOk="0" h="10767" w="7461">
                  <a:moveTo>
                    <a:pt x="666" y="0"/>
                  </a:moveTo>
                  <a:cubicBezTo>
                    <a:pt x="323" y="0"/>
                    <a:pt x="1" y="262"/>
                    <a:pt x="1" y="605"/>
                  </a:cubicBezTo>
                  <a:lnTo>
                    <a:pt x="1" y="10182"/>
                  </a:lnTo>
                  <a:cubicBezTo>
                    <a:pt x="1" y="10504"/>
                    <a:pt x="323" y="10766"/>
                    <a:pt x="666" y="10766"/>
                  </a:cubicBezTo>
                  <a:lnTo>
                    <a:pt x="6795" y="10766"/>
                  </a:lnTo>
                  <a:cubicBezTo>
                    <a:pt x="7138" y="10766"/>
                    <a:pt x="7460" y="10504"/>
                    <a:pt x="7460" y="10182"/>
                  </a:cubicBezTo>
                  <a:lnTo>
                    <a:pt x="7460" y="605"/>
                  </a:lnTo>
                  <a:cubicBezTo>
                    <a:pt x="7460" y="262"/>
                    <a:pt x="7138" y="0"/>
                    <a:pt x="679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4"/>
            <p:cNvSpPr/>
            <p:nvPr/>
          </p:nvSpPr>
          <p:spPr>
            <a:xfrm>
              <a:off x="3357774" y="3267755"/>
              <a:ext cx="62618" cy="334262"/>
            </a:xfrm>
            <a:custGeom>
              <a:rect b="b" l="l" r="r" t="t"/>
              <a:pathLst>
                <a:path extrusionOk="0" h="10767" w="2017">
                  <a:moveTo>
                    <a:pt x="666" y="0"/>
                  </a:moveTo>
                  <a:cubicBezTo>
                    <a:pt x="1009" y="0"/>
                    <a:pt x="1251" y="262"/>
                    <a:pt x="1251" y="605"/>
                  </a:cubicBezTo>
                  <a:lnTo>
                    <a:pt x="1251" y="847"/>
                  </a:lnTo>
                  <a:lnTo>
                    <a:pt x="1" y="4960"/>
                  </a:lnTo>
                  <a:lnTo>
                    <a:pt x="1251" y="9920"/>
                  </a:lnTo>
                  <a:lnTo>
                    <a:pt x="1251" y="10182"/>
                  </a:lnTo>
                  <a:cubicBezTo>
                    <a:pt x="1251" y="10504"/>
                    <a:pt x="1009" y="10766"/>
                    <a:pt x="666" y="10766"/>
                  </a:cubicBezTo>
                  <a:lnTo>
                    <a:pt x="1432" y="10766"/>
                  </a:lnTo>
                  <a:cubicBezTo>
                    <a:pt x="1755" y="10766"/>
                    <a:pt x="2017" y="10504"/>
                    <a:pt x="2017" y="10182"/>
                  </a:cubicBezTo>
                  <a:lnTo>
                    <a:pt x="2017" y="605"/>
                  </a:lnTo>
                  <a:cubicBezTo>
                    <a:pt x="2017" y="262"/>
                    <a:pt x="1755" y="0"/>
                    <a:pt x="1432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4"/>
            <p:cNvSpPr/>
            <p:nvPr/>
          </p:nvSpPr>
          <p:spPr>
            <a:xfrm>
              <a:off x="3461684" y="3560052"/>
              <a:ext cx="28810" cy="41973"/>
            </a:xfrm>
            <a:custGeom>
              <a:rect b="b" l="l" r="r" t="t"/>
              <a:pathLst>
                <a:path extrusionOk="0" h="1352" w="928">
                  <a:moveTo>
                    <a:pt x="847" y="1"/>
                  </a:moveTo>
                  <a:lnTo>
                    <a:pt x="1" y="505"/>
                  </a:lnTo>
                  <a:lnTo>
                    <a:pt x="1" y="1089"/>
                  </a:lnTo>
                  <a:cubicBezTo>
                    <a:pt x="1" y="1271"/>
                    <a:pt x="101" y="1351"/>
                    <a:pt x="182" y="1351"/>
                  </a:cubicBezTo>
                  <a:cubicBezTo>
                    <a:pt x="263" y="1351"/>
                    <a:pt x="767" y="1351"/>
                    <a:pt x="928" y="1089"/>
                  </a:cubicBez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4"/>
            <p:cNvSpPr/>
            <p:nvPr/>
          </p:nvSpPr>
          <p:spPr>
            <a:xfrm>
              <a:off x="3467304" y="3568186"/>
              <a:ext cx="28841" cy="33839"/>
            </a:xfrm>
            <a:custGeom>
              <a:rect b="b" l="l" r="r" t="t"/>
              <a:pathLst>
                <a:path extrusionOk="0" h="1090" w="929">
                  <a:moveTo>
                    <a:pt x="162" y="1"/>
                  </a:moveTo>
                  <a:lnTo>
                    <a:pt x="162" y="827"/>
                  </a:lnTo>
                  <a:cubicBezTo>
                    <a:pt x="162" y="1009"/>
                    <a:pt x="162" y="1089"/>
                    <a:pt x="1" y="1089"/>
                  </a:cubicBezTo>
                  <a:lnTo>
                    <a:pt x="666" y="1089"/>
                  </a:lnTo>
                  <a:cubicBezTo>
                    <a:pt x="828" y="1089"/>
                    <a:pt x="928" y="1009"/>
                    <a:pt x="928" y="827"/>
                  </a:cubicBezTo>
                  <a:lnTo>
                    <a:pt x="928" y="24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3328994" y="3568186"/>
              <a:ext cx="28810" cy="33839"/>
            </a:xfrm>
            <a:custGeom>
              <a:rect b="b" l="l" r="r" t="t"/>
              <a:pathLst>
                <a:path extrusionOk="0" h="1090" w="928">
                  <a:moveTo>
                    <a:pt x="847" y="1"/>
                  </a:moveTo>
                  <a:lnTo>
                    <a:pt x="0" y="243"/>
                  </a:lnTo>
                  <a:lnTo>
                    <a:pt x="0" y="827"/>
                  </a:lnTo>
                  <a:cubicBezTo>
                    <a:pt x="0" y="1009"/>
                    <a:pt x="0" y="1089"/>
                    <a:pt x="162" y="1089"/>
                  </a:cubicBezTo>
                  <a:lnTo>
                    <a:pt x="928" y="82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4"/>
            <p:cNvSpPr/>
            <p:nvPr/>
          </p:nvSpPr>
          <p:spPr>
            <a:xfrm>
              <a:off x="3333993" y="3573215"/>
              <a:ext cx="28810" cy="28810"/>
            </a:xfrm>
            <a:custGeom>
              <a:rect b="b" l="l" r="r" t="t"/>
              <a:pathLst>
                <a:path extrusionOk="0" h="928" w="928">
                  <a:moveTo>
                    <a:pt x="182" y="0"/>
                  </a:moveTo>
                  <a:lnTo>
                    <a:pt x="182" y="665"/>
                  </a:lnTo>
                  <a:cubicBezTo>
                    <a:pt x="182" y="847"/>
                    <a:pt x="81" y="927"/>
                    <a:pt x="1" y="927"/>
                  </a:cubicBezTo>
                  <a:lnTo>
                    <a:pt x="686" y="927"/>
                  </a:lnTo>
                  <a:cubicBezTo>
                    <a:pt x="847" y="927"/>
                    <a:pt x="928" y="847"/>
                    <a:pt x="928" y="665"/>
                  </a:cubicBezTo>
                  <a:lnTo>
                    <a:pt x="928" y="8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4"/>
            <p:cNvSpPr/>
            <p:nvPr/>
          </p:nvSpPr>
          <p:spPr>
            <a:xfrm>
              <a:off x="3190654" y="3289021"/>
              <a:ext cx="205953" cy="273569"/>
            </a:xfrm>
            <a:custGeom>
              <a:rect b="b" l="l" r="r" t="t"/>
              <a:pathLst>
                <a:path extrusionOk="0" h="8812" w="6634">
                  <a:moveTo>
                    <a:pt x="81" y="1"/>
                  </a:moveTo>
                  <a:cubicBezTo>
                    <a:pt x="81" y="1"/>
                    <a:pt x="1" y="81"/>
                    <a:pt x="1" y="162"/>
                  </a:cubicBezTo>
                  <a:lnTo>
                    <a:pt x="1" y="8489"/>
                  </a:lnTo>
                  <a:lnTo>
                    <a:pt x="6634" y="8811"/>
                  </a:lnTo>
                  <a:lnTo>
                    <a:pt x="6634" y="162"/>
                  </a:lnTo>
                  <a:cubicBezTo>
                    <a:pt x="6634" y="81"/>
                    <a:pt x="6553" y="1"/>
                    <a:pt x="6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4"/>
            <p:cNvSpPr/>
            <p:nvPr/>
          </p:nvSpPr>
          <p:spPr>
            <a:xfrm>
              <a:off x="3190654" y="3552539"/>
              <a:ext cx="125204" cy="23191"/>
            </a:xfrm>
            <a:custGeom>
              <a:rect b="b" l="l" r="r" t="t"/>
              <a:pathLst>
                <a:path extrusionOk="0" h="747" w="4033">
                  <a:moveTo>
                    <a:pt x="1" y="1"/>
                  </a:moveTo>
                  <a:lnTo>
                    <a:pt x="1" y="666"/>
                  </a:lnTo>
                  <a:lnTo>
                    <a:pt x="81" y="747"/>
                  </a:lnTo>
                  <a:lnTo>
                    <a:pt x="4033" y="7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4"/>
            <p:cNvSpPr/>
            <p:nvPr/>
          </p:nvSpPr>
          <p:spPr>
            <a:xfrm>
              <a:off x="3255757" y="3226433"/>
              <a:ext cx="55105" cy="83294"/>
            </a:xfrm>
            <a:custGeom>
              <a:rect b="b" l="l" r="r" t="t"/>
              <a:pathLst>
                <a:path extrusionOk="0" h="2683" w="1775">
                  <a:moveTo>
                    <a:pt x="847" y="1"/>
                  </a:moveTo>
                  <a:cubicBezTo>
                    <a:pt x="585" y="1"/>
                    <a:pt x="424" y="162"/>
                    <a:pt x="343" y="323"/>
                  </a:cubicBezTo>
                  <a:lnTo>
                    <a:pt x="0" y="2259"/>
                  </a:lnTo>
                  <a:cubicBezTo>
                    <a:pt x="0" y="2440"/>
                    <a:pt x="182" y="2682"/>
                    <a:pt x="343" y="2682"/>
                  </a:cubicBezTo>
                  <a:lnTo>
                    <a:pt x="1432" y="2682"/>
                  </a:lnTo>
                  <a:cubicBezTo>
                    <a:pt x="1593" y="2682"/>
                    <a:pt x="1775" y="2440"/>
                    <a:pt x="1775" y="2259"/>
                  </a:cubicBezTo>
                  <a:lnTo>
                    <a:pt x="1432" y="323"/>
                  </a:lnTo>
                  <a:cubicBezTo>
                    <a:pt x="1351" y="162"/>
                    <a:pt x="1190" y="1"/>
                    <a:pt x="928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4"/>
            <p:cNvSpPr/>
            <p:nvPr/>
          </p:nvSpPr>
          <p:spPr>
            <a:xfrm>
              <a:off x="3284537" y="3226433"/>
              <a:ext cx="49486" cy="83294"/>
            </a:xfrm>
            <a:custGeom>
              <a:rect b="b" l="l" r="r" t="t"/>
              <a:pathLst>
                <a:path extrusionOk="0" h="2683" w="1594">
                  <a:moveTo>
                    <a:pt x="1" y="1"/>
                  </a:moveTo>
                  <a:cubicBezTo>
                    <a:pt x="162" y="1"/>
                    <a:pt x="424" y="162"/>
                    <a:pt x="424" y="323"/>
                  </a:cubicBezTo>
                  <a:lnTo>
                    <a:pt x="767" y="2259"/>
                  </a:lnTo>
                  <a:cubicBezTo>
                    <a:pt x="848" y="2440"/>
                    <a:pt x="666" y="2682"/>
                    <a:pt x="424" y="2682"/>
                  </a:cubicBezTo>
                  <a:lnTo>
                    <a:pt x="1170" y="2682"/>
                  </a:lnTo>
                  <a:cubicBezTo>
                    <a:pt x="1352" y="2682"/>
                    <a:pt x="1594" y="2440"/>
                    <a:pt x="1513" y="2259"/>
                  </a:cubicBezTo>
                  <a:lnTo>
                    <a:pt x="1170" y="323"/>
                  </a:lnTo>
                  <a:cubicBezTo>
                    <a:pt x="1170" y="162"/>
                    <a:pt x="928" y="1"/>
                    <a:pt x="6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4"/>
            <p:cNvSpPr/>
            <p:nvPr/>
          </p:nvSpPr>
          <p:spPr>
            <a:xfrm>
              <a:off x="3230082" y="3357260"/>
              <a:ext cx="114587" cy="142869"/>
            </a:xfrm>
            <a:custGeom>
              <a:rect b="b" l="l" r="r" t="t"/>
              <a:pathLst>
                <a:path extrusionOk="0" h="4602" w="3691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1" y="1654"/>
                  </a:lnTo>
                  <a:lnTo>
                    <a:pt x="1" y="2581"/>
                  </a:lnTo>
                  <a:cubicBezTo>
                    <a:pt x="1" y="3589"/>
                    <a:pt x="747" y="4436"/>
                    <a:pt x="1674" y="4597"/>
                  </a:cubicBezTo>
                  <a:cubicBezTo>
                    <a:pt x="1696" y="4600"/>
                    <a:pt x="1719" y="4602"/>
                    <a:pt x="1744" y="4602"/>
                  </a:cubicBezTo>
                  <a:cubicBezTo>
                    <a:pt x="2365" y="4602"/>
                    <a:pt x="3690" y="3629"/>
                    <a:pt x="3690" y="2581"/>
                  </a:cubicBezTo>
                  <a:lnTo>
                    <a:pt x="3690" y="1250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4"/>
            <p:cNvSpPr/>
            <p:nvPr/>
          </p:nvSpPr>
          <p:spPr>
            <a:xfrm>
              <a:off x="3282053" y="3390417"/>
              <a:ext cx="75750" cy="109589"/>
            </a:xfrm>
            <a:custGeom>
              <a:rect b="b" l="l" r="r" t="t"/>
              <a:pathLst>
                <a:path extrusionOk="0" h="3530" w="2440">
                  <a:moveTo>
                    <a:pt x="1674" y="1"/>
                  </a:moveTo>
                  <a:lnTo>
                    <a:pt x="1674" y="1513"/>
                  </a:lnTo>
                  <a:cubicBezTo>
                    <a:pt x="1674" y="2521"/>
                    <a:pt x="928" y="3368"/>
                    <a:pt x="0" y="3529"/>
                  </a:cubicBezTo>
                  <a:lnTo>
                    <a:pt x="424" y="3529"/>
                  </a:lnTo>
                  <a:cubicBezTo>
                    <a:pt x="1512" y="3529"/>
                    <a:pt x="2440" y="2602"/>
                    <a:pt x="2440" y="1513"/>
                  </a:cubicBezTo>
                  <a:lnTo>
                    <a:pt x="2440" y="586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4"/>
            <p:cNvSpPr/>
            <p:nvPr/>
          </p:nvSpPr>
          <p:spPr>
            <a:xfrm>
              <a:off x="3230082" y="3341613"/>
              <a:ext cx="114587" cy="66995"/>
            </a:xfrm>
            <a:custGeom>
              <a:rect b="b" l="l" r="r" t="t"/>
              <a:pathLst>
                <a:path extrusionOk="0" h="2158" w="3691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81" y="1250"/>
                  </a:lnTo>
                  <a:cubicBezTo>
                    <a:pt x="81" y="1331"/>
                    <a:pt x="1" y="1412"/>
                    <a:pt x="1" y="1492"/>
                  </a:cubicBezTo>
                  <a:lnTo>
                    <a:pt x="1" y="2158"/>
                  </a:lnTo>
                  <a:lnTo>
                    <a:pt x="2017" y="746"/>
                  </a:lnTo>
                  <a:lnTo>
                    <a:pt x="2098" y="746"/>
                  </a:lnTo>
                  <a:lnTo>
                    <a:pt x="3348" y="1654"/>
                  </a:lnTo>
                  <a:lnTo>
                    <a:pt x="3690" y="1492"/>
                  </a:lnTo>
                  <a:lnTo>
                    <a:pt x="3348" y="827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4"/>
            <p:cNvSpPr/>
            <p:nvPr/>
          </p:nvSpPr>
          <p:spPr>
            <a:xfrm>
              <a:off x="3333993" y="3367257"/>
              <a:ext cx="23812" cy="41352"/>
            </a:xfrm>
            <a:custGeom>
              <a:rect b="b" l="l" r="r" t="t"/>
              <a:pathLst>
                <a:path extrusionOk="0" h="1332" w="767">
                  <a:moveTo>
                    <a:pt x="1" y="1"/>
                  </a:moveTo>
                  <a:lnTo>
                    <a:pt x="1" y="828"/>
                  </a:lnTo>
                  <a:lnTo>
                    <a:pt x="767" y="1332"/>
                  </a:lnTo>
                  <a:lnTo>
                    <a:pt x="767" y="666"/>
                  </a:lnTo>
                  <a:cubicBezTo>
                    <a:pt x="767" y="586"/>
                    <a:pt x="686" y="505"/>
                    <a:pt x="686" y="4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4"/>
            <p:cNvSpPr/>
            <p:nvPr/>
          </p:nvSpPr>
          <p:spPr>
            <a:xfrm>
              <a:off x="3255757" y="3412336"/>
              <a:ext cx="78264" cy="56378"/>
            </a:xfrm>
            <a:custGeom>
              <a:rect b="b" l="l" r="r" t="t"/>
              <a:pathLst>
                <a:path extrusionOk="0" h="1816" w="2521">
                  <a:moveTo>
                    <a:pt x="2349" y="1"/>
                  </a:moveTo>
                  <a:cubicBezTo>
                    <a:pt x="2299" y="1"/>
                    <a:pt x="2238" y="21"/>
                    <a:pt x="2198" y="61"/>
                  </a:cubicBezTo>
                  <a:lnTo>
                    <a:pt x="928" y="1311"/>
                  </a:lnTo>
                  <a:lnTo>
                    <a:pt x="343" y="726"/>
                  </a:lnTo>
                  <a:cubicBezTo>
                    <a:pt x="303" y="686"/>
                    <a:pt x="262" y="666"/>
                    <a:pt x="220" y="666"/>
                  </a:cubicBezTo>
                  <a:cubicBezTo>
                    <a:pt x="177" y="666"/>
                    <a:pt x="131" y="686"/>
                    <a:pt x="81" y="726"/>
                  </a:cubicBezTo>
                  <a:cubicBezTo>
                    <a:pt x="0" y="807"/>
                    <a:pt x="0" y="888"/>
                    <a:pt x="81" y="988"/>
                  </a:cubicBezTo>
                  <a:lnTo>
                    <a:pt x="767" y="1734"/>
                  </a:lnTo>
                  <a:cubicBezTo>
                    <a:pt x="847" y="1734"/>
                    <a:pt x="847" y="1815"/>
                    <a:pt x="928" y="1815"/>
                  </a:cubicBezTo>
                  <a:cubicBezTo>
                    <a:pt x="1008" y="1815"/>
                    <a:pt x="1008" y="1734"/>
                    <a:pt x="1008" y="1734"/>
                  </a:cubicBezTo>
                  <a:lnTo>
                    <a:pt x="2440" y="303"/>
                  </a:lnTo>
                  <a:cubicBezTo>
                    <a:pt x="2521" y="222"/>
                    <a:pt x="2521" y="142"/>
                    <a:pt x="2440" y="61"/>
                  </a:cubicBezTo>
                  <a:cubicBezTo>
                    <a:pt x="2440" y="21"/>
                    <a:pt x="2400" y="1"/>
                    <a:pt x="2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4"/>
            <p:cNvSpPr/>
            <p:nvPr/>
          </p:nvSpPr>
          <p:spPr>
            <a:xfrm>
              <a:off x="3323965" y="3439873"/>
              <a:ext cx="177174" cy="62618"/>
            </a:xfrm>
            <a:custGeom>
              <a:rect b="b" l="l" r="r" t="t"/>
              <a:pathLst>
                <a:path extrusionOk="0" h="2017" w="5707">
                  <a:moveTo>
                    <a:pt x="1009" y="1"/>
                  </a:moveTo>
                  <a:cubicBezTo>
                    <a:pt x="747" y="1"/>
                    <a:pt x="586" y="182"/>
                    <a:pt x="505" y="343"/>
                  </a:cubicBezTo>
                  <a:lnTo>
                    <a:pt x="1" y="2017"/>
                  </a:lnTo>
                  <a:lnTo>
                    <a:pt x="5707" y="2017"/>
                  </a:lnTo>
                  <a:lnTo>
                    <a:pt x="5203" y="343"/>
                  </a:lnTo>
                  <a:cubicBezTo>
                    <a:pt x="5122" y="182"/>
                    <a:pt x="4941" y="1"/>
                    <a:pt x="4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4"/>
            <p:cNvSpPr/>
            <p:nvPr/>
          </p:nvSpPr>
          <p:spPr>
            <a:xfrm>
              <a:off x="3292671" y="3481816"/>
              <a:ext cx="31324" cy="23812"/>
            </a:xfrm>
            <a:custGeom>
              <a:rect b="b" l="l" r="r" t="t"/>
              <a:pathLst>
                <a:path extrusionOk="0" h="767" w="1009">
                  <a:moveTo>
                    <a:pt x="404" y="0"/>
                  </a:moveTo>
                  <a:cubicBezTo>
                    <a:pt x="162" y="0"/>
                    <a:pt x="1" y="263"/>
                    <a:pt x="82" y="504"/>
                  </a:cubicBezTo>
                  <a:cubicBezTo>
                    <a:pt x="82" y="666"/>
                    <a:pt x="243" y="767"/>
                    <a:pt x="404" y="767"/>
                  </a:cubicBezTo>
                  <a:lnTo>
                    <a:pt x="1009" y="767"/>
                  </a:lnTo>
                  <a:lnTo>
                    <a:pt x="1009" y="424"/>
                  </a:lnTo>
                  <a:cubicBezTo>
                    <a:pt x="1009" y="162"/>
                    <a:pt x="828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4"/>
            <p:cNvSpPr/>
            <p:nvPr/>
          </p:nvSpPr>
          <p:spPr>
            <a:xfrm>
              <a:off x="3501113" y="3481816"/>
              <a:ext cx="31324" cy="23812"/>
            </a:xfrm>
            <a:custGeom>
              <a:rect b="b" l="l" r="r" t="t"/>
              <a:pathLst>
                <a:path extrusionOk="0" h="767" w="1009">
                  <a:moveTo>
                    <a:pt x="343" y="0"/>
                  </a:moveTo>
                  <a:cubicBezTo>
                    <a:pt x="162" y="0"/>
                    <a:pt x="1" y="162"/>
                    <a:pt x="1" y="424"/>
                  </a:cubicBezTo>
                  <a:lnTo>
                    <a:pt x="1" y="767"/>
                  </a:lnTo>
                  <a:lnTo>
                    <a:pt x="585" y="767"/>
                  </a:lnTo>
                  <a:cubicBezTo>
                    <a:pt x="747" y="767"/>
                    <a:pt x="928" y="666"/>
                    <a:pt x="928" y="504"/>
                  </a:cubicBezTo>
                  <a:cubicBezTo>
                    <a:pt x="1009" y="263"/>
                    <a:pt x="847" y="0"/>
                    <a:pt x="58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4"/>
            <p:cNvSpPr/>
            <p:nvPr/>
          </p:nvSpPr>
          <p:spPr>
            <a:xfrm>
              <a:off x="3318346" y="3434875"/>
              <a:ext cx="187791" cy="73266"/>
            </a:xfrm>
            <a:custGeom>
              <a:rect b="b" l="l" r="r" t="t"/>
              <a:pathLst>
                <a:path extrusionOk="0" h="2360" w="6049">
                  <a:moveTo>
                    <a:pt x="1190" y="0"/>
                  </a:moveTo>
                  <a:cubicBezTo>
                    <a:pt x="928" y="0"/>
                    <a:pt x="585" y="262"/>
                    <a:pt x="505" y="504"/>
                  </a:cubicBezTo>
                  <a:lnTo>
                    <a:pt x="1" y="2097"/>
                  </a:lnTo>
                  <a:cubicBezTo>
                    <a:pt x="1" y="2178"/>
                    <a:pt x="1" y="2279"/>
                    <a:pt x="81" y="2359"/>
                  </a:cubicBezTo>
                  <a:cubicBezTo>
                    <a:pt x="263" y="2359"/>
                    <a:pt x="343" y="2359"/>
                    <a:pt x="343" y="2178"/>
                  </a:cubicBezTo>
                  <a:lnTo>
                    <a:pt x="928" y="585"/>
                  </a:lnTo>
                  <a:cubicBezTo>
                    <a:pt x="928" y="504"/>
                    <a:pt x="1009" y="424"/>
                    <a:pt x="1190" y="424"/>
                  </a:cubicBezTo>
                  <a:lnTo>
                    <a:pt x="4880" y="424"/>
                  </a:lnTo>
                  <a:cubicBezTo>
                    <a:pt x="5041" y="424"/>
                    <a:pt x="5122" y="504"/>
                    <a:pt x="5122" y="585"/>
                  </a:cubicBezTo>
                  <a:lnTo>
                    <a:pt x="5726" y="2178"/>
                  </a:lnTo>
                  <a:cubicBezTo>
                    <a:pt x="5726" y="2279"/>
                    <a:pt x="5807" y="2359"/>
                    <a:pt x="5888" y="2359"/>
                  </a:cubicBezTo>
                  <a:cubicBezTo>
                    <a:pt x="6049" y="2359"/>
                    <a:pt x="6049" y="2178"/>
                    <a:pt x="6049" y="2097"/>
                  </a:cubicBezTo>
                  <a:lnTo>
                    <a:pt x="5545" y="504"/>
                  </a:lnTo>
                  <a:cubicBezTo>
                    <a:pt x="5384" y="262"/>
                    <a:pt x="5122" y="0"/>
                    <a:pt x="4880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4"/>
            <p:cNvSpPr/>
            <p:nvPr/>
          </p:nvSpPr>
          <p:spPr>
            <a:xfrm>
              <a:off x="3305213" y="3502462"/>
              <a:ext cx="193441" cy="73266"/>
            </a:xfrm>
            <a:custGeom>
              <a:rect b="b" l="l" r="r" t="t"/>
              <a:pathLst>
                <a:path extrusionOk="0" h="2360" w="6231">
                  <a:moveTo>
                    <a:pt x="847" y="1"/>
                  </a:moveTo>
                  <a:cubicBezTo>
                    <a:pt x="343" y="1"/>
                    <a:pt x="0" y="424"/>
                    <a:pt x="0" y="848"/>
                  </a:cubicBezTo>
                  <a:lnTo>
                    <a:pt x="0" y="2017"/>
                  </a:lnTo>
                  <a:cubicBezTo>
                    <a:pt x="0" y="2198"/>
                    <a:pt x="182" y="2360"/>
                    <a:pt x="343" y="2360"/>
                  </a:cubicBezTo>
                  <a:lnTo>
                    <a:pt x="5807" y="2360"/>
                  </a:lnTo>
                  <a:cubicBezTo>
                    <a:pt x="6049" y="2360"/>
                    <a:pt x="6230" y="2198"/>
                    <a:pt x="6230" y="2017"/>
                  </a:cubicBezTo>
                  <a:lnTo>
                    <a:pt x="6230" y="848"/>
                  </a:lnTo>
                  <a:cubicBezTo>
                    <a:pt x="6230" y="424"/>
                    <a:pt x="5807" y="1"/>
                    <a:pt x="5383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4"/>
            <p:cNvSpPr/>
            <p:nvPr/>
          </p:nvSpPr>
          <p:spPr>
            <a:xfrm>
              <a:off x="3469818" y="3502462"/>
              <a:ext cx="49486" cy="73266"/>
            </a:xfrm>
            <a:custGeom>
              <a:rect b="b" l="l" r="r" t="t"/>
              <a:pathLst>
                <a:path extrusionOk="0" h="2360" w="1594">
                  <a:moveTo>
                    <a:pt x="1" y="1"/>
                  </a:moveTo>
                  <a:cubicBezTo>
                    <a:pt x="505" y="1"/>
                    <a:pt x="847" y="424"/>
                    <a:pt x="847" y="848"/>
                  </a:cubicBezTo>
                  <a:lnTo>
                    <a:pt x="747" y="928"/>
                  </a:lnTo>
                  <a:lnTo>
                    <a:pt x="847" y="1190"/>
                  </a:lnTo>
                  <a:lnTo>
                    <a:pt x="847" y="2017"/>
                  </a:lnTo>
                  <a:cubicBezTo>
                    <a:pt x="847" y="2198"/>
                    <a:pt x="666" y="2360"/>
                    <a:pt x="505" y="2360"/>
                  </a:cubicBezTo>
                  <a:lnTo>
                    <a:pt x="1251" y="2360"/>
                  </a:lnTo>
                  <a:cubicBezTo>
                    <a:pt x="1432" y="2360"/>
                    <a:pt x="1593" y="2198"/>
                    <a:pt x="1593" y="2017"/>
                  </a:cubicBezTo>
                  <a:lnTo>
                    <a:pt x="1593" y="848"/>
                  </a:lnTo>
                  <a:cubicBezTo>
                    <a:pt x="1593" y="424"/>
                    <a:pt x="1251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4"/>
            <p:cNvSpPr/>
            <p:nvPr/>
          </p:nvSpPr>
          <p:spPr>
            <a:xfrm>
              <a:off x="3461684" y="3526243"/>
              <a:ext cx="34460" cy="26326"/>
            </a:xfrm>
            <a:custGeom>
              <a:rect b="b" l="l" r="r" t="t"/>
              <a:pathLst>
                <a:path extrusionOk="0" h="848" w="1110">
                  <a:moveTo>
                    <a:pt x="505" y="1"/>
                  </a:moveTo>
                  <a:cubicBezTo>
                    <a:pt x="263" y="1"/>
                    <a:pt x="1" y="162"/>
                    <a:pt x="1" y="505"/>
                  </a:cubicBezTo>
                  <a:lnTo>
                    <a:pt x="1" y="747"/>
                  </a:lnTo>
                  <a:cubicBezTo>
                    <a:pt x="1" y="848"/>
                    <a:pt x="101" y="848"/>
                    <a:pt x="182" y="848"/>
                  </a:cubicBezTo>
                  <a:lnTo>
                    <a:pt x="605" y="848"/>
                  </a:lnTo>
                  <a:cubicBezTo>
                    <a:pt x="928" y="848"/>
                    <a:pt x="1109" y="666"/>
                    <a:pt x="1109" y="424"/>
                  </a:cubicBezTo>
                  <a:lnTo>
                    <a:pt x="1109" y="82"/>
                  </a:lnTo>
                  <a:cubicBezTo>
                    <a:pt x="1109" y="82"/>
                    <a:pt x="1109" y="1"/>
                    <a:pt x="1009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4"/>
            <p:cNvSpPr/>
            <p:nvPr/>
          </p:nvSpPr>
          <p:spPr>
            <a:xfrm>
              <a:off x="3328994" y="3526243"/>
              <a:ext cx="33808" cy="26326"/>
            </a:xfrm>
            <a:custGeom>
              <a:rect b="b" l="l" r="r" t="t"/>
              <a:pathLst>
                <a:path extrusionOk="0" h="848" w="1089">
                  <a:moveTo>
                    <a:pt x="81" y="1"/>
                  </a:moveTo>
                  <a:cubicBezTo>
                    <a:pt x="0" y="1"/>
                    <a:pt x="0" y="82"/>
                    <a:pt x="0" y="82"/>
                  </a:cubicBezTo>
                  <a:lnTo>
                    <a:pt x="0" y="424"/>
                  </a:lnTo>
                  <a:cubicBezTo>
                    <a:pt x="0" y="666"/>
                    <a:pt x="162" y="848"/>
                    <a:pt x="504" y="848"/>
                  </a:cubicBezTo>
                  <a:lnTo>
                    <a:pt x="928" y="848"/>
                  </a:lnTo>
                  <a:cubicBezTo>
                    <a:pt x="1008" y="848"/>
                    <a:pt x="1089" y="848"/>
                    <a:pt x="1089" y="747"/>
                  </a:cubicBezTo>
                  <a:lnTo>
                    <a:pt x="1089" y="505"/>
                  </a:lnTo>
                  <a:cubicBezTo>
                    <a:pt x="1089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4"/>
            <p:cNvSpPr/>
            <p:nvPr/>
          </p:nvSpPr>
          <p:spPr>
            <a:xfrm>
              <a:off x="3430390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82" y="1"/>
                  </a:moveTo>
                  <a:cubicBezTo>
                    <a:pt x="0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0" y="666"/>
                    <a:pt x="182" y="666"/>
                  </a:cubicBezTo>
                  <a:cubicBezTo>
                    <a:pt x="204" y="694"/>
                    <a:pt x="227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3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4"/>
            <p:cNvSpPr/>
            <p:nvPr/>
          </p:nvSpPr>
          <p:spPr>
            <a:xfrm>
              <a:off x="3407230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81" y="666"/>
                    <a:pt x="162" y="666"/>
                  </a:cubicBezTo>
                  <a:cubicBezTo>
                    <a:pt x="184" y="694"/>
                    <a:pt x="208" y="706"/>
                    <a:pt x="231" y="706"/>
                  </a:cubicBezTo>
                  <a:cubicBezTo>
                    <a:pt x="290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42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4"/>
            <p:cNvSpPr/>
            <p:nvPr/>
          </p:nvSpPr>
          <p:spPr>
            <a:xfrm>
              <a:off x="3383449" y="3528758"/>
              <a:ext cx="10679" cy="21949"/>
            </a:xfrm>
            <a:custGeom>
              <a:rect b="b" l="l" r="r" t="t"/>
              <a:pathLst>
                <a:path extrusionOk="0" h="707" w="344">
                  <a:moveTo>
                    <a:pt x="182" y="1"/>
                  </a:moveTo>
                  <a:cubicBezTo>
                    <a:pt x="10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101" y="666"/>
                    <a:pt x="182" y="666"/>
                  </a:cubicBezTo>
                  <a:cubicBezTo>
                    <a:pt x="204" y="694"/>
                    <a:pt x="226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65"/>
          <p:cNvSpPr txBox="1"/>
          <p:nvPr>
            <p:ph idx="6" type="subTitle"/>
          </p:nvPr>
        </p:nvSpPr>
        <p:spPr>
          <a:xfrm>
            <a:off x="1525375" y="2641713"/>
            <a:ext cx="3009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Partnerships for Sustainable Practices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0" name="Google Shape;2300;p65"/>
          <p:cNvSpPr txBox="1"/>
          <p:nvPr>
            <p:ph type="title"/>
          </p:nvPr>
        </p:nvSpPr>
        <p:spPr>
          <a:xfrm>
            <a:off x="720000" y="34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301" name="Google Shape;2301;p65"/>
          <p:cNvSpPr txBox="1"/>
          <p:nvPr>
            <p:ph idx="5" type="subTitle"/>
          </p:nvPr>
        </p:nvSpPr>
        <p:spPr>
          <a:xfrm>
            <a:off x="1525375" y="1236450"/>
            <a:ext cx="3009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Enhanced Geographic Coverage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2" name="Google Shape;2302;p65"/>
          <p:cNvSpPr txBox="1"/>
          <p:nvPr>
            <p:ph idx="7" type="subTitle"/>
          </p:nvPr>
        </p:nvSpPr>
        <p:spPr>
          <a:xfrm>
            <a:off x="5492725" y="1236450"/>
            <a:ext cx="33753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Integration of Advanced Safety Measures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3" name="Google Shape;2303;p65"/>
          <p:cNvSpPr txBox="1"/>
          <p:nvPr>
            <p:ph idx="8" type="subTitle"/>
          </p:nvPr>
        </p:nvSpPr>
        <p:spPr>
          <a:xfrm>
            <a:off x="5504325" y="2657025"/>
            <a:ext cx="28110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Collaboration</a:t>
            </a:r>
            <a:r>
              <a:rPr lang="en">
                <a:solidFill>
                  <a:schemeClr val="accent1"/>
                </a:solidFill>
              </a:rPr>
              <a:t> with Universities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4" name="Google Shape;2304;p65"/>
          <p:cNvSpPr/>
          <p:nvPr/>
        </p:nvSpPr>
        <p:spPr>
          <a:xfrm>
            <a:off x="725812" y="12517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65"/>
          <p:cNvSpPr/>
          <p:nvPr/>
        </p:nvSpPr>
        <p:spPr>
          <a:xfrm>
            <a:off x="4693162" y="12517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65"/>
          <p:cNvSpPr/>
          <p:nvPr/>
        </p:nvSpPr>
        <p:spPr>
          <a:xfrm>
            <a:off x="720012" y="26403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65"/>
          <p:cNvSpPr/>
          <p:nvPr/>
        </p:nvSpPr>
        <p:spPr>
          <a:xfrm>
            <a:off x="4698962" y="26403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65"/>
          <p:cNvSpPr txBox="1"/>
          <p:nvPr>
            <p:ph idx="5" type="subTitle"/>
          </p:nvPr>
        </p:nvSpPr>
        <p:spPr>
          <a:xfrm>
            <a:off x="4081975" y="3713675"/>
            <a:ext cx="30897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Continuous Usability Enhancements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9" name="Google Shape;2309;p65"/>
          <p:cNvSpPr/>
          <p:nvPr/>
        </p:nvSpPr>
        <p:spPr>
          <a:xfrm>
            <a:off x="3249062" y="358752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0" name="Google Shape;2310;p65"/>
          <p:cNvGrpSpPr/>
          <p:nvPr/>
        </p:nvGrpSpPr>
        <p:grpSpPr>
          <a:xfrm>
            <a:off x="828308" y="1384638"/>
            <a:ext cx="436376" cy="375621"/>
            <a:chOff x="6000100" y="3076250"/>
            <a:chExt cx="587871" cy="512373"/>
          </a:xfrm>
        </p:grpSpPr>
        <p:sp>
          <p:nvSpPr>
            <p:cNvPr id="2311" name="Google Shape;2311;p65"/>
            <p:cNvSpPr/>
            <p:nvPr/>
          </p:nvSpPr>
          <p:spPr>
            <a:xfrm>
              <a:off x="6000100" y="3076250"/>
              <a:ext cx="587871" cy="512373"/>
            </a:xfrm>
            <a:custGeom>
              <a:rect b="b" l="l" r="r" t="t"/>
              <a:pathLst>
                <a:path extrusionOk="0" h="88838" w="101884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2" name="Google Shape;2312;p65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2313" name="Google Shape;2313;p65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rect b="b" l="l" r="r" t="t"/>
                <a:pathLst>
                  <a:path extrusionOk="0" h="78008" w="71098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65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rect b="b" l="l" r="r" t="t"/>
                <a:pathLst>
                  <a:path extrusionOk="0" h="26208" w="10771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65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rect b="b" l="l" r="r" t="t"/>
                <a:pathLst>
                  <a:path extrusionOk="0" h="6219" w="2030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65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rect b="b" l="l" r="r" t="t"/>
                <a:pathLst>
                  <a:path extrusionOk="0" h="7383" w="7826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65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rect b="b" l="l" r="r" t="t"/>
                <a:pathLst>
                  <a:path extrusionOk="0" h="6708" w="4934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65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rect b="b" l="l" r="r" t="t"/>
                <a:pathLst>
                  <a:path extrusionOk="0" h="2373" w="4508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65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rect b="b" l="l" r="r" t="t"/>
                <a:pathLst>
                  <a:path extrusionOk="0" h="2949" w="3745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20" name="Google Shape;2320;p65"/>
          <p:cNvGrpSpPr/>
          <p:nvPr/>
        </p:nvGrpSpPr>
        <p:grpSpPr>
          <a:xfrm>
            <a:off x="828307" y="2789935"/>
            <a:ext cx="436373" cy="375591"/>
            <a:chOff x="1550097" y="1442538"/>
            <a:chExt cx="378074" cy="318001"/>
          </a:xfrm>
        </p:grpSpPr>
        <p:sp>
          <p:nvSpPr>
            <p:cNvPr id="2321" name="Google Shape;2321;p65"/>
            <p:cNvSpPr/>
            <p:nvPr/>
          </p:nvSpPr>
          <p:spPr>
            <a:xfrm>
              <a:off x="1552581" y="1468181"/>
              <a:ext cx="336776" cy="258543"/>
            </a:xfrm>
            <a:custGeom>
              <a:rect b="b" l="l" r="r" t="t"/>
              <a:pathLst>
                <a:path extrusionOk="0" h="8328" w="10848">
                  <a:moveTo>
                    <a:pt x="4456" y="1"/>
                  </a:moveTo>
                  <a:cubicBezTo>
                    <a:pt x="3791" y="1"/>
                    <a:pt x="3126" y="424"/>
                    <a:pt x="2864" y="1009"/>
                  </a:cubicBezTo>
                  <a:lnTo>
                    <a:pt x="2521" y="1009"/>
                  </a:lnTo>
                  <a:cubicBezTo>
                    <a:pt x="1513" y="1009"/>
                    <a:pt x="767" y="1775"/>
                    <a:pt x="767" y="2702"/>
                  </a:cubicBezTo>
                  <a:cubicBezTo>
                    <a:pt x="263" y="3025"/>
                    <a:pt x="1" y="3529"/>
                    <a:pt x="1" y="4134"/>
                  </a:cubicBezTo>
                  <a:cubicBezTo>
                    <a:pt x="1" y="4719"/>
                    <a:pt x="263" y="5303"/>
                    <a:pt x="767" y="5646"/>
                  </a:cubicBezTo>
                  <a:cubicBezTo>
                    <a:pt x="767" y="6553"/>
                    <a:pt x="1513" y="7319"/>
                    <a:pt x="2521" y="7319"/>
                  </a:cubicBezTo>
                  <a:lnTo>
                    <a:pt x="2864" y="7319"/>
                  </a:lnTo>
                  <a:cubicBezTo>
                    <a:pt x="3126" y="7904"/>
                    <a:pt x="3791" y="8328"/>
                    <a:pt x="4456" y="8328"/>
                  </a:cubicBezTo>
                  <a:cubicBezTo>
                    <a:pt x="4880" y="8328"/>
                    <a:pt x="5223" y="8166"/>
                    <a:pt x="5545" y="7904"/>
                  </a:cubicBezTo>
                  <a:cubicBezTo>
                    <a:pt x="5807" y="8065"/>
                    <a:pt x="6049" y="8247"/>
                    <a:pt x="6311" y="8247"/>
                  </a:cubicBezTo>
                  <a:cubicBezTo>
                    <a:pt x="6319" y="8255"/>
                    <a:pt x="6337" y="8258"/>
                    <a:pt x="6364" y="8258"/>
                  </a:cubicBezTo>
                  <a:cubicBezTo>
                    <a:pt x="6613" y="8258"/>
                    <a:pt x="7627" y="7921"/>
                    <a:pt x="8247" y="7319"/>
                  </a:cubicBezTo>
                  <a:cubicBezTo>
                    <a:pt x="8831" y="7319"/>
                    <a:pt x="10001" y="6815"/>
                    <a:pt x="10001" y="5888"/>
                  </a:cubicBezTo>
                  <a:cubicBezTo>
                    <a:pt x="10424" y="5545"/>
                    <a:pt x="10686" y="4799"/>
                    <a:pt x="10686" y="4215"/>
                  </a:cubicBezTo>
                  <a:cubicBezTo>
                    <a:pt x="10686" y="3630"/>
                    <a:pt x="10848" y="3025"/>
                    <a:pt x="10344" y="2702"/>
                  </a:cubicBezTo>
                  <a:cubicBezTo>
                    <a:pt x="10344" y="1775"/>
                    <a:pt x="9577" y="1009"/>
                    <a:pt x="8569" y="1009"/>
                  </a:cubicBezTo>
                  <a:lnTo>
                    <a:pt x="8247" y="1009"/>
                  </a:lnTo>
                  <a:cubicBezTo>
                    <a:pt x="8011" y="482"/>
                    <a:pt x="6696" y="87"/>
                    <a:pt x="6378" y="87"/>
                  </a:cubicBezTo>
                  <a:cubicBezTo>
                    <a:pt x="6342" y="87"/>
                    <a:pt x="6319" y="92"/>
                    <a:pt x="6311" y="102"/>
                  </a:cubicBezTo>
                  <a:cubicBezTo>
                    <a:pt x="6049" y="102"/>
                    <a:pt x="5807" y="263"/>
                    <a:pt x="5545" y="424"/>
                  </a:cubicBezTo>
                  <a:cubicBezTo>
                    <a:pt x="5223" y="182"/>
                    <a:pt x="4880" y="1"/>
                    <a:pt x="445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5"/>
            <p:cNvSpPr/>
            <p:nvPr/>
          </p:nvSpPr>
          <p:spPr>
            <a:xfrm>
              <a:off x="1748511" y="1468181"/>
              <a:ext cx="60103" cy="31324"/>
            </a:xfrm>
            <a:custGeom>
              <a:rect b="b" l="l" r="r" t="t"/>
              <a:pathLst>
                <a:path extrusionOk="0" h="1009" w="1936">
                  <a:moveTo>
                    <a:pt x="343" y="1"/>
                  </a:moveTo>
                  <a:cubicBezTo>
                    <a:pt x="242" y="1"/>
                    <a:pt x="81" y="1"/>
                    <a:pt x="0" y="102"/>
                  </a:cubicBezTo>
                  <a:cubicBezTo>
                    <a:pt x="504" y="182"/>
                    <a:pt x="928" y="505"/>
                    <a:pt x="1170" y="1009"/>
                  </a:cubicBezTo>
                  <a:lnTo>
                    <a:pt x="1936" y="1009"/>
                  </a:lnTo>
                  <a:cubicBezTo>
                    <a:pt x="1674" y="424"/>
                    <a:pt x="1008" y="1"/>
                    <a:pt x="34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5"/>
            <p:cNvSpPr/>
            <p:nvPr/>
          </p:nvSpPr>
          <p:spPr>
            <a:xfrm>
              <a:off x="1808585" y="1499476"/>
              <a:ext cx="88292" cy="195956"/>
            </a:xfrm>
            <a:custGeom>
              <a:rect b="b" l="l" r="r" t="t"/>
              <a:pathLst>
                <a:path extrusionOk="0" h="6312" w="2844">
                  <a:moveTo>
                    <a:pt x="1" y="1"/>
                  </a:moveTo>
                  <a:cubicBezTo>
                    <a:pt x="747" y="182"/>
                    <a:pt x="1331" y="848"/>
                    <a:pt x="1331" y="1694"/>
                  </a:cubicBezTo>
                  <a:cubicBezTo>
                    <a:pt x="1836" y="2017"/>
                    <a:pt x="2098" y="2521"/>
                    <a:pt x="2098" y="3126"/>
                  </a:cubicBezTo>
                  <a:cubicBezTo>
                    <a:pt x="2098" y="3711"/>
                    <a:pt x="1836" y="4295"/>
                    <a:pt x="1331" y="4638"/>
                  </a:cubicBezTo>
                  <a:cubicBezTo>
                    <a:pt x="1331" y="5384"/>
                    <a:pt x="747" y="6150"/>
                    <a:pt x="1" y="6311"/>
                  </a:cubicBezTo>
                  <a:lnTo>
                    <a:pt x="323" y="6311"/>
                  </a:lnTo>
                  <a:cubicBezTo>
                    <a:pt x="1331" y="6311"/>
                    <a:pt x="2098" y="5545"/>
                    <a:pt x="2098" y="4638"/>
                  </a:cubicBezTo>
                  <a:cubicBezTo>
                    <a:pt x="2602" y="4295"/>
                    <a:pt x="2844" y="3711"/>
                    <a:pt x="2844" y="3126"/>
                  </a:cubicBezTo>
                  <a:cubicBezTo>
                    <a:pt x="2844" y="2521"/>
                    <a:pt x="2602" y="2017"/>
                    <a:pt x="2098" y="1694"/>
                  </a:cubicBezTo>
                  <a:cubicBezTo>
                    <a:pt x="2098" y="767"/>
                    <a:pt x="1331" y="1"/>
                    <a:pt x="32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5"/>
            <p:cNvSpPr/>
            <p:nvPr/>
          </p:nvSpPr>
          <p:spPr>
            <a:xfrm>
              <a:off x="1748511" y="1695406"/>
              <a:ext cx="60103" cy="31324"/>
            </a:xfrm>
            <a:custGeom>
              <a:rect b="b" l="l" r="r" t="t"/>
              <a:pathLst>
                <a:path extrusionOk="0" h="1009" w="1936">
                  <a:moveTo>
                    <a:pt x="1170" y="0"/>
                  </a:moveTo>
                  <a:cubicBezTo>
                    <a:pt x="928" y="424"/>
                    <a:pt x="504" y="847"/>
                    <a:pt x="0" y="928"/>
                  </a:cubicBezTo>
                  <a:cubicBezTo>
                    <a:pt x="81" y="1009"/>
                    <a:pt x="242" y="1009"/>
                    <a:pt x="343" y="1009"/>
                  </a:cubicBezTo>
                  <a:cubicBezTo>
                    <a:pt x="1008" y="1009"/>
                    <a:pt x="1674" y="585"/>
                    <a:pt x="193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5"/>
            <p:cNvSpPr/>
            <p:nvPr/>
          </p:nvSpPr>
          <p:spPr>
            <a:xfrm>
              <a:off x="1576362" y="1491963"/>
              <a:ext cx="297349" cy="210982"/>
            </a:xfrm>
            <a:custGeom>
              <a:rect b="b" l="l" r="r" t="t"/>
              <a:pathLst>
                <a:path extrusionOk="0" h="6796" w="9578">
                  <a:moveTo>
                    <a:pt x="3690" y="1"/>
                  </a:moveTo>
                  <a:cubicBezTo>
                    <a:pt x="3267" y="1"/>
                    <a:pt x="2864" y="243"/>
                    <a:pt x="2763" y="666"/>
                  </a:cubicBezTo>
                  <a:cubicBezTo>
                    <a:pt x="2682" y="848"/>
                    <a:pt x="2602" y="928"/>
                    <a:pt x="2521" y="1009"/>
                  </a:cubicBezTo>
                  <a:cubicBezTo>
                    <a:pt x="2440" y="1049"/>
                    <a:pt x="2355" y="1070"/>
                    <a:pt x="2279" y="1070"/>
                  </a:cubicBezTo>
                  <a:cubicBezTo>
                    <a:pt x="2204" y="1070"/>
                    <a:pt x="2138" y="1049"/>
                    <a:pt x="2098" y="1009"/>
                  </a:cubicBezTo>
                  <a:cubicBezTo>
                    <a:pt x="2017" y="1009"/>
                    <a:pt x="1856" y="928"/>
                    <a:pt x="1755" y="928"/>
                  </a:cubicBezTo>
                  <a:cubicBezTo>
                    <a:pt x="1170" y="928"/>
                    <a:pt x="747" y="1432"/>
                    <a:pt x="747" y="1936"/>
                  </a:cubicBezTo>
                  <a:lnTo>
                    <a:pt x="747" y="2017"/>
                  </a:lnTo>
                  <a:cubicBezTo>
                    <a:pt x="747" y="2259"/>
                    <a:pt x="666" y="2440"/>
                    <a:pt x="505" y="2521"/>
                  </a:cubicBezTo>
                  <a:cubicBezTo>
                    <a:pt x="162" y="2682"/>
                    <a:pt x="1" y="3025"/>
                    <a:pt x="1" y="3368"/>
                  </a:cubicBezTo>
                  <a:cubicBezTo>
                    <a:pt x="1" y="3771"/>
                    <a:pt x="162" y="4114"/>
                    <a:pt x="505" y="4275"/>
                  </a:cubicBezTo>
                  <a:cubicBezTo>
                    <a:pt x="666" y="4376"/>
                    <a:pt x="747" y="4537"/>
                    <a:pt x="747" y="4699"/>
                  </a:cubicBezTo>
                  <a:lnTo>
                    <a:pt x="747" y="4880"/>
                  </a:lnTo>
                  <a:cubicBezTo>
                    <a:pt x="747" y="5384"/>
                    <a:pt x="1170" y="5787"/>
                    <a:pt x="1755" y="5787"/>
                  </a:cubicBezTo>
                  <a:lnTo>
                    <a:pt x="2098" y="5787"/>
                  </a:lnTo>
                  <a:cubicBezTo>
                    <a:pt x="2138" y="5747"/>
                    <a:pt x="2204" y="5727"/>
                    <a:pt x="2279" y="5727"/>
                  </a:cubicBezTo>
                  <a:cubicBezTo>
                    <a:pt x="2355" y="5727"/>
                    <a:pt x="2440" y="5747"/>
                    <a:pt x="2521" y="5787"/>
                  </a:cubicBezTo>
                  <a:cubicBezTo>
                    <a:pt x="2602" y="5787"/>
                    <a:pt x="2682" y="5969"/>
                    <a:pt x="2763" y="6049"/>
                  </a:cubicBezTo>
                  <a:cubicBezTo>
                    <a:pt x="2864" y="6473"/>
                    <a:pt x="3267" y="6795"/>
                    <a:pt x="3690" y="6795"/>
                  </a:cubicBezTo>
                  <a:cubicBezTo>
                    <a:pt x="3953" y="6795"/>
                    <a:pt x="4194" y="6715"/>
                    <a:pt x="4457" y="6473"/>
                  </a:cubicBezTo>
                  <a:cubicBezTo>
                    <a:pt x="4537" y="6392"/>
                    <a:pt x="4618" y="6291"/>
                    <a:pt x="4779" y="6291"/>
                  </a:cubicBezTo>
                  <a:cubicBezTo>
                    <a:pt x="4961" y="6291"/>
                    <a:pt x="5041" y="6392"/>
                    <a:pt x="5122" y="6473"/>
                  </a:cubicBezTo>
                  <a:cubicBezTo>
                    <a:pt x="5384" y="6715"/>
                    <a:pt x="5626" y="6795"/>
                    <a:pt x="5888" y="6795"/>
                  </a:cubicBezTo>
                  <a:cubicBezTo>
                    <a:pt x="6291" y="6795"/>
                    <a:pt x="6715" y="6473"/>
                    <a:pt x="6795" y="6049"/>
                  </a:cubicBezTo>
                  <a:cubicBezTo>
                    <a:pt x="6896" y="5969"/>
                    <a:pt x="6977" y="5787"/>
                    <a:pt x="7057" y="5787"/>
                  </a:cubicBezTo>
                  <a:cubicBezTo>
                    <a:pt x="7138" y="5747"/>
                    <a:pt x="7224" y="5727"/>
                    <a:pt x="7299" y="5727"/>
                  </a:cubicBezTo>
                  <a:cubicBezTo>
                    <a:pt x="7375" y="5727"/>
                    <a:pt x="7440" y="5747"/>
                    <a:pt x="7481" y="5787"/>
                  </a:cubicBezTo>
                  <a:lnTo>
                    <a:pt x="7803" y="5787"/>
                  </a:lnTo>
                  <a:cubicBezTo>
                    <a:pt x="8408" y="5787"/>
                    <a:pt x="8811" y="5384"/>
                    <a:pt x="8811" y="4880"/>
                  </a:cubicBezTo>
                  <a:lnTo>
                    <a:pt x="8811" y="4699"/>
                  </a:lnTo>
                  <a:cubicBezTo>
                    <a:pt x="8811" y="4537"/>
                    <a:pt x="8912" y="4376"/>
                    <a:pt x="9074" y="4275"/>
                  </a:cubicBezTo>
                  <a:cubicBezTo>
                    <a:pt x="9416" y="4114"/>
                    <a:pt x="9578" y="3771"/>
                    <a:pt x="9578" y="3368"/>
                  </a:cubicBezTo>
                  <a:cubicBezTo>
                    <a:pt x="9578" y="3025"/>
                    <a:pt x="9416" y="2682"/>
                    <a:pt x="9074" y="2521"/>
                  </a:cubicBezTo>
                  <a:cubicBezTo>
                    <a:pt x="8912" y="2440"/>
                    <a:pt x="8811" y="2259"/>
                    <a:pt x="8811" y="2017"/>
                  </a:cubicBezTo>
                  <a:lnTo>
                    <a:pt x="8811" y="1936"/>
                  </a:lnTo>
                  <a:cubicBezTo>
                    <a:pt x="8811" y="1432"/>
                    <a:pt x="8408" y="928"/>
                    <a:pt x="7803" y="928"/>
                  </a:cubicBezTo>
                  <a:cubicBezTo>
                    <a:pt x="7723" y="928"/>
                    <a:pt x="7561" y="1009"/>
                    <a:pt x="7481" y="1009"/>
                  </a:cubicBezTo>
                  <a:cubicBezTo>
                    <a:pt x="7440" y="1049"/>
                    <a:pt x="7375" y="1070"/>
                    <a:pt x="7299" y="1070"/>
                  </a:cubicBezTo>
                  <a:cubicBezTo>
                    <a:pt x="7224" y="1070"/>
                    <a:pt x="7138" y="1049"/>
                    <a:pt x="7057" y="1009"/>
                  </a:cubicBezTo>
                  <a:cubicBezTo>
                    <a:pt x="6977" y="928"/>
                    <a:pt x="6896" y="848"/>
                    <a:pt x="6795" y="666"/>
                  </a:cubicBezTo>
                  <a:cubicBezTo>
                    <a:pt x="6715" y="243"/>
                    <a:pt x="6291" y="1"/>
                    <a:pt x="5888" y="1"/>
                  </a:cubicBezTo>
                  <a:cubicBezTo>
                    <a:pt x="5626" y="1"/>
                    <a:pt x="5384" y="82"/>
                    <a:pt x="5122" y="344"/>
                  </a:cubicBezTo>
                  <a:cubicBezTo>
                    <a:pt x="5041" y="424"/>
                    <a:pt x="4961" y="505"/>
                    <a:pt x="4779" y="505"/>
                  </a:cubicBezTo>
                  <a:cubicBezTo>
                    <a:pt x="4618" y="505"/>
                    <a:pt x="4537" y="424"/>
                    <a:pt x="4457" y="344"/>
                  </a:cubicBezTo>
                  <a:cubicBezTo>
                    <a:pt x="4194" y="82"/>
                    <a:pt x="3953" y="1"/>
                    <a:pt x="3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5"/>
            <p:cNvSpPr/>
            <p:nvPr/>
          </p:nvSpPr>
          <p:spPr>
            <a:xfrm>
              <a:off x="1550097" y="1708135"/>
              <a:ext cx="55105" cy="49889"/>
            </a:xfrm>
            <a:custGeom>
              <a:rect b="b" l="l" r="r" t="t"/>
              <a:pathLst>
                <a:path extrusionOk="0" h="1607" w="1775">
                  <a:moveTo>
                    <a:pt x="572" y="1"/>
                  </a:moveTo>
                  <a:cubicBezTo>
                    <a:pt x="547" y="1"/>
                    <a:pt x="524" y="5"/>
                    <a:pt x="504" y="14"/>
                  </a:cubicBezTo>
                  <a:cubicBezTo>
                    <a:pt x="262" y="175"/>
                    <a:pt x="0" y="437"/>
                    <a:pt x="0" y="760"/>
                  </a:cubicBezTo>
                  <a:cubicBezTo>
                    <a:pt x="0" y="1103"/>
                    <a:pt x="262" y="1445"/>
                    <a:pt x="504" y="1607"/>
                  </a:cubicBezTo>
                  <a:cubicBezTo>
                    <a:pt x="686" y="1607"/>
                    <a:pt x="1774" y="1103"/>
                    <a:pt x="1089" y="256"/>
                  </a:cubicBezTo>
                  <a:cubicBezTo>
                    <a:pt x="1089" y="256"/>
                    <a:pt x="770" y="1"/>
                    <a:pt x="572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5"/>
            <p:cNvSpPr/>
            <p:nvPr/>
          </p:nvSpPr>
          <p:spPr>
            <a:xfrm>
              <a:off x="1565744" y="1706055"/>
              <a:ext cx="39458" cy="54484"/>
            </a:xfrm>
            <a:custGeom>
              <a:rect b="b" l="l" r="r" t="t"/>
              <a:pathLst>
                <a:path extrusionOk="0" h="1755" w="1271">
                  <a:moveTo>
                    <a:pt x="424" y="0"/>
                  </a:moveTo>
                  <a:cubicBezTo>
                    <a:pt x="262" y="0"/>
                    <a:pt x="182" y="0"/>
                    <a:pt x="0" y="81"/>
                  </a:cubicBezTo>
                  <a:cubicBezTo>
                    <a:pt x="81" y="161"/>
                    <a:pt x="182" y="161"/>
                    <a:pt x="262" y="242"/>
                  </a:cubicBezTo>
                  <a:cubicBezTo>
                    <a:pt x="424" y="403"/>
                    <a:pt x="504" y="666"/>
                    <a:pt x="504" y="827"/>
                  </a:cubicBezTo>
                  <a:cubicBezTo>
                    <a:pt x="504" y="1089"/>
                    <a:pt x="424" y="1331"/>
                    <a:pt x="262" y="1512"/>
                  </a:cubicBezTo>
                  <a:cubicBezTo>
                    <a:pt x="182" y="1512"/>
                    <a:pt x="81" y="1593"/>
                    <a:pt x="0" y="1674"/>
                  </a:cubicBezTo>
                  <a:cubicBezTo>
                    <a:pt x="182" y="1674"/>
                    <a:pt x="262" y="1754"/>
                    <a:pt x="424" y="1754"/>
                  </a:cubicBezTo>
                  <a:cubicBezTo>
                    <a:pt x="585" y="1754"/>
                    <a:pt x="847" y="1593"/>
                    <a:pt x="1008" y="1512"/>
                  </a:cubicBezTo>
                  <a:cubicBezTo>
                    <a:pt x="1190" y="1331"/>
                    <a:pt x="1270" y="1089"/>
                    <a:pt x="1270" y="827"/>
                  </a:cubicBezTo>
                  <a:cubicBezTo>
                    <a:pt x="1270" y="666"/>
                    <a:pt x="1190" y="403"/>
                    <a:pt x="1008" y="242"/>
                  </a:cubicBezTo>
                  <a:cubicBezTo>
                    <a:pt x="847" y="81"/>
                    <a:pt x="585" y="0"/>
                    <a:pt x="42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5"/>
            <p:cNvSpPr/>
            <p:nvPr/>
          </p:nvSpPr>
          <p:spPr>
            <a:xfrm>
              <a:off x="1797967" y="1601523"/>
              <a:ext cx="31324" cy="49455"/>
            </a:xfrm>
            <a:custGeom>
              <a:rect b="b" l="l" r="r" t="t"/>
              <a:pathLst>
                <a:path extrusionOk="0" h="1593" w="1009">
                  <a:moveTo>
                    <a:pt x="504" y="0"/>
                  </a:moveTo>
                  <a:cubicBezTo>
                    <a:pt x="262" y="0"/>
                    <a:pt x="81" y="162"/>
                    <a:pt x="0" y="424"/>
                  </a:cubicBezTo>
                  <a:cubicBezTo>
                    <a:pt x="0" y="504"/>
                    <a:pt x="81" y="585"/>
                    <a:pt x="161" y="585"/>
                  </a:cubicBezTo>
                  <a:cubicBezTo>
                    <a:pt x="262" y="585"/>
                    <a:pt x="343" y="585"/>
                    <a:pt x="343" y="424"/>
                  </a:cubicBezTo>
                  <a:cubicBezTo>
                    <a:pt x="343" y="424"/>
                    <a:pt x="423" y="343"/>
                    <a:pt x="504" y="343"/>
                  </a:cubicBezTo>
                  <a:cubicBezTo>
                    <a:pt x="585" y="343"/>
                    <a:pt x="585" y="424"/>
                    <a:pt x="585" y="504"/>
                  </a:cubicBezTo>
                  <a:cubicBezTo>
                    <a:pt x="585" y="504"/>
                    <a:pt x="585" y="585"/>
                    <a:pt x="504" y="666"/>
                  </a:cubicBezTo>
                  <a:cubicBezTo>
                    <a:pt x="343" y="928"/>
                    <a:pt x="161" y="1089"/>
                    <a:pt x="161" y="1170"/>
                  </a:cubicBezTo>
                  <a:cubicBezTo>
                    <a:pt x="81" y="1250"/>
                    <a:pt x="0" y="1351"/>
                    <a:pt x="81" y="1432"/>
                  </a:cubicBezTo>
                  <a:cubicBezTo>
                    <a:pt x="81" y="1512"/>
                    <a:pt x="81" y="1512"/>
                    <a:pt x="161" y="1593"/>
                  </a:cubicBezTo>
                  <a:lnTo>
                    <a:pt x="847" y="1593"/>
                  </a:lnTo>
                  <a:cubicBezTo>
                    <a:pt x="927" y="1593"/>
                    <a:pt x="1008" y="1512"/>
                    <a:pt x="1008" y="1432"/>
                  </a:cubicBezTo>
                  <a:cubicBezTo>
                    <a:pt x="1008" y="1250"/>
                    <a:pt x="927" y="1170"/>
                    <a:pt x="847" y="1170"/>
                  </a:cubicBezTo>
                  <a:lnTo>
                    <a:pt x="585" y="1170"/>
                  </a:lnTo>
                  <a:cubicBezTo>
                    <a:pt x="665" y="1089"/>
                    <a:pt x="766" y="1008"/>
                    <a:pt x="847" y="928"/>
                  </a:cubicBezTo>
                  <a:cubicBezTo>
                    <a:pt x="927" y="746"/>
                    <a:pt x="927" y="666"/>
                    <a:pt x="1008" y="585"/>
                  </a:cubicBezTo>
                  <a:lnTo>
                    <a:pt x="1008" y="504"/>
                  </a:lnTo>
                  <a:cubicBezTo>
                    <a:pt x="1008" y="162"/>
                    <a:pt x="766" y="0"/>
                    <a:pt x="504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5"/>
            <p:cNvSpPr/>
            <p:nvPr/>
          </p:nvSpPr>
          <p:spPr>
            <a:xfrm>
              <a:off x="1620820" y="1552067"/>
              <a:ext cx="75750" cy="91428"/>
            </a:xfrm>
            <a:custGeom>
              <a:rect b="b" l="l" r="r" t="t"/>
              <a:pathLst>
                <a:path extrusionOk="0" h="2945" w="2440">
                  <a:moveTo>
                    <a:pt x="1432" y="0"/>
                  </a:moveTo>
                  <a:cubicBezTo>
                    <a:pt x="666" y="0"/>
                    <a:pt x="0" y="666"/>
                    <a:pt x="0" y="1432"/>
                  </a:cubicBezTo>
                  <a:cubicBezTo>
                    <a:pt x="0" y="2259"/>
                    <a:pt x="666" y="2944"/>
                    <a:pt x="1432" y="2944"/>
                  </a:cubicBezTo>
                  <a:cubicBezTo>
                    <a:pt x="1754" y="2944"/>
                    <a:pt x="2016" y="2763"/>
                    <a:pt x="2258" y="2601"/>
                  </a:cubicBezTo>
                  <a:lnTo>
                    <a:pt x="2339" y="2521"/>
                  </a:lnTo>
                  <a:cubicBezTo>
                    <a:pt x="2440" y="2440"/>
                    <a:pt x="2440" y="2259"/>
                    <a:pt x="2339" y="2259"/>
                  </a:cubicBezTo>
                  <a:cubicBezTo>
                    <a:pt x="2299" y="2218"/>
                    <a:pt x="2258" y="2198"/>
                    <a:pt x="2218" y="2198"/>
                  </a:cubicBezTo>
                  <a:cubicBezTo>
                    <a:pt x="2178" y="2198"/>
                    <a:pt x="2137" y="2218"/>
                    <a:pt x="2097" y="2259"/>
                  </a:cubicBezTo>
                  <a:lnTo>
                    <a:pt x="2016" y="2339"/>
                  </a:lnTo>
                  <a:cubicBezTo>
                    <a:pt x="1835" y="2521"/>
                    <a:pt x="1674" y="2521"/>
                    <a:pt x="1432" y="2521"/>
                  </a:cubicBezTo>
                  <a:cubicBezTo>
                    <a:pt x="827" y="2521"/>
                    <a:pt x="323" y="2097"/>
                    <a:pt x="323" y="1432"/>
                  </a:cubicBezTo>
                  <a:cubicBezTo>
                    <a:pt x="323" y="827"/>
                    <a:pt x="827" y="323"/>
                    <a:pt x="1432" y="323"/>
                  </a:cubicBezTo>
                  <a:cubicBezTo>
                    <a:pt x="1674" y="323"/>
                    <a:pt x="1835" y="424"/>
                    <a:pt x="2016" y="585"/>
                  </a:cubicBezTo>
                  <a:cubicBezTo>
                    <a:pt x="2097" y="585"/>
                    <a:pt x="2258" y="585"/>
                    <a:pt x="2258" y="504"/>
                  </a:cubicBezTo>
                  <a:cubicBezTo>
                    <a:pt x="2339" y="424"/>
                    <a:pt x="2339" y="323"/>
                    <a:pt x="2258" y="242"/>
                  </a:cubicBezTo>
                  <a:cubicBezTo>
                    <a:pt x="2016" y="81"/>
                    <a:pt x="1754" y="0"/>
                    <a:pt x="143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5"/>
            <p:cNvSpPr/>
            <p:nvPr/>
          </p:nvSpPr>
          <p:spPr>
            <a:xfrm>
              <a:off x="1699055" y="1552067"/>
              <a:ext cx="88292" cy="91428"/>
            </a:xfrm>
            <a:custGeom>
              <a:rect b="b" l="l" r="r" t="t"/>
              <a:pathLst>
                <a:path extrusionOk="0" h="2945" w="2844">
                  <a:moveTo>
                    <a:pt x="1432" y="323"/>
                  </a:moveTo>
                  <a:cubicBezTo>
                    <a:pt x="2017" y="323"/>
                    <a:pt x="2521" y="827"/>
                    <a:pt x="2521" y="1432"/>
                  </a:cubicBezTo>
                  <a:cubicBezTo>
                    <a:pt x="2521" y="2097"/>
                    <a:pt x="2017" y="2521"/>
                    <a:pt x="1432" y="2521"/>
                  </a:cubicBezTo>
                  <a:cubicBezTo>
                    <a:pt x="827" y="2521"/>
                    <a:pt x="323" y="2097"/>
                    <a:pt x="323" y="1432"/>
                  </a:cubicBezTo>
                  <a:cubicBezTo>
                    <a:pt x="323" y="827"/>
                    <a:pt x="827" y="323"/>
                    <a:pt x="1432" y="323"/>
                  </a:cubicBezTo>
                  <a:close/>
                  <a:moveTo>
                    <a:pt x="1432" y="0"/>
                  </a:moveTo>
                  <a:cubicBezTo>
                    <a:pt x="585" y="0"/>
                    <a:pt x="1" y="666"/>
                    <a:pt x="1" y="1432"/>
                  </a:cubicBezTo>
                  <a:cubicBezTo>
                    <a:pt x="1" y="2259"/>
                    <a:pt x="585" y="2944"/>
                    <a:pt x="1432" y="2944"/>
                  </a:cubicBezTo>
                  <a:cubicBezTo>
                    <a:pt x="2259" y="2944"/>
                    <a:pt x="2843" y="2259"/>
                    <a:pt x="2843" y="1432"/>
                  </a:cubicBezTo>
                  <a:cubicBezTo>
                    <a:pt x="2843" y="666"/>
                    <a:pt x="2259" y="0"/>
                    <a:pt x="143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5"/>
            <p:cNvSpPr/>
            <p:nvPr/>
          </p:nvSpPr>
          <p:spPr>
            <a:xfrm>
              <a:off x="1782320" y="1442538"/>
              <a:ext cx="135853" cy="145849"/>
            </a:xfrm>
            <a:custGeom>
              <a:rect b="b" l="l" r="r" t="t"/>
              <a:pathLst>
                <a:path extrusionOk="0" h="4698" w="4376">
                  <a:moveTo>
                    <a:pt x="1936" y="0"/>
                  </a:moveTo>
                  <a:cubicBezTo>
                    <a:pt x="847" y="161"/>
                    <a:pt x="0" y="1170"/>
                    <a:pt x="0" y="2339"/>
                  </a:cubicBezTo>
                  <a:cubicBezTo>
                    <a:pt x="0" y="3528"/>
                    <a:pt x="847" y="4537"/>
                    <a:pt x="1936" y="4698"/>
                  </a:cubicBezTo>
                  <a:cubicBezTo>
                    <a:pt x="2440" y="4698"/>
                    <a:pt x="4294" y="4194"/>
                    <a:pt x="4375" y="2339"/>
                  </a:cubicBezTo>
                  <a:cubicBezTo>
                    <a:pt x="4375" y="323"/>
                    <a:pt x="2520" y="81"/>
                    <a:pt x="2520" y="81"/>
                  </a:cubicBezTo>
                  <a:cubicBezTo>
                    <a:pt x="2440" y="81"/>
                    <a:pt x="2097" y="0"/>
                    <a:pt x="1936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5"/>
            <p:cNvSpPr/>
            <p:nvPr/>
          </p:nvSpPr>
          <p:spPr>
            <a:xfrm>
              <a:off x="1842394" y="1442538"/>
              <a:ext cx="85777" cy="145849"/>
            </a:xfrm>
            <a:custGeom>
              <a:rect b="b" l="l" r="r" t="t"/>
              <a:pathLst>
                <a:path extrusionOk="0" h="4698" w="2763">
                  <a:moveTo>
                    <a:pt x="1" y="0"/>
                  </a:moveTo>
                  <a:cubicBezTo>
                    <a:pt x="505" y="81"/>
                    <a:pt x="1009" y="323"/>
                    <a:pt x="1351" y="666"/>
                  </a:cubicBezTo>
                  <a:cubicBezTo>
                    <a:pt x="1755" y="1089"/>
                    <a:pt x="2017" y="1674"/>
                    <a:pt x="2017" y="2339"/>
                  </a:cubicBezTo>
                  <a:cubicBezTo>
                    <a:pt x="2017" y="3024"/>
                    <a:pt x="1755" y="3609"/>
                    <a:pt x="1351" y="4032"/>
                  </a:cubicBezTo>
                  <a:cubicBezTo>
                    <a:pt x="1009" y="4355"/>
                    <a:pt x="505" y="4617"/>
                    <a:pt x="1" y="4698"/>
                  </a:cubicBezTo>
                  <a:lnTo>
                    <a:pt x="424" y="4698"/>
                  </a:lnTo>
                  <a:cubicBezTo>
                    <a:pt x="1089" y="4698"/>
                    <a:pt x="1674" y="4456"/>
                    <a:pt x="2097" y="4032"/>
                  </a:cubicBezTo>
                  <a:cubicBezTo>
                    <a:pt x="2521" y="3609"/>
                    <a:pt x="2763" y="3024"/>
                    <a:pt x="2763" y="2339"/>
                  </a:cubicBezTo>
                  <a:cubicBezTo>
                    <a:pt x="2763" y="1674"/>
                    <a:pt x="2521" y="1089"/>
                    <a:pt x="2097" y="666"/>
                  </a:cubicBezTo>
                  <a:cubicBezTo>
                    <a:pt x="1674" y="242"/>
                    <a:pt x="1089" y="0"/>
                    <a:pt x="42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5"/>
            <p:cNvSpPr/>
            <p:nvPr/>
          </p:nvSpPr>
          <p:spPr>
            <a:xfrm>
              <a:off x="1821749" y="1476315"/>
              <a:ext cx="67616" cy="75160"/>
            </a:xfrm>
            <a:custGeom>
              <a:rect b="b" l="l" r="r" t="t"/>
              <a:pathLst>
                <a:path extrusionOk="0" h="2421" w="2178">
                  <a:moveTo>
                    <a:pt x="827" y="1"/>
                  </a:moveTo>
                  <a:cubicBezTo>
                    <a:pt x="746" y="1"/>
                    <a:pt x="666" y="1"/>
                    <a:pt x="666" y="82"/>
                  </a:cubicBezTo>
                  <a:lnTo>
                    <a:pt x="666" y="1009"/>
                  </a:lnTo>
                  <a:cubicBezTo>
                    <a:pt x="666" y="1090"/>
                    <a:pt x="666" y="1090"/>
                    <a:pt x="585" y="1090"/>
                  </a:cubicBezTo>
                  <a:lnTo>
                    <a:pt x="161" y="1090"/>
                  </a:lnTo>
                  <a:cubicBezTo>
                    <a:pt x="0" y="1090"/>
                    <a:pt x="0" y="1251"/>
                    <a:pt x="81" y="1352"/>
                  </a:cubicBezTo>
                  <a:lnTo>
                    <a:pt x="1008" y="2360"/>
                  </a:lnTo>
                  <a:cubicBezTo>
                    <a:pt x="1008" y="2400"/>
                    <a:pt x="1028" y="2420"/>
                    <a:pt x="1059" y="2420"/>
                  </a:cubicBezTo>
                  <a:cubicBezTo>
                    <a:pt x="1089" y="2420"/>
                    <a:pt x="1129" y="2400"/>
                    <a:pt x="1170" y="2360"/>
                  </a:cubicBezTo>
                  <a:lnTo>
                    <a:pt x="2097" y="1352"/>
                  </a:lnTo>
                  <a:cubicBezTo>
                    <a:pt x="2178" y="1251"/>
                    <a:pt x="2097" y="1090"/>
                    <a:pt x="2016" y="1090"/>
                  </a:cubicBezTo>
                  <a:lnTo>
                    <a:pt x="1593" y="1090"/>
                  </a:lnTo>
                  <a:cubicBezTo>
                    <a:pt x="1512" y="1090"/>
                    <a:pt x="1412" y="1090"/>
                    <a:pt x="1412" y="1009"/>
                  </a:cubicBezTo>
                  <a:lnTo>
                    <a:pt x="1412" y="82"/>
                  </a:lnTo>
                  <a:cubicBezTo>
                    <a:pt x="1412" y="1"/>
                    <a:pt x="1412" y="1"/>
                    <a:pt x="1331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65"/>
          <p:cNvGrpSpPr/>
          <p:nvPr/>
        </p:nvGrpSpPr>
        <p:grpSpPr>
          <a:xfrm>
            <a:off x="3473059" y="3745406"/>
            <a:ext cx="302838" cy="325630"/>
            <a:chOff x="7238569" y="1431889"/>
            <a:chExt cx="349294" cy="375582"/>
          </a:xfrm>
        </p:grpSpPr>
        <p:sp>
          <p:nvSpPr>
            <p:cNvPr id="2335" name="Google Shape;2335;p65"/>
            <p:cNvSpPr/>
            <p:nvPr/>
          </p:nvSpPr>
          <p:spPr>
            <a:xfrm>
              <a:off x="7238569" y="1431889"/>
              <a:ext cx="232248" cy="375582"/>
            </a:xfrm>
            <a:custGeom>
              <a:rect b="b" l="l" r="r" t="t"/>
              <a:pathLst>
                <a:path extrusionOk="0" h="12098" w="7481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5"/>
            <p:cNvSpPr/>
            <p:nvPr/>
          </p:nvSpPr>
          <p:spPr>
            <a:xfrm>
              <a:off x="7457659" y="1431889"/>
              <a:ext cx="33808" cy="375582"/>
            </a:xfrm>
            <a:custGeom>
              <a:rect b="b" l="l" r="r" t="t"/>
              <a:pathLst>
                <a:path extrusionOk="0" h="12098" w="1089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5"/>
            <p:cNvSpPr/>
            <p:nvPr/>
          </p:nvSpPr>
          <p:spPr>
            <a:xfrm>
              <a:off x="7269863" y="1682274"/>
              <a:ext cx="187822" cy="91396"/>
            </a:xfrm>
            <a:custGeom>
              <a:rect b="b" l="l" r="r" t="t"/>
              <a:pathLst>
                <a:path extrusionOk="0" h="2944" w="605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5"/>
            <p:cNvSpPr/>
            <p:nvPr/>
          </p:nvSpPr>
          <p:spPr>
            <a:xfrm>
              <a:off x="7269863" y="1465698"/>
              <a:ext cx="187822" cy="33808"/>
            </a:xfrm>
            <a:custGeom>
              <a:rect b="b" l="l" r="r" t="t"/>
              <a:pathLst>
                <a:path extrusionOk="0" h="1089" w="605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5"/>
            <p:cNvSpPr/>
            <p:nvPr/>
          </p:nvSpPr>
          <p:spPr>
            <a:xfrm>
              <a:off x="7264244" y="1640331"/>
              <a:ext cx="200923" cy="13163"/>
            </a:xfrm>
            <a:custGeom>
              <a:rect b="b" l="l" r="r" t="t"/>
              <a:pathLst>
                <a:path extrusionOk="0" h="424" w="6472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5"/>
            <p:cNvSpPr/>
            <p:nvPr/>
          </p:nvSpPr>
          <p:spPr>
            <a:xfrm>
              <a:off x="7368775" y="1619654"/>
              <a:ext cx="96395" cy="10679"/>
            </a:xfrm>
            <a:custGeom>
              <a:rect b="b" l="l" r="r" t="t"/>
              <a:pathLst>
                <a:path extrusionOk="0" h="344" w="3105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5"/>
            <p:cNvSpPr/>
            <p:nvPr/>
          </p:nvSpPr>
          <p:spPr>
            <a:xfrm>
              <a:off x="7264244" y="1619654"/>
              <a:ext cx="93911" cy="10679"/>
            </a:xfrm>
            <a:custGeom>
              <a:rect b="b" l="l" r="r" t="t"/>
              <a:pathLst>
                <a:path extrusionOk="0" h="344" w="3025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5"/>
            <p:cNvSpPr/>
            <p:nvPr/>
          </p:nvSpPr>
          <p:spPr>
            <a:xfrm>
              <a:off x="7368775" y="1596494"/>
              <a:ext cx="96395" cy="10059"/>
            </a:xfrm>
            <a:custGeom>
              <a:rect b="b" l="l" r="r" t="t"/>
              <a:pathLst>
                <a:path extrusionOk="0" h="324" w="3105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5"/>
            <p:cNvSpPr/>
            <p:nvPr/>
          </p:nvSpPr>
          <p:spPr>
            <a:xfrm>
              <a:off x="7264244" y="1596494"/>
              <a:ext cx="93911" cy="10059"/>
            </a:xfrm>
            <a:custGeom>
              <a:rect b="b" l="l" r="r" t="t"/>
              <a:pathLst>
                <a:path extrusionOk="0" h="324" w="3025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5"/>
            <p:cNvSpPr/>
            <p:nvPr/>
          </p:nvSpPr>
          <p:spPr>
            <a:xfrm>
              <a:off x="7368775" y="1572713"/>
              <a:ext cx="96395" cy="10679"/>
            </a:xfrm>
            <a:custGeom>
              <a:rect b="b" l="l" r="r" t="t"/>
              <a:pathLst>
                <a:path extrusionOk="0" h="344" w="3105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5"/>
            <p:cNvSpPr/>
            <p:nvPr/>
          </p:nvSpPr>
          <p:spPr>
            <a:xfrm>
              <a:off x="7264244" y="1572713"/>
              <a:ext cx="93911" cy="10679"/>
            </a:xfrm>
            <a:custGeom>
              <a:rect b="b" l="l" r="r" t="t"/>
              <a:pathLst>
                <a:path extrusionOk="0" h="344" w="3025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5"/>
            <p:cNvSpPr/>
            <p:nvPr/>
          </p:nvSpPr>
          <p:spPr>
            <a:xfrm>
              <a:off x="7368775" y="1549553"/>
              <a:ext cx="96395" cy="12573"/>
            </a:xfrm>
            <a:custGeom>
              <a:rect b="b" l="l" r="r" t="t"/>
              <a:pathLst>
                <a:path extrusionOk="0" h="405" w="3105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5"/>
            <p:cNvSpPr/>
            <p:nvPr/>
          </p:nvSpPr>
          <p:spPr>
            <a:xfrm>
              <a:off x="7264244" y="1549553"/>
              <a:ext cx="93911" cy="12573"/>
            </a:xfrm>
            <a:custGeom>
              <a:rect b="b" l="l" r="r" t="t"/>
              <a:pathLst>
                <a:path extrusionOk="0" h="405" w="3025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5"/>
            <p:cNvSpPr/>
            <p:nvPr/>
          </p:nvSpPr>
          <p:spPr>
            <a:xfrm>
              <a:off x="7264244" y="1528286"/>
              <a:ext cx="200923" cy="10679"/>
            </a:xfrm>
            <a:custGeom>
              <a:rect b="b" l="l" r="r" t="t"/>
              <a:pathLst>
                <a:path extrusionOk="0" h="344" w="6472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5"/>
            <p:cNvSpPr/>
            <p:nvPr/>
          </p:nvSpPr>
          <p:spPr>
            <a:xfrm>
              <a:off x="7293023" y="1702919"/>
              <a:ext cx="46971" cy="46971"/>
            </a:xfrm>
            <a:custGeom>
              <a:rect b="b" l="l" r="r" t="t"/>
              <a:pathLst>
                <a:path extrusionOk="0" h="1513" w="1513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5"/>
            <p:cNvSpPr/>
            <p:nvPr/>
          </p:nvSpPr>
          <p:spPr>
            <a:xfrm>
              <a:off x="7358126" y="1744862"/>
              <a:ext cx="83884" cy="10648"/>
            </a:xfrm>
            <a:custGeom>
              <a:rect b="b" l="l" r="r" t="t"/>
              <a:pathLst>
                <a:path extrusionOk="0" h="343" w="2702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5"/>
            <p:cNvSpPr/>
            <p:nvPr/>
          </p:nvSpPr>
          <p:spPr>
            <a:xfrm>
              <a:off x="7361262" y="1713568"/>
              <a:ext cx="67616" cy="20055"/>
            </a:xfrm>
            <a:custGeom>
              <a:rect b="b" l="l" r="r" t="t"/>
              <a:pathLst>
                <a:path extrusionOk="0" h="646" w="2178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5"/>
            <p:cNvSpPr/>
            <p:nvPr/>
          </p:nvSpPr>
          <p:spPr>
            <a:xfrm>
              <a:off x="7397555" y="1592272"/>
              <a:ext cx="143366" cy="142341"/>
            </a:xfrm>
            <a:custGeom>
              <a:rect b="b" l="l" r="r" t="t"/>
              <a:pathLst>
                <a:path extrusionOk="0" h="4585" w="4618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5"/>
            <p:cNvSpPr/>
            <p:nvPr/>
          </p:nvSpPr>
          <p:spPr>
            <a:xfrm>
              <a:off x="7436362" y="1591496"/>
              <a:ext cx="128340" cy="146843"/>
            </a:xfrm>
            <a:custGeom>
              <a:rect b="b" l="l" r="r" t="t"/>
              <a:pathLst>
                <a:path extrusionOk="0" h="4730" w="4134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5"/>
            <p:cNvSpPr/>
            <p:nvPr/>
          </p:nvSpPr>
          <p:spPr>
            <a:xfrm>
              <a:off x="7467656" y="1591496"/>
              <a:ext cx="120206" cy="106453"/>
            </a:xfrm>
            <a:custGeom>
              <a:rect b="b" l="l" r="r" t="t"/>
              <a:pathLst>
                <a:path extrusionOk="0" h="3429" w="3872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5"/>
            <p:cNvSpPr/>
            <p:nvPr/>
          </p:nvSpPr>
          <p:spPr>
            <a:xfrm>
              <a:off x="7400069" y="1502611"/>
              <a:ext cx="177143" cy="177174"/>
            </a:xfrm>
            <a:custGeom>
              <a:rect b="b" l="l" r="r" t="t"/>
              <a:pathLst>
                <a:path extrusionOk="0" h="5707" w="5706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5"/>
            <p:cNvSpPr/>
            <p:nvPr/>
          </p:nvSpPr>
          <p:spPr>
            <a:xfrm>
              <a:off x="7480820" y="1499476"/>
              <a:ext cx="102045" cy="182824"/>
            </a:xfrm>
            <a:custGeom>
              <a:rect b="b" l="l" r="r" t="t"/>
              <a:pathLst>
                <a:path extrusionOk="0" h="5889" w="3287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5"/>
            <p:cNvSpPr/>
            <p:nvPr/>
          </p:nvSpPr>
          <p:spPr>
            <a:xfrm>
              <a:off x="7431364" y="1530770"/>
              <a:ext cx="109558" cy="120206"/>
            </a:xfrm>
            <a:custGeom>
              <a:rect b="b" l="l" r="r" t="t"/>
              <a:pathLst>
                <a:path extrusionOk="0" h="3872" w="3529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5"/>
            <p:cNvSpPr/>
            <p:nvPr/>
          </p:nvSpPr>
          <p:spPr>
            <a:xfrm>
              <a:off x="7480820" y="1530770"/>
              <a:ext cx="70752" cy="120206"/>
            </a:xfrm>
            <a:custGeom>
              <a:rect b="b" l="l" r="r" t="t"/>
              <a:pathLst>
                <a:path extrusionOk="0" h="3872" w="2279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5"/>
            <p:cNvSpPr/>
            <p:nvPr/>
          </p:nvSpPr>
          <p:spPr>
            <a:xfrm>
              <a:off x="7457659" y="1568335"/>
              <a:ext cx="67616" cy="46350"/>
            </a:xfrm>
            <a:custGeom>
              <a:rect b="b" l="l" r="r" t="t"/>
              <a:pathLst>
                <a:path extrusionOk="0" h="1493" w="2178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0" name="Google Shape;2360;p65"/>
          <p:cNvSpPr/>
          <p:nvPr/>
        </p:nvSpPr>
        <p:spPr>
          <a:xfrm rot="-2410465">
            <a:off x="4831386" y="1402173"/>
            <a:ext cx="364943" cy="340545"/>
          </a:xfrm>
          <a:custGeom>
            <a:rect b="b" l="l" r="r" t="t"/>
            <a:pathLst>
              <a:path extrusionOk="0" h="3642" w="3791">
                <a:moveTo>
                  <a:pt x="2152" y="1252"/>
                </a:moveTo>
                <a:cubicBezTo>
                  <a:pt x="2214" y="1252"/>
                  <a:pt x="2275" y="1283"/>
                  <a:pt x="2335" y="1343"/>
                </a:cubicBezTo>
                <a:cubicBezTo>
                  <a:pt x="2396" y="1404"/>
                  <a:pt x="2472" y="1601"/>
                  <a:pt x="2335" y="1662"/>
                </a:cubicBezTo>
                <a:cubicBezTo>
                  <a:pt x="2275" y="1722"/>
                  <a:pt x="2214" y="1783"/>
                  <a:pt x="2093" y="1783"/>
                </a:cubicBezTo>
                <a:lnTo>
                  <a:pt x="1638" y="2617"/>
                </a:lnTo>
                <a:lnTo>
                  <a:pt x="1138" y="2162"/>
                </a:lnTo>
                <a:lnTo>
                  <a:pt x="1896" y="1601"/>
                </a:lnTo>
                <a:cubicBezTo>
                  <a:pt x="1896" y="1541"/>
                  <a:pt x="1896" y="1404"/>
                  <a:pt x="1956" y="1343"/>
                </a:cubicBezTo>
                <a:cubicBezTo>
                  <a:pt x="2025" y="1283"/>
                  <a:pt x="2089" y="1252"/>
                  <a:pt x="2152" y="1252"/>
                </a:cubicBezTo>
                <a:close/>
                <a:moveTo>
                  <a:pt x="1669" y="1"/>
                </a:moveTo>
                <a:cubicBezTo>
                  <a:pt x="1558" y="1"/>
                  <a:pt x="1435" y="46"/>
                  <a:pt x="1335" y="146"/>
                </a:cubicBezTo>
                <a:lnTo>
                  <a:pt x="198" y="1541"/>
                </a:lnTo>
                <a:cubicBezTo>
                  <a:pt x="1" y="1662"/>
                  <a:pt x="62" y="1919"/>
                  <a:pt x="198" y="2101"/>
                </a:cubicBezTo>
                <a:lnTo>
                  <a:pt x="1896" y="3557"/>
                </a:lnTo>
                <a:cubicBezTo>
                  <a:pt x="1984" y="3611"/>
                  <a:pt x="2082" y="3641"/>
                  <a:pt x="2175" y="3641"/>
                </a:cubicBezTo>
                <a:cubicBezTo>
                  <a:pt x="2289" y="3641"/>
                  <a:pt x="2397" y="3596"/>
                  <a:pt x="2472" y="3496"/>
                </a:cubicBezTo>
                <a:lnTo>
                  <a:pt x="3669" y="2101"/>
                </a:lnTo>
                <a:cubicBezTo>
                  <a:pt x="3791" y="1980"/>
                  <a:pt x="3791" y="1722"/>
                  <a:pt x="3609" y="1541"/>
                </a:cubicBezTo>
                <a:lnTo>
                  <a:pt x="1896" y="85"/>
                </a:lnTo>
                <a:cubicBezTo>
                  <a:pt x="1841" y="31"/>
                  <a:pt x="1759" y="1"/>
                  <a:pt x="16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1" name="Google Shape;2361;p65"/>
          <p:cNvGrpSpPr/>
          <p:nvPr/>
        </p:nvGrpSpPr>
        <p:grpSpPr>
          <a:xfrm>
            <a:off x="4881309" y="2813141"/>
            <a:ext cx="348103" cy="295714"/>
            <a:chOff x="6657846" y="2007591"/>
            <a:chExt cx="348103" cy="295714"/>
          </a:xfrm>
        </p:grpSpPr>
        <p:sp>
          <p:nvSpPr>
            <p:cNvPr id="2362" name="Google Shape;2362;p65"/>
            <p:cNvSpPr/>
            <p:nvPr/>
          </p:nvSpPr>
          <p:spPr>
            <a:xfrm>
              <a:off x="6820186" y="2082984"/>
              <a:ext cx="179224" cy="163153"/>
            </a:xfrm>
            <a:custGeom>
              <a:rect b="b" l="l" r="r" t="t"/>
              <a:pathLst>
                <a:path extrusionOk="0" h="6213" w="6825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5"/>
            <p:cNvSpPr/>
            <p:nvPr/>
          </p:nvSpPr>
          <p:spPr>
            <a:xfrm>
              <a:off x="6900620" y="2007591"/>
              <a:ext cx="105329" cy="193431"/>
            </a:xfrm>
            <a:custGeom>
              <a:rect b="b" l="l" r="r" t="t"/>
              <a:pathLst>
                <a:path extrusionOk="0" h="7366" w="4011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5"/>
            <p:cNvSpPr/>
            <p:nvPr/>
          </p:nvSpPr>
          <p:spPr>
            <a:xfrm>
              <a:off x="6972494" y="2152862"/>
              <a:ext cx="32930" cy="48292"/>
            </a:xfrm>
            <a:custGeom>
              <a:rect b="b" l="l" r="r" t="t"/>
              <a:pathLst>
                <a:path extrusionOk="0" h="1839" w="1254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5"/>
            <p:cNvSpPr/>
            <p:nvPr/>
          </p:nvSpPr>
          <p:spPr>
            <a:xfrm>
              <a:off x="6832003" y="2137027"/>
              <a:ext cx="136237" cy="90439"/>
            </a:xfrm>
            <a:custGeom>
              <a:rect b="b" l="l" r="r" t="t"/>
              <a:pathLst>
                <a:path extrusionOk="0" h="3444" w="5188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5"/>
            <p:cNvSpPr/>
            <p:nvPr/>
          </p:nvSpPr>
          <p:spPr>
            <a:xfrm>
              <a:off x="6885284" y="2182509"/>
              <a:ext cx="79935" cy="44957"/>
            </a:xfrm>
            <a:custGeom>
              <a:rect b="b" l="l" r="r" t="t"/>
              <a:pathLst>
                <a:path extrusionOk="0" h="1712" w="3044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5"/>
            <p:cNvSpPr/>
            <p:nvPr/>
          </p:nvSpPr>
          <p:spPr>
            <a:xfrm>
              <a:off x="6806872" y="2160661"/>
              <a:ext cx="136237" cy="90229"/>
            </a:xfrm>
            <a:custGeom>
              <a:rect b="b" l="l" r="r" t="t"/>
              <a:pathLst>
                <a:path extrusionOk="0" h="3436" w="5188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5"/>
            <p:cNvSpPr/>
            <p:nvPr/>
          </p:nvSpPr>
          <p:spPr>
            <a:xfrm>
              <a:off x="6868688" y="2211920"/>
              <a:ext cx="71165" cy="38944"/>
            </a:xfrm>
            <a:custGeom>
              <a:rect b="b" l="l" r="r" t="t"/>
              <a:pathLst>
                <a:path extrusionOk="0" h="1483" w="271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5"/>
            <p:cNvSpPr/>
            <p:nvPr/>
          </p:nvSpPr>
          <p:spPr>
            <a:xfrm>
              <a:off x="6781741" y="2184032"/>
              <a:ext cx="136237" cy="90334"/>
            </a:xfrm>
            <a:custGeom>
              <a:rect b="b" l="l" r="r" t="t"/>
              <a:pathLst>
                <a:path extrusionOk="0" h="3440" w="5188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5"/>
            <p:cNvSpPr/>
            <p:nvPr/>
          </p:nvSpPr>
          <p:spPr>
            <a:xfrm>
              <a:off x="6852354" y="2240570"/>
              <a:ext cx="61842" cy="33770"/>
            </a:xfrm>
            <a:custGeom>
              <a:rect b="b" l="l" r="r" t="t"/>
              <a:pathLst>
                <a:path extrusionOk="0" h="1286" w="2355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5"/>
            <p:cNvSpPr/>
            <p:nvPr/>
          </p:nvSpPr>
          <p:spPr>
            <a:xfrm>
              <a:off x="6756610" y="2207404"/>
              <a:ext cx="136237" cy="90413"/>
            </a:xfrm>
            <a:custGeom>
              <a:rect b="b" l="l" r="r" t="t"/>
              <a:pathLst>
                <a:path extrusionOk="0" h="3443" w="5188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5"/>
            <p:cNvSpPr/>
            <p:nvPr/>
          </p:nvSpPr>
          <p:spPr>
            <a:xfrm>
              <a:off x="6836021" y="2267723"/>
              <a:ext cx="53308" cy="29989"/>
            </a:xfrm>
            <a:custGeom>
              <a:rect b="b" l="l" r="r" t="t"/>
              <a:pathLst>
                <a:path extrusionOk="0" h="1142" w="203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5"/>
            <p:cNvSpPr/>
            <p:nvPr/>
          </p:nvSpPr>
          <p:spPr>
            <a:xfrm>
              <a:off x="6674180" y="2094564"/>
              <a:ext cx="173421" cy="157087"/>
            </a:xfrm>
            <a:custGeom>
              <a:rect b="b" l="l" r="r" t="t"/>
              <a:pathLst>
                <a:path extrusionOk="0" h="5982" w="6604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5"/>
            <p:cNvSpPr/>
            <p:nvPr/>
          </p:nvSpPr>
          <p:spPr>
            <a:xfrm>
              <a:off x="6657846" y="2031488"/>
              <a:ext cx="107587" cy="185606"/>
            </a:xfrm>
            <a:custGeom>
              <a:rect b="b" l="l" r="r" t="t"/>
              <a:pathLst>
                <a:path extrusionOk="0" h="7068" w="4097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5"/>
            <p:cNvSpPr/>
            <p:nvPr/>
          </p:nvSpPr>
          <p:spPr>
            <a:xfrm>
              <a:off x="6657846" y="2031488"/>
              <a:ext cx="82693" cy="173684"/>
            </a:xfrm>
            <a:custGeom>
              <a:rect b="b" l="l" r="r" t="t"/>
              <a:pathLst>
                <a:path extrusionOk="0" h="6614" w="3149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5"/>
            <p:cNvSpPr/>
            <p:nvPr/>
          </p:nvSpPr>
          <p:spPr>
            <a:xfrm>
              <a:off x="6657846" y="2162158"/>
              <a:ext cx="51785" cy="54752"/>
            </a:xfrm>
            <a:custGeom>
              <a:rect b="b" l="l" r="r" t="t"/>
              <a:pathLst>
                <a:path extrusionOk="0" h="2085" w="1972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5"/>
            <p:cNvSpPr/>
            <p:nvPr/>
          </p:nvSpPr>
          <p:spPr>
            <a:xfrm>
              <a:off x="6657846" y="2162158"/>
              <a:ext cx="27153" cy="43014"/>
            </a:xfrm>
            <a:custGeom>
              <a:rect b="b" l="l" r="r" t="t"/>
              <a:pathLst>
                <a:path extrusionOk="0" h="1638" w="1034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5"/>
            <p:cNvSpPr/>
            <p:nvPr/>
          </p:nvSpPr>
          <p:spPr>
            <a:xfrm>
              <a:off x="6710104" y="2184557"/>
              <a:ext cx="73160" cy="58665"/>
            </a:xfrm>
            <a:custGeom>
              <a:rect b="b" l="l" r="r" t="t"/>
              <a:pathLst>
                <a:path extrusionOk="0" h="2234" w="2786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5"/>
            <p:cNvSpPr/>
            <p:nvPr/>
          </p:nvSpPr>
          <p:spPr>
            <a:xfrm>
              <a:off x="6713386" y="2185529"/>
              <a:ext cx="69878" cy="57536"/>
            </a:xfrm>
            <a:custGeom>
              <a:rect b="b" l="l" r="r" t="t"/>
              <a:pathLst>
                <a:path extrusionOk="0" h="2191" w="2661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5"/>
            <p:cNvSpPr/>
            <p:nvPr/>
          </p:nvSpPr>
          <p:spPr>
            <a:xfrm>
              <a:off x="6738018" y="2210266"/>
              <a:ext cx="65099" cy="52888"/>
            </a:xfrm>
            <a:custGeom>
              <a:rect b="b" l="l" r="r" t="t"/>
              <a:pathLst>
                <a:path extrusionOk="0" h="2014" w="2479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5"/>
            <p:cNvSpPr/>
            <p:nvPr/>
          </p:nvSpPr>
          <p:spPr>
            <a:xfrm>
              <a:off x="6741274" y="2211421"/>
              <a:ext cx="61842" cy="51732"/>
            </a:xfrm>
            <a:custGeom>
              <a:rect b="b" l="l" r="r" t="t"/>
              <a:pathLst>
                <a:path extrusionOk="0" h="1970" w="2355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5"/>
            <p:cNvSpPr/>
            <p:nvPr/>
          </p:nvSpPr>
          <p:spPr>
            <a:xfrm>
              <a:off x="6765906" y="2236263"/>
              <a:ext cx="57063" cy="47084"/>
            </a:xfrm>
            <a:custGeom>
              <a:rect b="b" l="l" r="r" t="t"/>
              <a:pathLst>
                <a:path extrusionOk="0" h="1793" w="2173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5"/>
            <p:cNvSpPr/>
            <p:nvPr/>
          </p:nvSpPr>
          <p:spPr>
            <a:xfrm>
              <a:off x="6769163" y="2237051"/>
              <a:ext cx="53807" cy="46296"/>
            </a:xfrm>
            <a:custGeom>
              <a:rect b="b" l="l" r="r" t="t"/>
              <a:pathLst>
                <a:path extrusionOk="0" h="1763" w="2049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5"/>
            <p:cNvSpPr/>
            <p:nvPr/>
          </p:nvSpPr>
          <p:spPr>
            <a:xfrm>
              <a:off x="6793794" y="2262156"/>
              <a:ext cx="49027" cy="41149"/>
            </a:xfrm>
            <a:custGeom>
              <a:rect b="b" l="l" r="r" t="t"/>
              <a:pathLst>
                <a:path extrusionOk="0" h="1567" w="1867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5"/>
            <p:cNvSpPr/>
            <p:nvPr/>
          </p:nvSpPr>
          <p:spPr>
            <a:xfrm>
              <a:off x="6797313" y="2263180"/>
              <a:ext cx="45509" cy="40125"/>
            </a:xfrm>
            <a:custGeom>
              <a:rect b="b" l="l" r="r" t="t"/>
              <a:pathLst>
                <a:path extrusionOk="0" h="1528" w="1733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5"/>
            <p:cNvSpPr/>
            <p:nvPr/>
          </p:nvSpPr>
          <p:spPr>
            <a:xfrm>
              <a:off x="6799335" y="2099843"/>
              <a:ext cx="70639" cy="108848"/>
            </a:xfrm>
            <a:custGeom>
              <a:rect b="b" l="l" r="r" t="t"/>
              <a:pathLst>
                <a:path extrusionOk="0" h="4145" w="269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5"/>
            <p:cNvSpPr/>
            <p:nvPr/>
          </p:nvSpPr>
          <p:spPr>
            <a:xfrm>
              <a:off x="6799335" y="2100053"/>
              <a:ext cx="29936" cy="108638"/>
            </a:xfrm>
            <a:custGeom>
              <a:rect b="b" l="l" r="r" t="t"/>
              <a:pathLst>
                <a:path extrusionOk="0" h="4137" w="114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66"/>
          <p:cNvSpPr txBox="1"/>
          <p:nvPr>
            <p:ph type="title"/>
          </p:nvPr>
        </p:nvSpPr>
        <p:spPr>
          <a:xfrm>
            <a:off x="1284000" y="1725725"/>
            <a:ext cx="65760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Interfaces</a:t>
            </a:r>
            <a:endParaRPr/>
          </a:p>
        </p:txBody>
      </p:sp>
      <p:grpSp>
        <p:nvGrpSpPr>
          <p:cNvPr id="2393" name="Google Shape;2393;p66"/>
          <p:cNvGrpSpPr/>
          <p:nvPr/>
        </p:nvGrpSpPr>
        <p:grpSpPr>
          <a:xfrm rot="-359200">
            <a:off x="2691866" y="950785"/>
            <a:ext cx="345538" cy="1204459"/>
            <a:chOff x="3871459" y="1524906"/>
            <a:chExt cx="919351" cy="3204630"/>
          </a:xfrm>
        </p:grpSpPr>
        <p:sp>
          <p:nvSpPr>
            <p:cNvPr id="2394" name="Google Shape;2394;p6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A2E3F">
                <a:alpha val="43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6"/>
            <p:cNvSpPr/>
            <p:nvPr/>
          </p:nvSpPr>
          <p:spPr>
            <a:xfrm>
              <a:off x="3970190" y="2277085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2" name="Google Shape;2402;p66"/>
          <p:cNvGrpSpPr/>
          <p:nvPr/>
        </p:nvGrpSpPr>
        <p:grpSpPr>
          <a:xfrm>
            <a:off x="-652511" y="215583"/>
            <a:ext cx="3522863" cy="1770095"/>
            <a:chOff x="1997175" y="3512155"/>
            <a:chExt cx="1978025" cy="993765"/>
          </a:xfrm>
        </p:grpSpPr>
        <p:sp>
          <p:nvSpPr>
            <p:cNvPr id="2403" name="Google Shape;2403;p6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7"/>
          <p:cNvSpPr txBox="1"/>
          <p:nvPr>
            <p:ph type="title"/>
          </p:nvPr>
        </p:nvSpPr>
        <p:spPr>
          <a:xfrm>
            <a:off x="870038" y="15130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2413" name="Google Shape;2413;p67"/>
          <p:cNvSpPr/>
          <p:nvPr/>
        </p:nvSpPr>
        <p:spPr>
          <a:xfrm>
            <a:off x="4714513" y="4684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4" name="Google Shape;2414;p67"/>
          <p:cNvGrpSpPr/>
          <p:nvPr/>
        </p:nvGrpSpPr>
        <p:grpSpPr>
          <a:xfrm flipH="1">
            <a:off x="4451040" y="3691365"/>
            <a:ext cx="3284189" cy="1168269"/>
            <a:chOff x="2536050" y="2210275"/>
            <a:chExt cx="5672175" cy="2017737"/>
          </a:xfrm>
        </p:grpSpPr>
        <p:sp>
          <p:nvSpPr>
            <p:cNvPr id="2415" name="Google Shape;2415;p67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7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3" name="Google Shape;2423;p67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6" name="Google Shape;2436;p67"/>
          <p:cNvSpPr/>
          <p:nvPr/>
        </p:nvSpPr>
        <p:spPr>
          <a:xfrm>
            <a:off x="5618250" y="26488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67"/>
          <p:cNvSpPr/>
          <p:nvPr/>
        </p:nvSpPr>
        <p:spPr>
          <a:xfrm>
            <a:off x="5156753" y="2942174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1361" name="Google Shape;1361;p52"/>
          <p:cNvSpPr txBox="1"/>
          <p:nvPr>
            <p:ph idx="4" type="subTitle"/>
          </p:nvPr>
        </p:nvSpPr>
        <p:spPr>
          <a:xfrm>
            <a:off x="786900" y="2571750"/>
            <a:ext cx="2598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Muqaddas </a:t>
            </a:r>
            <a:r>
              <a:rPr lang="en" sz="1700"/>
              <a:t>Anees</a:t>
            </a:r>
            <a:endParaRPr sz="1700"/>
          </a:p>
        </p:txBody>
      </p:sp>
      <p:sp>
        <p:nvSpPr>
          <p:cNvPr id="1362" name="Google Shape;1362;p52"/>
          <p:cNvSpPr txBox="1"/>
          <p:nvPr>
            <p:ph idx="5" type="subTitle"/>
          </p:nvPr>
        </p:nvSpPr>
        <p:spPr>
          <a:xfrm>
            <a:off x="3484350" y="2571753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Aimen Munawar</a:t>
            </a:r>
            <a:endParaRPr/>
          </a:p>
        </p:txBody>
      </p:sp>
      <p:sp>
        <p:nvSpPr>
          <p:cNvPr id="1363" name="Google Shape;1363;p52"/>
          <p:cNvSpPr txBox="1"/>
          <p:nvPr>
            <p:ph idx="1" type="subTitle"/>
          </p:nvPr>
        </p:nvSpPr>
        <p:spPr>
          <a:xfrm>
            <a:off x="937625" y="3080280"/>
            <a:ext cx="22860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407476</a:t>
            </a:r>
            <a:endParaRPr/>
          </a:p>
        </p:txBody>
      </p:sp>
      <p:sp>
        <p:nvSpPr>
          <p:cNvPr id="1364" name="Google Shape;1364;p52"/>
          <p:cNvSpPr txBox="1"/>
          <p:nvPr>
            <p:ph idx="2" type="subTitle"/>
          </p:nvPr>
        </p:nvSpPr>
        <p:spPr>
          <a:xfrm>
            <a:off x="3485025" y="3080280"/>
            <a:ext cx="22860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415867</a:t>
            </a:r>
            <a:endParaRPr/>
          </a:p>
        </p:txBody>
      </p:sp>
      <p:sp>
        <p:nvSpPr>
          <p:cNvPr id="1365" name="Google Shape;1365;p52"/>
          <p:cNvSpPr txBox="1"/>
          <p:nvPr>
            <p:ph idx="3" type="subTitle"/>
          </p:nvPr>
        </p:nvSpPr>
        <p:spPr>
          <a:xfrm>
            <a:off x="6032425" y="3020727"/>
            <a:ext cx="2288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408546</a:t>
            </a:r>
            <a:endParaRPr/>
          </a:p>
        </p:txBody>
      </p:sp>
      <p:sp>
        <p:nvSpPr>
          <p:cNvPr id="1366" name="Google Shape;1366;p52"/>
          <p:cNvSpPr txBox="1"/>
          <p:nvPr>
            <p:ph idx="6" type="subTitle"/>
          </p:nvPr>
        </p:nvSpPr>
        <p:spPr>
          <a:xfrm>
            <a:off x="6024150" y="2571750"/>
            <a:ext cx="228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Hasnain Ali</a:t>
            </a: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4307312" y="1599863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6854700" y="16392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1759925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0" name="Google Shape;1370;p52"/>
          <p:cNvGrpSpPr/>
          <p:nvPr/>
        </p:nvGrpSpPr>
        <p:grpSpPr>
          <a:xfrm>
            <a:off x="1968693" y="1797144"/>
            <a:ext cx="235008" cy="325639"/>
            <a:chOff x="7256731" y="3831082"/>
            <a:chExt cx="271059" cy="375592"/>
          </a:xfrm>
        </p:grpSpPr>
        <p:sp>
          <p:nvSpPr>
            <p:cNvPr id="1371" name="Google Shape;1371;p52"/>
            <p:cNvSpPr/>
            <p:nvPr/>
          </p:nvSpPr>
          <p:spPr>
            <a:xfrm>
              <a:off x="7269863" y="4011365"/>
              <a:ext cx="232248" cy="156498"/>
            </a:xfrm>
            <a:custGeom>
              <a:rect b="b" l="l" r="r" t="t"/>
              <a:pathLst>
                <a:path extrusionOk="0" h="5041" w="7481">
                  <a:moveTo>
                    <a:pt x="81" y="0"/>
                  </a:moveTo>
                  <a:cubicBezTo>
                    <a:pt x="1" y="161"/>
                    <a:pt x="1" y="343"/>
                    <a:pt x="1" y="504"/>
                  </a:cubicBezTo>
                  <a:cubicBezTo>
                    <a:pt x="1" y="847"/>
                    <a:pt x="81" y="1089"/>
                    <a:pt x="242" y="1351"/>
                  </a:cubicBezTo>
                  <a:cubicBezTo>
                    <a:pt x="323" y="1432"/>
                    <a:pt x="323" y="1512"/>
                    <a:pt x="242" y="1674"/>
                  </a:cubicBezTo>
                  <a:cubicBezTo>
                    <a:pt x="81" y="1855"/>
                    <a:pt x="1" y="2097"/>
                    <a:pt x="1" y="2440"/>
                  </a:cubicBezTo>
                  <a:cubicBezTo>
                    <a:pt x="1" y="3024"/>
                    <a:pt x="424" y="3609"/>
                    <a:pt x="1009" y="3690"/>
                  </a:cubicBezTo>
                  <a:lnTo>
                    <a:pt x="3952" y="5041"/>
                  </a:lnTo>
                  <a:lnTo>
                    <a:pt x="6372" y="3690"/>
                  </a:lnTo>
                  <a:cubicBezTo>
                    <a:pt x="6976" y="3609"/>
                    <a:pt x="7480" y="3024"/>
                    <a:pt x="7480" y="2440"/>
                  </a:cubicBezTo>
                  <a:cubicBezTo>
                    <a:pt x="7480" y="2097"/>
                    <a:pt x="7299" y="1855"/>
                    <a:pt x="7138" y="1674"/>
                  </a:cubicBezTo>
                  <a:cubicBezTo>
                    <a:pt x="7057" y="1512"/>
                    <a:pt x="7057" y="1432"/>
                    <a:pt x="7138" y="1351"/>
                  </a:cubicBezTo>
                  <a:cubicBezTo>
                    <a:pt x="7299" y="1089"/>
                    <a:pt x="7480" y="847"/>
                    <a:pt x="7480" y="504"/>
                  </a:cubicBezTo>
                  <a:cubicBezTo>
                    <a:pt x="7480" y="343"/>
                    <a:pt x="7380" y="161"/>
                    <a:pt x="7299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460143" y="4011365"/>
              <a:ext cx="57620" cy="114556"/>
            </a:xfrm>
            <a:custGeom>
              <a:rect b="b" l="l" r="r" t="t"/>
              <a:pathLst>
                <a:path extrusionOk="0" h="3690" w="1856">
                  <a:moveTo>
                    <a:pt x="928" y="0"/>
                  </a:moveTo>
                  <a:cubicBezTo>
                    <a:pt x="1009" y="81"/>
                    <a:pt x="1009" y="161"/>
                    <a:pt x="1009" y="242"/>
                  </a:cubicBezTo>
                  <a:cubicBezTo>
                    <a:pt x="1089" y="343"/>
                    <a:pt x="1089" y="424"/>
                    <a:pt x="1089" y="504"/>
                  </a:cubicBezTo>
                  <a:cubicBezTo>
                    <a:pt x="1089" y="847"/>
                    <a:pt x="1009" y="1089"/>
                    <a:pt x="847" y="1351"/>
                  </a:cubicBezTo>
                  <a:cubicBezTo>
                    <a:pt x="747" y="1432"/>
                    <a:pt x="747" y="1512"/>
                    <a:pt x="847" y="1674"/>
                  </a:cubicBezTo>
                  <a:cubicBezTo>
                    <a:pt x="1009" y="1855"/>
                    <a:pt x="1089" y="2097"/>
                    <a:pt x="1089" y="2440"/>
                  </a:cubicBezTo>
                  <a:cubicBezTo>
                    <a:pt x="1089" y="3024"/>
                    <a:pt x="585" y="3609"/>
                    <a:pt x="1" y="3690"/>
                  </a:cubicBezTo>
                  <a:lnTo>
                    <a:pt x="747" y="3690"/>
                  </a:lnTo>
                  <a:cubicBezTo>
                    <a:pt x="1351" y="3609"/>
                    <a:pt x="1856" y="3024"/>
                    <a:pt x="1856" y="2440"/>
                  </a:cubicBezTo>
                  <a:cubicBezTo>
                    <a:pt x="1856" y="2097"/>
                    <a:pt x="1674" y="1855"/>
                    <a:pt x="1513" y="1674"/>
                  </a:cubicBezTo>
                  <a:cubicBezTo>
                    <a:pt x="1432" y="1512"/>
                    <a:pt x="1432" y="1432"/>
                    <a:pt x="1513" y="1351"/>
                  </a:cubicBezTo>
                  <a:cubicBezTo>
                    <a:pt x="1674" y="1089"/>
                    <a:pt x="1856" y="847"/>
                    <a:pt x="1856" y="504"/>
                  </a:cubicBezTo>
                  <a:cubicBezTo>
                    <a:pt x="1856" y="424"/>
                    <a:pt x="1755" y="343"/>
                    <a:pt x="1755" y="242"/>
                  </a:cubicBezTo>
                  <a:cubicBezTo>
                    <a:pt x="1755" y="161"/>
                    <a:pt x="1674" y="81"/>
                    <a:pt x="167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256731" y="4123410"/>
              <a:ext cx="250378" cy="83263"/>
            </a:xfrm>
            <a:custGeom>
              <a:rect b="b" l="l" r="r" t="t"/>
              <a:pathLst>
                <a:path extrusionOk="0" h="2682" w="8065">
                  <a:moveTo>
                    <a:pt x="2016" y="0"/>
                  </a:moveTo>
                  <a:cubicBezTo>
                    <a:pt x="928" y="0"/>
                    <a:pt x="0" y="847"/>
                    <a:pt x="0" y="1936"/>
                  </a:cubicBezTo>
                  <a:lnTo>
                    <a:pt x="0" y="2177"/>
                  </a:lnTo>
                  <a:cubicBezTo>
                    <a:pt x="0" y="2520"/>
                    <a:pt x="242" y="2682"/>
                    <a:pt x="504" y="2682"/>
                  </a:cubicBezTo>
                  <a:lnTo>
                    <a:pt x="5887" y="2682"/>
                  </a:lnTo>
                  <a:lnTo>
                    <a:pt x="6553" y="2440"/>
                  </a:lnTo>
                  <a:lnTo>
                    <a:pt x="7641" y="2682"/>
                  </a:lnTo>
                  <a:cubicBezTo>
                    <a:pt x="7903" y="2682"/>
                    <a:pt x="8065" y="2440"/>
                    <a:pt x="8065" y="2177"/>
                  </a:cubicBezTo>
                  <a:lnTo>
                    <a:pt x="8065" y="1936"/>
                  </a:lnTo>
                  <a:cubicBezTo>
                    <a:pt x="8065" y="847"/>
                    <a:pt x="7218" y="0"/>
                    <a:pt x="6129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444496" y="4123410"/>
              <a:ext cx="83294" cy="83263"/>
            </a:xfrm>
            <a:custGeom>
              <a:rect b="b" l="l" r="r" t="t"/>
              <a:pathLst>
                <a:path extrusionOk="0" h="2682" w="2683">
                  <a:moveTo>
                    <a:pt x="1" y="0"/>
                  </a:moveTo>
                  <a:cubicBezTo>
                    <a:pt x="1089" y="0"/>
                    <a:pt x="1936" y="847"/>
                    <a:pt x="1936" y="1936"/>
                  </a:cubicBezTo>
                  <a:lnTo>
                    <a:pt x="1936" y="2177"/>
                  </a:lnTo>
                  <a:cubicBezTo>
                    <a:pt x="1936" y="2440"/>
                    <a:pt x="1855" y="2601"/>
                    <a:pt x="1593" y="2682"/>
                  </a:cubicBezTo>
                  <a:lnTo>
                    <a:pt x="2178" y="2682"/>
                  </a:lnTo>
                  <a:cubicBezTo>
                    <a:pt x="2521" y="2682"/>
                    <a:pt x="2682" y="2520"/>
                    <a:pt x="2682" y="2177"/>
                  </a:cubicBezTo>
                  <a:lnTo>
                    <a:pt x="2682" y="1936"/>
                  </a:lnTo>
                  <a:cubicBezTo>
                    <a:pt x="2682" y="847"/>
                    <a:pt x="1855" y="0"/>
                    <a:pt x="7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7339965" y="4107732"/>
              <a:ext cx="107074" cy="33839"/>
            </a:xfrm>
            <a:custGeom>
              <a:rect b="b" l="l" r="r" t="t"/>
              <a:pathLst>
                <a:path extrusionOk="0" h="1090" w="3449">
                  <a:moveTo>
                    <a:pt x="1" y="1"/>
                  </a:moveTo>
                  <a:lnTo>
                    <a:pt x="585" y="1090"/>
                  </a:lnTo>
                  <a:lnTo>
                    <a:pt x="3448" y="76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7361262" y="4076438"/>
              <a:ext cx="65101" cy="75781"/>
            </a:xfrm>
            <a:custGeom>
              <a:rect b="b" l="l" r="r" t="t"/>
              <a:pathLst>
                <a:path extrusionOk="0" h="2441" w="2097">
                  <a:moveTo>
                    <a:pt x="0" y="1"/>
                  </a:moveTo>
                  <a:lnTo>
                    <a:pt x="0" y="2279"/>
                  </a:lnTo>
                  <a:lnTo>
                    <a:pt x="1008" y="2440"/>
                  </a:lnTo>
                  <a:lnTo>
                    <a:pt x="2097" y="2279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7455145" y="4164670"/>
              <a:ext cx="23191" cy="26357"/>
            </a:xfrm>
            <a:custGeom>
              <a:rect b="b" l="l" r="r" t="t"/>
              <a:pathLst>
                <a:path extrusionOk="0" h="849" w="747">
                  <a:moveTo>
                    <a:pt x="423" y="1"/>
                  </a:moveTo>
                  <a:cubicBezTo>
                    <a:pt x="389" y="1"/>
                    <a:pt x="355" y="8"/>
                    <a:pt x="323" y="22"/>
                  </a:cubicBezTo>
                  <a:cubicBezTo>
                    <a:pt x="81" y="22"/>
                    <a:pt x="0" y="183"/>
                    <a:pt x="0" y="344"/>
                  </a:cubicBezTo>
                  <a:lnTo>
                    <a:pt x="0" y="687"/>
                  </a:lnTo>
                  <a:lnTo>
                    <a:pt x="746" y="848"/>
                  </a:lnTo>
                  <a:lnTo>
                    <a:pt x="746" y="344"/>
                  </a:lnTo>
                  <a:cubicBezTo>
                    <a:pt x="746" y="145"/>
                    <a:pt x="583" y="1"/>
                    <a:pt x="42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7392556" y="4107732"/>
              <a:ext cx="70131" cy="65536"/>
            </a:xfrm>
            <a:custGeom>
              <a:rect b="b" l="l" r="r" t="t"/>
              <a:pathLst>
                <a:path extrusionOk="0" h="2111" w="2259">
                  <a:moveTo>
                    <a:pt x="1754" y="1"/>
                  </a:moveTo>
                  <a:lnTo>
                    <a:pt x="0" y="1432"/>
                  </a:lnTo>
                  <a:lnTo>
                    <a:pt x="504" y="2017"/>
                  </a:lnTo>
                  <a:cubicBezTo>
                    <a:pt x="551" y="2064"/>
                    <a:pt x="624" y="2110"/>
                    <a:pt x="694" y="2110"/>
                  </a:cubicBezTo>
                  <a:cubicBezTo>
                    <a:pt x="744" y="2110"/>
                    <a:pt x="793" y="2085"/>
                    <a:pt x="827" y="2017"/>
                  </a:cubicBezTo>
                  <a:lnTo>
                    <a:pt x="2097" y="1009"/>
                  </a:lnTo>
                  <a:cubicBezTo>
                    <a:pt x="2258" y="848"/>
                    <a:pt x="2258" y="586"/>
                    <a:pt x="2178" y="505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7321803" y="4107732"/>
              <a:ext cx="70783" cy="65536"/>
            </a:xfrm>
            <a:custGeom>
              <a:rect b="b" l="l" r="r" t="t"/>
              <a:pathLst>
                <a:path extrusionOk="0" h="2111" w="2280">
                  <a:moveTo>
                    <a:pt x="505" y="1"/>
                  </a:moveTo>
                  <a:lnTo>
                    <a:pt x="162" y="505"/>
                  </a:lnTo>
                  <a:cubicBezTo>
                    <a:pt x="1" y="586"/>
                    <a:pt x="1" y="848"/>
                    <a:pt x="162" y="1009"/>
                  </a:cubicBezTo>
                  <a:lnTo>
                    <a:pt x="1432" y="2017"/>
                  </a:lnTo>
                  <a:cubicBezTo>
                    <a:pt x="1501" y="2085"/>
                    <a:pt x="1554" y="2110"/>
                    <a:pt x="1601" y="2110"/>
                  </a:cubicBezTo>
                  <a:cubicBezTo>
                    <a:pt x="1665" y="2110"/>
                    <a:pt x="1717" y="2064"/>
                    <a:pt x="1775" y="2017"/>
                  </a:cubicBezTo>
                  <a:lnTo>
                    <a:pt x="2279" y="1432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7439498" y="4185998"/>
              <a:ext cx="54484" cy="20676"/>
            </a:xfrm>
            <a:custGeom>
              <a:rect b="b" l="l" r="r" t="t"/>
              <a:pathLst>
                <a:path extrusionOk="0" h="666" w="1755">
                  <a:moveTo>
                    <a:pt x="242" y="0"/>
                  </a:moveTo>
                  <a:cubicBezTo>
                    <a:pt x="81" y="0"/>
                    <a:pt x="0" y="81"/>
                    <a:pt x="0" y="161"/>
                  </a:cubicBezTo>
                  <a:lnTo>
                    <a:pt x="0" y="666"/>
                  </a:lnTo>
                  <a:lnTo>
                    <a:pt x="1754" y="666"/>
                  </a:lnTo>
                  <a:lnTo>
                    <a:pt x="1754" y="161"/>
                  </a:lnTo>
                  <a:cubicBezTo>
                    <a:pt x="1754" y="81"/>
                    <a:pt x="1674" y="0"/>
                    <a:pt x="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7475790" y="3971937"/>
              <a:ext cx="41973" cy="50076"/>
            </a:xfrm>
            <a:custGeom>
              <a:rect b="b" l="l" r="r" t="t"/>
              <a:pathLst>
                <a:path extrusionOk="0" h="1613" w="1352">
                  <a:moveTo>
                    <a:pt x="558" y="1"/>
                  </a:moveTo>
                  <a:cubicBezTo>
                    <a:pt x="271" y="1"/>
                    <a:pt x="1" y="101"/>
                    <a:pt x="1" y="101"/>
                  </a:cubicBezTo>
                  <a:lnTo>
                    <a:pt x="1" y="1613"/>
                  </a:lnTo>
                  <a:lnTo>
                    <a:pt x="585" y="1613"/>
                  </a:lnTo>
                  <a:cubicBezTo>
                    <a:pt x="1009" y="1613"/>
                    <a:pt x="1352" y="1270"/>
                    <a:pt x="1352" y="927"/>
                  </a:cubicBezTo>
                  <a:cubicBezTo>
                    <a:pt x="1352" y="685"/>
                    <a:pt x="1251" y="504"/>
                    <a:pt x="1170" y="343"/>
                  </a:cubicBezTo>
                  <a:cubicBezTo>
                    <a:pt x="1059" y="74"/>
                    <a:pt x="802" y="1"/>
                    <a:pt x="558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7267348" y="3969267"/>
              <a:ext cx="43867" cy="52745"/>
            </a:xfrm>
            <a:custGeom>
              <a:rect b="b" l="l" r="r" t="t"/>
              <a:pathLst>
                <a:path extrusionOk="0" h="1699" w="1413">
                  <a:moveTo>
                    <a:pt x="1260" y="1"/>
                  </a:moveTo>
                  <a:cubicBezTo>
                    <a:pt x="968" y="1"/>
                    <a:pt x="345" y="47"/>
                    <a:pt x="162" y="429"/>
                  </a:cubicBezTo>
                  <a:cubicBezTo>
                    <a:pt x="82" y="590"/>
                    <a:pt x="1" y="771"/>
                    <a:pt x="1" y="1013"/>
                  </a:cubicBezTo>
                  <a:cubicBezTo>
                    <a:pt x="82" y="1356"/>
                    <a:pt x="404" y="1699"/>
                    <a:pt x="747" y="1699"/>
                  </a:cubicBezTo>
                  <a:lnTo>
                    <a:pt x="1412" y="1699"/>
                  </a:lnTo>
                  <a:lnTo>
                    <a:pt x="1412" y="5"/>
                  </a:lnTo>
                  <a:cubicBezTo>
                    <a:pt x="1412" y="5"/>
                    <a:pt x="1353" y="1"/>
                    <a:pt x="126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7467656" y="3993204"/>
              <a:ext cx="31324" cy="10059"/>
            </a:xfrm>
            <a:custGeom>
              <a:rect b="b" l="l" r="r" t="t"/>
              <a:pathLst>
                <a:path extrusionOk="0" h="324" w="1009">
                  <a:moveTo>
                    <a:pt x="263" y="0"/>
                  </a:moveTo>
                  <a:cubicBezTo>
                    <a:pt x="101" y="0"/>
                    <a:pt x="1" y="81"/>
                    <a:pt x="1" y="162"/>
                  </a:cubicBezTo>
                  <a:cubicBezTo>
                    <a:pt x="101" y="242"/>
                    <a:pt x="182" y="323"/>
                    <a:pt x="263" y="323"/>
                  </a:cubicBezTo>
                  <a:lnTo>
                    <a:pt x="847" y="323"/>
                  </a:lnTo>
                  <a:cubicBezTo>
                    <a:pt x="928" y="323"/>
                    <a:pt x="1009" y="242"/>
                    <a:pt x="1009" y="162"/>
                  </a:cubicBezTo>
                  <a:cubicBezTo>
                    <a:pt x="1009" y="81"/>
                    <a:pt x="928" y="0"/>
                    <a:pt x="84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7285510" y="3993204"/>
              <a:ext cx="31324" cy="10059"/>
            </a:xfrm>
            <a:custGeom>
              <a:rect b="b" l="l" r="r" t="t"/>
              <a:pathLst>
                <a:path extrusionOk="0" h="324" w="1009">
                  <a:moveTo>
                    <a:pt x="162" y="0"/>
                  </a:moveTo>
                  <a:cubicBezTo>
                    <a:pt x="81" y="0"/>
                    <a:pt x="1" y="81"/>
                    <a:pt x="1" y="162"/>
                  </a:cubicBezTo>
                  <a:cubicBezTo>
                    <a:pt x="1" y="242"/>
                    <a:pt x="81" y="323"/>
                    <a:pt x="162" y="323"/>
                  </a:cubicBezTo>
                  <a:lnTo>
                    <a:pt x="827" y="323"/>
                  </a:lnTo>
                  <a:cubicBezTo>
                    <a:pt x="928" y="323"/>
                    <a:pt x="1009" y="242"/>
                    <a:pt x="1009" y="162"/>
                  </a:cubicBezTo>
                  <a:cubicBezTo>
                    <a:pt x="1009" y="81"/>
                    <a:pt x="928" y="0"/>
                    <a:pt x="82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7303672" y="3922481"/>
              <a:ext cx="164011" cy="172145"/>
            </a:xfrm>
            <a:custGeom>
              <a:rect b="b" l="l" r="r" t="t"/>
              <a:pathLst>
                <a:path extrusionOk="0" h="5545" w="5283">
                  <a:moveTo>
                    <a:pt x="0" y="0"/>
                  </a:moveTo>
                  <a:lnTo>
                    <a:pt x="0" y="2702"/>
                  </a:lnTo>
                  <a:cubicBezTo>
                    <a:pt x="0" y="4214"/>
                    <a:pt x="1089" y="5383"/>
                    <a:pt x="2520" y="5545"/>
                  </a:cubicBezTo>
                  <a:lnTo>
                    <a:pt x="3105" y="5545"/>
                  </a:lnTo>
                  <a:cubicBezTo>
                    <a:pt x="3105" y="5545"/>
                    <a:pt x="5121" y="5121"/>
                    <a:pt x="5121" y="3528"/>
                  </a:cubicBezTo>
                  <a:lnTo>
                    <a:pt x="5283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7381908" y="3922481"/>
              <a:ext cx="98909" cy="174659"/>
            </a:xfrm>
            <a:custGeom>
              <a:rect b="b" l="l" r="r" t="t"/>
              <a:pathLst>
                <a:path extrusionOk="0" h="5626" w="3186">
                  <a:moveTo>
                    <a:pt x="2521" y="0"/>
                  </a:moveTo>
                  <a:lnTo>
                    <a:pt x="2521" y="2359"/>
                  </a:lnTo>
                  <a:lnTo>
                    <a:pt x="2359" y="2520"/>
                  </a:lnTo>
                  <a:lnTo>
                    <a:pt x="2521" y="2702"/>
                  </a:lnTo>
                  <a:cubicBezTo>
                    <a:pt x="2521" y="3528"/>
                    <a:pt x="2178" y="4214"/>
                    <a:pt x="1674" y="4799"/>
                  </a:cubicBezTo>
                  <a:cubicBezTo>
                    <a:pt x="1250" y="5222"/>
                    <a:pt x="666" y="5464"/>
                    <a:pt x="0" y="5545"/>
                  </a:cubicBezTo>
                  <a:cubicBezTo>
                    <a:pt x="162" y="5545"/>
                    <a:pt x="242" y="5625"/>
                    <a:pt x="424" y="5625"/>
                  </a:cubicBezTo>
                  <a:cubicBezTo>
                    <a:pt x="1170" y="5625"/>
                    <a:pt x="1855" y="5303"/>
                    <a:pt x="2440" y="4799"/>
                  </a:cubicBezTo>
                  <a:cubicBezTo>
                    <a:pt x="2944" y="4214"/>
                    <a:pt x="3186" y="3528"/>
                    <a:pt x="3186" y="2702"/>
                  </a:cubicBezTo>
                  <a:lnTo>
                    <a:pt x="3186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7358126" y="4035302"/>
              <a:ext cx="68237" cy="23035"/>
            </a:xfrm>
            <a:custGeom>
              <a:rect b="b" l="l" r="r" t="t"/>
              <a:pathLst>
                <a:path extrusionOk="0" h="742" w="2198">
                  <a:moveTo>
                    <a:pt x="222" y="0"/>
                  </a:moveTo>
                  <a:cubicBezTo>
                    <a:pt x="182" y="0"/>
                    <a:pt x="141" y="25"/>
                    <a:pt x="101" y="76"/>
                  </a:cubicBezTo>
                  <a:cubicBezTo>
                    <a:pt x="0" y="157"/>
                    <a:pt x="0" y="237"/>
                    <a:pt x="101" y="318"/>
                  </a:cubicBezTo>
                  <a:cubicBezTo>
                    <a:pt x="424" y="580"/>
                    <a:pt x="766" y="741"/>
                    <a:pt x="1109" y="741"/>
                  </a:cubicBezTo>
                  <a:cubicBezTo>
                    <a:pt x="1432" y="741"/>
                    <a:pt x="1855" y="580"/>
                    <a:pt x="2117" y="318"/>
                  </a:cubicBezTo>
                  <a:cubicBezTo>
                    <a:pt x="2198" y="237"/>
                    <a:pt x="2198" y="157"/>
                    <a:pt x="2198" y="76"/>
                  </a:cubicBezTo>
                  <a:cubicBezTo>
                    <a:pt x="2158" y="25"/>
                    <a:pt x="2092" y="0"/>
                    <a:pt x="2027" y="0"/>
                  </a:cubicBezTo>
                  <a:cubicBezTo>
                    <a:pt x="1961" y="0"/>
                    <a:pt x="1896" y="25"/>
                    <a:pt x="1855" y="76"/>
                  </a:cubicBezTo>
                  <a:cubicBezTo>
                    <a:pt x="1644" y="237"/>
                    <a:pt x="1371" y="318"/>
                    <a:pt x="1099" y="318"/>
                  </a:cubicBezTo>
                  <a:cubicBezTo>
                    <a:pt x="827" y="318"/>
                    <a:pt x="555" y="237"/>
                    <a:pt x="343" y="76"/>
                  </a:cubicBezTo>
                  <a:cubicBezTo>
                    <a:pt x="303" y="25"/>
                    <a:pt x="262" y="0"/>
                    <a:pt x="22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7269863" y="3831082"/>
              <a:ext cx="237246" cy="151500"/>
            </a:xfrm>
            <a:custGeom>
              <a:rect b="b" l="l" r="r" t="t"/>
              <a:pathLst>
                <a:path extrusionOk="0" h="4880" w="7642">
                  <a:moveTo>
                    <a:pt x="3952" y="1"/>
                  </a:moveTo>
                  <a:cubicBezTo>
                    <a:pt x="3609" y="1"/>
                    <a:pt x="3347" y="101"/>
                    <a:pt x="3105" y="263"/>
                  </a:cubicBezTo>
                  <a:cubicBezTo>
                    <a:pt x="3105" y="343"/>
                    <a:pt x="3025" y="343"/>
                    <a:pt x="2944" y="343"/>
                  </a:cubicBezTo>
                  <a:cubicBezTo>
                    <a:pt x="2763" y="343"/>
                    <a:pt x="2682" y="263"/>
                    <a:pt x="2521" y="263"/>
                  </a:cubicBezTo>
                  <a:cubicBezTo>
                    <a:pt x="2017" y="263"/>
                    <a:pt x="1513" y="686"/>
                    <a:pt x="1331" y="1190"/>
                  </a:cubicBezTo>
                  <a:cubicBezTo>
                    <a:pt x="1331" y="1271"/>
                    <a:pt x="1251" y="1351"/>
                    <a:pt x="1170" y="1351"/>
                  </a:cubicBezTo>
                  <a:cubicBezTo>
                    <a:pt x="928" y="1432"/>
                    <a:pt x="585" y="1614"/>
                    <a:pt x="424" y="1775"/>
                  </a:cubicBezTo>
                  <a:cubicBezTo>
                    <a:pt x="242" y="2017"/>
                    <a:pt x="162" y="2279"/>
                    <a:pt x="162" y="2622"/>
                  </a:cubicBezTo>
                  <a:cubicBezTo>
                    <a:pt x="162" y="2864"/>
                    <a:pt x="242" y="3025"/>
                    <a:pt x="323" y="3206"/>
                  </a:cubicBezTo>
                  <a:lnTo>
                    <a:pt x="323" y="3368"/>
                  </a:lnTo>
                  <a:lnTo>
                    <a:pt x="323" y="3529"/>
                  </a:lnTo>
                  <a:cubicBezTo>
                    <a:pt x="242" y="3630"/>
                    <a:pt x="162" y="3791"/>
                    <a:pt x="81" y="3872"/>
                  </a:cubicBezTo>
                  <a:cubicBezTo>
                    <a:pt x="1" y="4033"/>
                    <a:pt x="1" y="4214"/>
                    <a:pt x="1" y="4376"/>
                  </a:cubicBezTo>
                  <a:cubicBezTo>
                    <a:pt x="1" y="4537"/>
                    <a:pt x="81" y="4718"/>
                    <a:pt x="162" y="4880"/>
                  </a:cubicBezTo>
                  <a:cubicBezTo>
                    <a:pt x="242" y="4718"/>
                    <a:pt x="505" y="4638"/>
                    <a:pt x="666" y="4638"/>
                  </a:cubicBezTo>
                  <a:lnTo>
                    <a:pt x="1089" y="4638"/>
                  </a:lnTo>
                  <a:lnTo>
                    <a:pt x="1089" y="4376"/>
                  </a:lnTo>
                  <a:cubicBezTo>
                    <a:pt x="1089" y="4247"/>
                    <a:pt x="1193" y="4105"/>
                    <a:pt x="1327" y="4105"/>
                  </a:cubicBezTo>
                  <a:cubicBezTo>
                    <a:pt x="1360" y="4105"/>
                    <a:pt x="1396" y="4114"/>
                    <a:pt x="1432" y="4134"/>
                  </a:cubicBezTo>
                  <a:cubicBezTo>
                    <a:pt x="1662" y="4244"/>
                    <a:pt x="1892" y="4304"/>
                    <a:pt x="2113" y="4304"/>
                  </a:cubicBezTo>
                  <a:cubicBezTo>
                    <a:pt x="2375" y="4304"/>
                    <a:pt x="2624" y="4219"/>
                    <a:pt x="2843" y="4033"/>
                  </a:cubicBezTo>
                  <a:cubicBezTo>
                    <a:pt x="2894" y="3993"/>
                    <a:pt x="2959" y="3972"/>
                    <a:pt x="3022" y="3972"/>
                  </a:cubicBezTo>
                  <a:cubicBezTo>
                    <a:pt x="3085" y="3972"/>
                    <a:pt x="3146" y="3993"/>
                    <a:pt x="3186" y="4033"/>
                  </a:cubicBezTo>
                  <a:cubicBezTo>
                    <a:pt x="3438" y="4204"/>
                    <a:pt x="3690" y="4290"/>
                    <a:pt x="3952" y="4290"/>
                  </a:cubicBezTo>
                  <a:cubicBezTo>
                    <a:pt x="4214" y="4290"/>
                    <a:pt x="4487" y="4204"/>
                    <a:pt x="4779" y="4033"/>
                  </a:cubicBezTo>
                  <a:cubicBezTo>
                    <a:pt x="4819" y="3993"/>
                    <a:pt x="4865" y="3972"/>
                    <a:pt x="4910" y="3972"/>
                  </a:cubicBezTo>
                  <a:cubicBezTo>
                    <a:pt x="4955" y="3972"/>
                    <a:pt x="5001" y="3993"/>
                    <a:pt x="5041" y="4033"/>
                  </a:cubicBezTo>
                  <a:cubicBezTo>
                    <a:pt x="5315" y="4219"/>
                    <a:pt x="5589" y="4304"/>
                    <a:pt x="5850" y="4304"/>
                  </a:cubicBezTo>
                  <a:cubicBezTo>
                    <a:pt x="6069" y="4304"/>
                    <a:pt x="6279" y="4244"/>
                    <a:pt x="6472" y="4134"/>
                  </a:cubicBezTo>
                  <a:cubicBezTo>
                    <a:pt x="6505" y="4114"/>
                    <a:pt x="6537" y="4105"/>
                    <a:pt x="6568" y="4105"/>
                  </a:cubicBezTo>
                  <a:cubicBezTo>
                    <a:pt x="6692" y="4105"/>
                    <a:pt x="6795" y="4247"/>
                    <a:pt x="6795" y="4376"/>
                  </a:cubicBezTo>
                  <a:lnTo>
                    <a:pt x="6795" y="4638"/>
                  </a:lnTo>
                  <a:lnTo>
                    <a:pt x="7138" y="4638"/>
                  </a:lnTo>
                  <a:lnTo>
                    <a:pt x="7642" y="4295"/>
                  </a:lnTo>
                  <a:cubicBezTo>
                    <a:pt x="7138" y="3206"/>
                    <a:pt x="7561" y="2783"/>
                    <a:pt x="7561" y="2622"/>
                  </a:cubicBezTo>
                  <a:cubicBezTo>
                    <a:pt x="7561" y="2279"/>
                    <a:pt x="6291" y="1190"/>
                    <a:pt x="6291" y="1190"/>
                  </a:cubicBezTo>
                  <a:cubicBezTo>
                    <a:pt x="6049" y="424"/>
                    <a:pt x="5041" y="343"/>
                    <a:pt x="5041" y="343"/>
                  </a:cubicBezTo>
                  <a:cubicBezTo>
                    <a:pt x="4960" y="343"/>
                    <a:pt x="4859" y="343"/>
                    <a:pt x="4779" y="263"/>
                  </a:cubicBezTo>
                  <a:cubicBezTo>
                    <a:pt x="4698" y="182"/>
                    <a:pt x="4537" y="101"/>
                    <a:pt x="4456" y="101"/>
                  </a:cubicBezTo>
                  <a:cubicBezTo>
                    <a:pt x="4275" y="1"/>
                    <a:pt x="4114" y="1"/>
                    <a:pt x="3952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7426334" y="3839216"/>
              <a:ext cx="88292" cy="143366"/>
            </a:xfrm>
            <a:custGeom>
              <a:rect b="b" l="l" r="r" t="t"/>
              <a:pathLst>
                <a:path extrusionOk="0" h="4618" w="2844">
                  <a:moveTo>
                    <a:pt x="324" y="1"/>
                  </a:moveTo>
                  <a:cubicBezTo>
                    <a:pt x="243" y="1"/>
                    <a:pt x="82" y="81"/>
                    <a:pt x="1" y="81"/>
                  </a:cubicBezTo>
                  <a:cubicBezTo>
                    <a:pt x="82" y="162"/>
                    <a:pt x="243" y="162"/>
                    <a:pt x="324" y="343"/>
                  </a:cubicBezTo>
                  <a:cubicBezTo>
                    <a:pt x="424" y="343"/>
                    <a:pt x="424" y="343"/>
                    <a:pt x="505" y="424"/>
                  </a:cubicBezTo>
                  <a:cubicBezTo>
                    <a:pt x="586" y="505"/>
                    <a:pt x="747" y="747"/>
                    <a:pt x="747" y="928"/>
                  </a:cubicBezTo>
                  <a:cubicBezTo>
                    <a:pt x="747" y="1009"/>
                    <a:pt x="828" y="1009"/>
                    <a:pt x="828" y="1089"/>
                  </a:cubicBezTo>
                  <a:lnTo>
                    <a:pt x="1009" y="1089"/>
                  </a:lnTo>
                  <a:cubicBezTo>
                    <a:pt x="1251" y="1170"/>
                    <a:pt x="1513" y="1251"/>
                    <a:pt x="1674" y="1513"/>
                  </a:cubicBezTo>
                  <a:cubicBezTo>
                    <a:pt x="1836" y="1674"/>
                    <a:pt x="2017" y="2017"/>
                    <a:pt x="2017" y="2360"/>
                  </a:cubicBezTo>
                  <a:cubicBezTo>
                    <a:pt x="2017" y="2440"/>
                    <a:pt x="2017" y="2521"/>
                    <a:pt x="1936" y="2682"/>
                  </a:cubicBezTo>
                  <a:cubicBezTo>
                    <a:pt x="1936" y="2763"/>
                    <a:pt x="1836" y="2864"/>
                    <a:pt x="1836" y="2944"/>
                  </a:cubicBezTo>
                  <a:cubicBezTo>
                    <a:pt x="1755" y="3025"/>
                    <a:pt x="1755" y="3025"/>
                    <a:pt x="1755" y="3106"/>
                  </a:cubicBezTo>
                  <a:cubicBezTo>
                    <a:pt x="1755" y="3186"/>
                    <a:pt x="1836" y="3186"/>
                    <a:pt x="1836" y="3267"/>
                  </a:cubicBezTo>
                  <a:cubicBezTo>
                    <a:pt x="2017" y="3529"/>
                    <a:pt x="2178" y="3771"/>
                    <a:pt x="2178" y="4114"/>
                  </a:cubicBezTo>
                  <a:cubicBezTo>
                    <a:pt x="2178" y="4194"/>
                    <a:pt x="2178" y="4275"/>
                    <a:pt x="2098" y="4376"/>
                  </a:cubicBezTo>
                  <a:lnTo>
                    <a:pt x="2178" y="4376"/>
                  </a:lnTo>
                  <a:cubicBezTo>
                    <a:pt x="2440" y="4376"/>
                    <a:pt x="2602" y="4456"/>
                    <a:pt x="2763" y="4618"/>
                  </a:cubicBezTo>
                  <a:cubicBezTo>
                    <a:pt x="2763" y="4537"/>
                    <a:pt x="2844" y="4456"/>
                    <a:pt x="2844" y="4376"/>
                  </a:cubicBezTo>
                  <a:lnTo>
                    <a:pt x="2844" y="4114"/>
                  </a:lnTo>
                  <a:cubicBezTo>
                    <a:pt x="2844" y="3771"/>
                    <a:pt x="2763" y="3529"/>
                    <a:pt x="2602" y="3267"/>
                  </a:cubicBezTo>
                  <a:cubicBezTo>
                    <a:pt x="2521" y="3186"/>
                    <a:pt x="2521" y="3186"/>
                    <a:pt x="2521" y="3106"/>
                  </a:cubicBezTo>
                  <a:lnTo>
                    <a:pt x="2521" y="2944"/>
                  </a:lnTo>
                  <a:cubicBezTo>
                    <a:pt x="2602" y="2864"/>
                    <a:pt x="2682" y="2763"/>
                    <a:pt x="2682" y="2682"/>
                  </a:cubicBezTo>
                  <a:cubicBezTo>
                    <a:pt x="2763" y="2521"/>
                    <a:pt x="2763" y="2440"/>
                    <a:pt x="2763" y="2360"/>
                  </a:cubicBezTo>
                  <a:cubicBezTo>
                    <a:pt x="2763" y="2017"/>
                    <a:pt x="2602" y="1674"/>
                    <a:pt x="2440" y="1513"/>
                  </a:cubicBezTo>
                  <a:cubicBezTo>
                    <a:pt x="2178" y="1251"/>
                    <a:pt x="2017" y="1170"/>
                    <a:pt x="1674" y="1089"/>
                  </a:cubicBezTo>
                  <a:lnTo>
                    <a:pt x="1594" y="1089"/>
                  </a:lnTo>
                  <a:cubicBezTo>
                    <a:pt x="1513" y="1009"/>
                    <a:pt x="1513" y="1009"/>
                    <a:pt x="1513" y="928"/>
                  </a:cubicBezTo>
                  <a:cubicBezTo>
                    <a:pt x="1432" y="747"/>
                    <a:pt x="1332" y="505"/>
                    <a:pt x="1170" y="424"/>
                  </a:cubicBezTo>
                  <a:cubicBezTo>
                    <a:pt x="1170" y="343"/>
                    <a:pt x="1090" y="343"/>
                    <a:pt x="1090" y="343"/>
                  </a:cubicBezTo>
                  <a:cubicBezTo>
                    <a:pt x="928" y="162"/>
                    <a:pt x="586" y="1"/>
                    <a:pt x="32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7368775" y="3995718"/>
              <a:ext cx="46971" cy="13163"/>
            </a:xfrm>
            <a:custGeom>
              <a:rect b="b" l="l" r="r" t="t"/>
              <a:pathLst>
                <a:path extrusionOk="0" h="424" w="1513">
                  <a:moveTo>
                    <a:pt x="161" y="0"/>
                  </a:moveTo>
                  <a:cubicBezTo>
                    <a:pt x="81" y="0"/>
                    <a:pt x="0" y="81"/>
                    <a:pt x="0" y="242"/>
                  </a:cubicBezTo>
                  <a:cubicBezTo>
                    <a:pt x="0" y="343"/>
                    <a:pt x="81" y="423"/>
                    <a:pt x="161" y="423"/>
                  </a:cubicBezTo>
                  <a:lnTo>
                    <a:pt x="1351" y="423"/>
                  </a:lnTo>
                  <a:cubicBezTo>
                    <a:pt x="1432" y="423"/>
                    <a:pt x="1512" y="343"/>
                    <a:pt x="1512" y="242"/>
                  </a:cubicBezTo>
                  <a:cubicBezTo>
                    <a:pt x="1512" y="81"/>
                    <a:pt x="1432" y="0"/>
                    <a:pt x="1351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7326832" y="3982555"/>
              <a:ext cx="50107" cy="39458"/>
            </a:xfrm>
            <a:custGeom>
              <a:rect b="b" l="l" r="r" t="t"/>
              <a:pathLst>
                <a:path extrusionOk="0" h="1271" w="1614">
                  <a:moveTo>
                    <a:pt x="343" y="1"/>
                  </a:moveTo>
                  <a:cubicBezTo>
                    <a:pt x="101" y="1"/>
                    <a:pt x="0" y="162"/>
                    <a:pt x="0" y="424"/>
                  </a:cubicBezTo>
                  <a:lnTo>
                    <a:pt x="0" y="928"/>
                  </a:lnTo>
                  <a:cubicBezTo>
                    <a:pt x="0" y="1089"/>
                    <a:pt x="101" y="1271"/>
                    <a:pt x="343" y="1271"/>
                  </a:cubicBezTo>
                  <a:lnTo>
                    <a:pt x="1270" y="1271"/>
                  </a:lnTo>
                  <a:cubicBezTo>
                    <a:pt x="1432" y="1271"/>
                    <a:pt x="1613" y="1089"/>
                    <a:pt x="1613" y="928"/>
                  </a:cubicBezTo>
                  <a:lnTo>
                    <a:pt x="1613" y="424"/>
                  </a:lnTo>
                  <a:cubicBezTo>
                    <a:pt x="1613" y="162"/>
                    <a:pt x="1432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7408203" y="3982555"/>
              <a:ext cx="51969" cy="39458"/>
            </a:xfrm>
            <a:custGeom>
              <a:rect b="b" l="l" r="r" t="t"/>
              <a:pathLst>
                <a:path extrusionOk="0" h="1271" w="1674">
                  <a:moveTo>
                    <a:pt x="403" y="1"/>
                  </a:moveTo>
                  <a:cubicBezTo>
                    <a:pt x="162" y="1"/>
                    <a:pt x="0" y="162"/>
                    <a:pt x="0" y="424"/>
                  </a:cubicBezTo>
                  <a:lnTo>
                    <a:pt x="0" y="928"/>
                  </a:lnTo>
                  <a:cubicBezTo>
                    <a:pt x="0" y="1089"/>
                    <a:pt x="162" y="1271"/>
                    <a:pt x="403" y="1271"/>
                  </a:cubicBezTo>
                  <a:lnTo>
                    <a:pt x="1331" y="1271"/>
                  </a:lnTo>
                  <a:cubicBezTo>
                    <a:pt x="1512" y="1271"/>
                    <a:pt x="1674" y="1089"/>
                    <a:pt x="1674" y="928"/>
                  </a:cubicBezTo>
                  <a:lnTo>
                    <a:pt x="1674" y="424"/>
                  </a:lnTo>
                  <a:cubicBezTo>
                    <a:pt x="1674" y="162"/>
                    <a:pt x="1512" y="1"/>
                    <a:pt x="1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52"/>
          <p:cNvGrpSpPr/>
          <p:nvPr/>
        </p:nvGrpSpPr>
        <p:grpSpPr>
          <a:xfrm>
            <a:off x="4510506" y="1757756"/>
            <a:ext cx="235008" cy="325639"/>
            <a:chOff x="7256731" y="3831082"/>
            <a:chExt cx="271059" cy="375592"/>
          </a:xfrm>
        </p:grpSpPr>
        <p:sp>
          <p:nvSpPr>
            <p:cNvPr id="1394" name="Google Shape;1394;p52"/>
            <p:cNvSpPr/>
            <p:nvPr/>
          </p:nvSpPr>
          <p:spPr>
            <a:xfrm>
              <a:off x="7269863" y="4011365"/>
              <a:ext cx="232248" cy="156498"/>
            </a:xfrm>
            <a:custGeom>
              <a:rect b="b" l="l" r="r" t="t"/>
              <a:pathLst>
                <a:path extrusionOk="0" h="5041" w="7481">
                  <a:moveTo>
                    <a:pt x="81" y="0"/>
                  </a:moveTo>
                  <a:cubicBezTo>
                    <a:pt x="1" y="161"/>
                    <a:pt x="1" y="343"/>
                    <a:pt x="1" y="504"/>
                  </a:cubicBezTo>
                  <a:cubicBezTo>
                    <a:pt x="1" y="847"/>
                    <a:pt x="81" y="1089"/>
                    <a:pt x="242" y="1351"/>
                  </a:cubicBezTo>
                  <a:cubicBezTo>
                    <a:pt x="323" y="1432"/>
                    <a:pt x="323" y="1512"/>
                    <a:pt x="242" y="1674"/>
                  </a:cubicBezTo>
                  <a:cubicBezTo>
                    <a:pt x="81" y="1855"/>
                    <a:pt x="1" y="2097"/>
                    <a:pt x="1" y="2440"/>
                  </a:cubicBezTo>
                  <a:cubicBezTo>
                    <a:pt x="1" y="3024"/>
                    <a:pt x="424" y="3609"/>
                    <a:pt x="1009" y="3690"/>
                  </a:cubicBezTo>
                  <a:lnTo>
                    <a:pt x="3952" y="5041"/>
                  </a:lnTo>
                  <a:lnTo>
                    <a:pt x="6372" y="3690"/>
                  </a:lnTo>
                  <a:cubicBezTo>
                    <a:pt x="6976" y="3609"/>
                    <a:pt x="7480" y="3024"/>
                    <a:pt x="7480" y="2440"/>
                  </a:cubicBezTo>
                  <a:cubicBezTo>
                    <a:pt x="7480" y="2097"/>
                    <a:pt x="7299" y="1855"/>
                    <a:pt x="7138" y="1674"/>
                  </a:cubicBezTo>
                  <a:cubicBezTo>
                    <a:pt x="7057" y="1512"/>
                    <a:pt x="7057" y="1432"/>
                    <a:pt x="7138" y="1351"/>
                  </a:cubicBezTo>
                  <a:cubicBezTo>
                    <a:pt x="7299" y="1089"/>
                    <a:pt x="7480" y="847"/>
                    <a:pt x="7480" y="504"/>
                  </a:cubicBezTo>
                  <a:cubicBezTo>
                    <a:pt x="7480" y="343"/>
                    <a:pt x="7380" y="161"/>
                    <a:pt x="7299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7460143" y="4011365"/>
              <a:ext cx="57620" cy="114556"/>
            </a:xfrm>
            <a:custGeom>
              <a:rect b="b" l="l" r="r" t="t"/>
              <a:pathLst>
                <a:path extrusionOk="0" h="3690" w="1856">
                  <a:moveTo>
                    <a:pt x="928" y="0"/>
                  </a:moveTo>
                  <a:cubicBezTo>
                    <a:pt x="1009" y="81"/>
                    <a:pt x="1009" y="161"/>
                    <a:pt x="1009" y="242"/>
                  </a:cubicBezTo>
                  <a:cubicBezTo>
                    <a:pt x="1089" y="343"/>
                    <a:pt x="1089" y="424"/>
                    <a:pt x="1089" y="504"/>
                  </a:cubicBezTo>
                  <a:cubicBezTo>
                    <a:pt x="1089" y="847"/>
                    <a:pt x="1009" y="1089"/>
                    <a:pt x="847" y="1351"/>
                  </a:cubicBezTo>
                  <a:cubicBezTo>
                    <a:pt x="747" y="1432"/>
                    <a:pt x="747" y="1512"/>
                    <a:pt x="847" y="1674"/>
                  </a:cubicBezTo>
                  <a:cubicBezTo>
                    <a:pt x="1009" y="1855"/>
                    <a:pt x="1089" y="2097"/>
                    <a:pt x="1089" y="2440"/>
                  </a:cubicBezTo>
                  <a:cubicBezTo>
                    <a:pt x="1089" y="3024"/>
                    <a:pt x="585" y="3609"/>
                    <a:pt x="1" y="3690"/>
                  </a:cubicBezTo>
                  <a:lnTo>
                    <a:pt x="747" y="3690"/>
                  </a:lnTo>
                  <a:cubicBezTo>
                    <a:pt x="1351" y="3609"/>
                    <a:pt x="1856" y="3024"/>
                    <a:pt x="1856" y="2440"/>
                  </a:cubicBezTo>
                  <a:cubicBezTo>
                    <a:pt x="1856" y="2097"/>
                    <a:pt x="1674" y="1855"/>
                    <a:pt x="1513" y="1674"/>
                  </a:cubicBezTo>
                  <a:cubicBezTo>
                    <a:pt x="1432" y="1512"/>
                    <a:pt x="1432" y="1432"/>
                    <a:pt x="1513" y="1351"/>
                  </a:cubicBezTo>
                  <a:cubicBezTo>
                    <a:pt x="1674" y="1089"/>
                    <a:pt x="1856" y="847"/>
                    <a:pt x="1856" y="504"/>
                  </a:cubicBezTo>
                  <a:cubicBezTo>
                    <a:pt x="1856" y="424"/>
                    <a:pt x="1755" y="343"/>
                    <a:pt x="1755" y="242"/>
                  </a:cubicBezTo>
                  <a:cubicBezTo>
                    <a:pt x="1755" y="161"/>
                    <a:pt x="1674" y="81"/>
                    <a:pt x="167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7256731" y="4123410"/>
              <a:ext cx="250378" cy="83263"/>
            </a:xfrm>
            <a:custGeom>
              <a:rect b="b" l="l" r="r" t="t"/>
              <a:pathLst>
                <a:path extrusionOk="0" h="2682" w="8065">
                  <a:moveTo>
                    <a:pt x="2016" y="0"/>
                  </a:moveTo>
                  <a:cubicBezTo>
                    <a:pt x="928" y="0"/>
                    <a:pt x="0" y="847"/>
                    <a:pt x="0" y="1936"/>
                  </a:cubicBezTo>
                  <a:lnTo>
                    <a:pt x="0" y="2177"/>
                  </a:lnTo>
                  <a:cubicBezTo>
                    <a:pt x="0" y="2520"/>
                    <a:pt x="242" y="2682"/>
                    <a:pt x="504" y="2682"/>
                  </a:cubicBezTo>
                  <a:lnTo>
                    <a:pt x="5887" y="2682"/>
                  </a:lnTo>
                  <a:lnTo>
                    <a:pt x="6553" y="2440"/>
                  </a:lnTo>
                  <a:lnTo>
                    <a:pt x="7641" y="2682"/>
                  </a:lnTo>
                  <a:cubicBezTo>
                    <a:pt x="7903" y="2682"/>
                    <a:pt x="8065" y="2440"/>
                    <a:pt x="8065" y="2177"/>
                  </a:cubicBezTo>
                  <a:lnTo>
                    <a:pt x="8065" y="1936"/>
                  </a:lnTo>
                  <a:cubicBezTo>
                    <a:pt x="8065" y="847"/>
                    <a:pt x="7218" y="0"/>
                    <a:pt x="6129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7444496" y="4123410"/>
              <a:ext cx="83294" cy="83263"/>
            </a:xfrm>
            <a:custGeom>
              <a:rect b="b" l="l" r="r" t="t"/>
              <a:pathLst>
                <a:path extrusionOk="0" h="2682" w="2683">
                  <a:moveTo>
                    <a:pt x="1" y="0"/>
                  </a:moveTo>
                  <a:cubicBezTo>
                    <a:pt x="1089" y="0"/>
                    <a:pt x="1936" y="847"/>
                    <a:pt x="1936" y="1936"/>
                  </a:cubicBezTo>
                  <a:lnTo>
                    <a:pt x="1936" y="2177"/>
                  </a:lnTo>
                  <a:cubicBezTo>
                    <a:pt x="1936" y="2440"/>
                    <a:pt x="1855" y="2601"/>
                    <a:pt x="1593" y="2682"/>
                  </a:cubicBezTo>
                  <a:lnTo>
                    <a:pt x="2178" y="2682"/>
                  </a:lnTo>
                  <a:cubicBezTo>
                    <a:pt x="2521" y="2682"/>
                    <a:pt x="2682" y="2520"/>
                    <a:pt x="2682" y="2177"/>
                  </a:cubicBezTo>
                  <a:lnTo>
                    <a:pt x="2682" y="1936"/>
                  </a:lnTo>
                  <a:cubicBezTo>
                    <a:pt x="2682" y="847"/>
                    <a:pt x="1855" y="0"/>
                    <a:pt x="7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7339965" y="4107732"/>
              <a:ext cx="107074" cy="33839"/>
            </a:xfrm>
            <a:custGeom>
              <a:rect b="b" l="l" r="r" t="t"/>
              <a:pathLst>
                <a:path extrusionOk="0" h="1090" w="3449">
                  <a:moveTo>
                    <a:pt x="1" y="1"/>
                  </a:moveTo>
                  <a:lnTo>
                    <a:pt x="585" y="1090"/>
                  </a:lnTo>
                  <a:lnTo>
                    <a:pt x="3448" y="76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7361262" y="4076438"/>
              <a:ext cx="65101" cy="75781"/>
            </a:xfrm>
            <a:custGeom>
              <a:rect b="b" l="l" r="r" t="t"/>
              <a:pathLst>
                <a:path extrusionOk="0" h="2441" w="2097">
                  <a:moveTo>
                    <a:pt x="0" y="1"/>
                  </a:moveTo>
                  <a:lnTo>
                    <a:pt x="0" y="2279"/>
                  </a:lnTo>
                  <a:lnTo>
                    <a:pt x="1008" y="2440"/>
                  </a:lnTo>
                  <a:lnTo>
                    <a:pt x="2097" y="2279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7455145" y="4164670"/>
              <a:ext cx="23191" cy="26357"/>
            </a:xfrm>
            <a:custGeom>
              <a:rect b="b" l="l" r="r" t="t"/>
              <a:pathLst>
                <a:path extrusionOk="0" h="849" w="747">
                  <a:moveTo>
                    <a:pt x="423" y="1"/>
                  </a:moveTo>
                  <a:cubicBezTo>
                    <a:pt x="389" y="1"/>
                    <a:pt x="355" y="8"/>
                    <a:pt x="323" y="22"/>
                  </a:cubicBezTo>
                  <a:cubicBezTo>
                    <a:pt x="81" y="22"/>
                    <a:pt x="0" y="183"/>
                    <a:pt x="0" y="344"/>
                  </a:cubicBezTo>
                  <a:lnTo>
                    <a:pt x="0" y="687"/>
                  </a:lnTo>
                  <a:lnTo>
                    <a:pt x="746" y="848"/>
                  </a:lnTo>
                  <a:lnTo>
                    <a:pt x="746" y="344"/>
                  </a:lnTo>
                  <a:cubicBezTo>
                    <a:pt x="746" y="145"/>
                    <a:pt x="583" y="1"/>
                    <a:pt x="42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7392556" y="4107732"/>
              <a:ext cx="70131" cy="65536"/>
            </a:xfrm>
            <a:custGeom>
              <a:rect b="b" l="l" r="r" t="t"/>
              <a:pathLst>
                <a:path extrusionOk="0" h="2111" w="2259">
                  <a:moveTo>
                    <a:pt x="1754" y="1"/>
                  </a:moveTo>
                  <a:lnTo>
                    <a:pt x="0" y="1432"/>
                  </a:lnTo>
                  <a:lnTo>
                    <a:pt x="504" y="2017"/>
                  </a:lnTo>
                  <a:cubicBezTo>
                    <a:pt x="551" y="2064"/>
                    <a:pt x="624" y="2110"/>
                    <a:pt x="694" y="2110"/>
                  </a:cubicBezTo>
                  <a:cubicBezTo>
                    <a:pt x="744" y="2110"/>
                    <a:pt x="793" y="2085"/>
                    <a:pt x="827" y="2017"/>
                  </a:cubicBezTo>
                  <a:lnTo>
                    <a:pt x="2097" y="1009"/>
                  </a:lnTo>
                  <a:cubicBezTo>
                    <a:pt x="2258" y="848"/>
                    <a:pt x="2258" y="586"/>
                    <a:pt x="2178" y="505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7321803" y="4107732"/>
              <a:ext cx="70783" cy="65536"/>
            </a:xfrm>
            <a:custGeom>
              <a:rect b="b" l="l" r="r" t="t"/>
              <a:pathLst>
                <a:path extrusionOk="0" h="2111" w="2280">
                  <a:moveTo>
                    <a:pt x="505" y="1"/>
                  </a:moveTo>
                  <a:lnTo>
                    <a:pt x="162" y="505"/>
                  </a:lnTo>
                  <a:cubicBezTo>
                    <a:pt x="1" y="586"/>
                    <a:pt x="1" y="848"/>
                    <a:pt x="162" y="1009"/>
                  </a:cubicBezTo>
                  <a:lnTo>
                    <a:pt x="1432" y="2017"/>
                  </a:lnTo>
                  <a:cubicBezTo>
                    <a:pt x="1501" y="2085"/>
                    <a:pt x="1554" y="2110"/>
                    <a:pt x="1601" y="2110"/>
                  </a:cubicBezTo>
                  <a:cubicBezTo>
                    <a:pt x="1665" y="2110"/>
                    <a:pt x="1717" y="2064"/>
                    <a:pt x="1775" y="2017"/>
                  </a:cubicBezTo>
                  <a:lnTo>
                    <a:pt x="2279" y="1432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7439498" y="4185998"/>
              <a:ext cx="54484" cy="20676"/>
            </a:xfrm>
            <a:custGeom>
              <a:rect b="b" l="l" r="r" t="t"/>
              <a:pathLst>
                <a:path extrusionOk="0" h="666" w="1755">
                  <a:moveTo>
                    <a:pt x="242" y="0"/>
                  </a:moveTo>
                  <a:cubicBezTo>
                    <a:pt x="81" y="0"/>
                    <a:pt x="0" y="81"/>
                    <a:pt x="0" y="161"/>
                  </a:cubicBezTo>
                  <a:lnTo>
                    <a:pt x="0" y="666"/>
                  </a:lnTo>
                  <a:lnTo>
                    <a:pt x="1754" y="666"/>
                  </a:lnTo>
                  <a:lnTo>
                    <a:pt x="1754" y="161"/>
                  </a:lnTo>
                  <a:cubicBezTo>
                    <a:pt x="1754" y="81"/>
                    <a:pt x="1674" y="0"/>
                    <a:pt x="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7475790" y="3971937"/>
              <a:ext cx="41973" cy="50076"/>
            </a:xfrm>
            <a:custGeom>
              <a:rect b="b" l="l" r="r" t="t"/>
              <a:pathLst>
                <a:path extrusionOk="0" h="1613" w="1352">
                  <a:moveTo>
                    <a:pt x="558" y="1"/>
                  </a:moveTo>
                  <a:cubicBezTo>
                    <a:pt x="271" y="1"/>
                    <a:pt x="1" y="101"/>
                    <a:pt x="1" y="101"/>
                  </a:cubicBezTo>
                  <a:lnTo>
                    <a:pt x="1" y="1613"/>
                  </a:lnTo>
                  <a:lnTo>
                    <a:pt x="585" y="1613"/>
                  </a:lnTo>
                  <a:cubicBezTo>
                    <a:pt x="1009" y="1613"/>
                    <a:pt x="1352" y="1270"/>
                    <a:pt x="1352" y="927"/>
                  </a:cubicBezTo>
                  <a:cubicBezTo>
                    <a:pt x="1352" y="685"/>
                    <a:pt x="1251" y="504"/>
                    <a:pt x="1170" y="343"/>
                  </a:cubicBezTo>
                  <a:cubicBezTo>
                    <a:pt x="1059" y="74"/>
                    <a:pt x="802" y="1"/>
                    <a:pt x="558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7267348" y="3969267"/>
              <a:ext cx="43867" cy="52745"/>
            </a:xfrm>
            <a:custGeom>
              <a:rect b="b" l="l" r="r" t="t"/>
              <a:pathLst>
                <a:path extrusionOk="0" h="1699" w="1413">
                  <a:moveTo>
                    <a:pt x="1260" y="1"/>
                  </a:moveTo>
                  <a:cubicBezTo>
                    <a:pt x="968" y="1"/>
                    <a:pt x="345" y="47"/>
                    <a:pt x="162" y="429"/>
                  </a:cubicBezTo>
                  <a:cubicBezTo>
                    <a:pt x="82" y="590"/>
                    <a:pt x="1" y="771"/>
                    <a:pt x="1" y="1013"/>
                  </a:cubicBezTo>
                  <a:cubicBezTo>
                    <a:pt x="82" y="1356"/>
                    <a:pt x="404" y="1699"/>
                    <a:pt x="747" y="1699"/>
                  </a:cubicBezTo>
                  <a:lnTo>
                    <a:pt x="1412" y="1699"/>
                  </a:lnTo>
                  <a:lnTo>
                    <a:pt x="1412" y="5"/>
                  </a:lnTo>
                  <a:cubicBezTo>
                    <a:pt x="1412" y="5"/>
                    <a:pt x="1353" y="1"/>
                    <a:pt x="126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7467656" y="3993204"/>
              <a:ext cx="31324" cy="10059"/>
            </a:xfrm>
            <a:custGeom>
              <a:rect b="b" l="l" r="r" t="t"/>
              <a:pathLst>
                <a:path extrusionOk="0" h="324" w="1009">
                  <a:moveTo>
                    <a:pt x="263" y="0"/>
                  </a:moveTo>
                  <a:cubicBezTo>
                    <a:pt x="101" y="0"/>
                    <a:pt x="1" y="81"/>
                    <a:pt x="1" y="162"/>
                  </a:cubicBezTo>
                  <a:cubicBezTo>
                    <a:pt x="101" y="242"/>
                    <a:pt x="182" y="323"/>
                    <a:pt x="263" y="323"/>
                  </a:cubicBezTo>
                  <a:lnTo>
                    <a:pt x="847" y="323"/>
                  </a:lnTo>
                  <a:cubicBezTo>
                    <a:pt x="928" y="323"/>
                    <a:pt x="1009" y="242"/>
                    <a:pt x="1009" y="162"/>
                  </a:cubicBezTo>
                  <a:cubicBezTo>
                    <a:pt x="1009" y="81"/>
                    <a:pt x="928" y="0"/>
                    <a:pt x="84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7285510" y="3993204"/>
              <a:ext cx="31324" cy="10059"/>
            </a:xfrm>
            <a:custGeom>
              <a:rect b="b" l="l" r="r" t="t"/>
              <a:pathLst>
                <a:path extrusionOk="0" h="324" w="1009">
                  <a:moveTo>
                    <a:pt x="162" y="0"/>
                  </a:moveTo>
                  <a:cubicBezTo>
                    <a:pt x="81" y="0"/>
                    <a:pt x="1" y="81"/>
                    <a:pt x="1" y="162"/>
                  </a:cubicBezTo>
                  <a:cubicBezTo>
                    <a:pt x="1" y="242"/>
                    <a:pt x="81" y="323"/>
                    <a:pt x="162" y="323"/>
                  </a:cubicBezTo>
                  <a:lnTo>
                    <a:pt x="827" y="323"/>
                  </a:lnTo>
                  <a:cubicBezTo>
                    <a:pt x="928" y="323"/>
                    <a:pt x="1009" y="242"/>
                    <a:pt x="1009" y="162"/>
                  </a:cubicBezTo>
                  <a:cubicBezTo>
                    <a:pt x="1009" y="81"/>
                    <a:pt x="928" y="0"/>
                    <a:pt x="82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7303672" y="3922481"/>
              <a:ext cx="164011" cy="172145"/>
            </a:xfrm>
            <a:custGeom>
              <a:rect b="b" l="l" r="r" t="t"/>
              <a:pathLst>
                <a:path extrusionOk="0" h="5545" w="5283">
                  <a:moveTo>
                    <a:pt x="0" y="0"/>
                  </a:moveTo>
                  <a:lnTo>
                    <a:pt x="0" y="2702"/>
                  </a:lnTo>
                  <a:cubicBezTo>
                    <a:pt x="0" y="4214"/>
                    <a:pt x="1089" y="5383"/>
                    <a:pt x="2520" y="5545"/>
                  </a:cubicBezTo>
                  <a:lnTo>
                    <a:pt x="3105" y="5545"/>
                  </a:lnTo>
                  <a:cubicBezTo>
                    <a:pt x="3105" y="5545"/>
                    <a:pt x="5121" y="5121"/>
                    <a:pt x="5121" y="3528"/>
                  </a:cubicBezTo>
                  <a:lnTo>
                    <a:pt x="5283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7381908" y="3922481"/>
              <a:ext cx="98909" cy="174659"/>
            </a:xfrm>
            <a:custGeom>
              <a:rect b="b" l="l" r="r" t="t"/>
              <a:pathLst>
                <a:path extrusionOk="0" h="5626" w="3186">
                  <a:moveTo>
                    <a:pt x="2521" y="0"/>
                  </a:moveTo>
                  <a:lnTo>
                    <a:pt x="2521" y="2359"/>
                  </a:lnTo>
                  <a:lnTo>
                    <a:pt x="2359" y="2520"/>
                  </a:lnTo>
                  <a:lnTo>
                    <a:pt x="2521" y="2702"/>
                  </a:lnTo>
                  <a:cubicBezTo>
                    <a:pt x="2521" y="3528"/>
                    <a:pt x="2178" y="4214"/>
                    <a:pt x="1674" y="4799"/>
                  </a:cubicBezTo>
                  <a:cubicBezTo>
                    <a:pt x="1250" y="5222"/>
                    <a:pt x="666" y="5464"/>
                    <a:pt x="0" y="5545"/>
                  </a:cubicBezTo>
                  <a:cubicBezTo>
                    <a:pt x="162" y="5545"/>
                    <a:pt x="242" y="5625"/>
                    <a:pt x="424" y="5625"/>
                  </a:cubicBezTo>
                  <a:cubicBezTo>
                    <a:pt x="1170" y="5625"/>
                    <a:pt x="1855" y="5303"/>
                    <a:pt x="2440" y="4799"/>
                  </a:cubicBezTo>
                  <a:cubicBezTo>
                    <a:pt x="2944" y="4214"/>
                    <a:pt x="3186" y="3528"/>
                    <a:pt x="3186" y="2702"/>
                  </a:cubicBezTo>
                  <a:lnTo>
                    <a:pt x="3186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7358126" y="4035302"/>
              <a:ext cx="68237" cy="23035"/>
            </a:xfrm>
            <a:custGeom>
              <a:rect b="b" l="l" r="r" t="t"/>
              <a:pathLst>
                <a:path extrusionOk="0" h="742" w="2198">
                  <a:moveTo>
                    <a:pt x="222" y="0"/>
                  </a:moveTo>
                  <a:cubicBezTo>
                    <a:pt x="182" y="0"/>
                    <a:pt x="141" y="25"/>
                    <a:pt x="101" y="76"/>
                  </a:cubicBezTo>
                  <a:cubicBezTo>
                    <a:pt x="0" y="157"/>
                    <a:pt x="0" y="237"/>
                    <a:pt x="101" y="318"/>
                  </a:cubicBezTo>
                  <a:cubicBezTo>
                    <a:pt x="424" y="580"/>
                    <a:pt x="766" y="741"/>
                    <a:pt x="1109" y="741"/>
                  </a:cubicBezTo>
                  <a:cubicBezTo>
                    <a:pt x="1432" y="741"/>
                    <a:pt x="1855" y="580"/>
                    <a:pt x="2117" y="318"/>
                  </a:cubicBezTo>
                  <a:cubicBezTo>
                    <a:pt x="2198" y="237"/>
                    <a:pt x="2198" y="157"/>
                    <a:pt x="2198" y="76"/>
                  </a:cubicBezTo>
                  <a:cubicBezTo>
                    <a:pt x="2158" y="25"/>
                    <a:pt x="2092" y="0"/>
                    <a:pt x="2027" y="0"/>
                  </a:cubicBezTo>
                  <a:cubicBezTo>
                    <a:pt x="1961" y="0"/>
                    <a:pt x="1896" y="25"/>
                    <a:pt x="1855" y="76"/>
                  </a:cubicBezTo>
                  <a:cubicBezTo>
                    <a:pt x="1644" y="237"/>
                    <a:pt x="1371" y="318"/>
                    <a:pt x="1099" y="318"/>
                  </a:cubicBezTo>
                  <a:cubicBezTo>
                    <a:pt x="827" y="318"/>
                    <a:pt x="555" y="237"/>
                    <a:pt x="343" y="76"/>
                  </a:cubicBezTo>
                  <a:cubicBezTo>
                    <a:pt x="303" y="25"/>
                    <a:pt x="262" y="0"/>
                    <a:pt x="22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7269863" y="3831082"/>
              <a:ext cx="237246" cy="151500"/>
            </a:xfrm>
            <a:custGeom>
              <a:rect b="b" l="l" r="r" t="t"/>
              <a:pathLst>
                <a:path extrusionOk="0" h="4880" w="7642">
                  <a:moveTo>
                    <a:pt x="3952" y="1"/>
                  </a:moveTo>
                  <a:cubicBezTo>
                    <a:pt x="3609" y="1"/>
                    <a:pt x="3347" y="101"/>
                    <a:pt x="3105" y="263"/>
                  </a:cubicBezTo>
                  <a:cubicBezTo>
                    <a:pt x="3105" y="343"/>
                    <a:pt x="3025" y="343"/>
                    <a:pt x="2944" y="343"/>
                  </a:cubicBezTo>
                  <a:cubicBezTo>
                    <a:pt x="2763" y="343"/>
                    <a:pt x="2682" y="263"/>
                    <a:pt x="2521" y="263"/>
                  </a:cubicBezTo>
                  <a:cubicBezTo>
                    <a:pt x="2017" y="263"/>
                    <a:pt x="1513" y="686"/>
                    <a:pt x="1331" y="1190"/>
                  </a:cubicBezTo>
                  <a:cubicBezTo>
                    <a:pt x="1331" y="1271"/>
                    <a:pt x="1251" y="1351"/>
                    <a:pt x="1170" y="1351"/>
                  </a:cubicBezTo>
                  <a:cubicBezTo>
                    <a:pt x="928" y="1432"/>
                    <a:pt x="585" y="1614"/>
                    <a:pt x="424" y="1775"/>
                  </a:cubicBezTo>
                  <a:cubicBezTo>
                    <a:pt x="242" y="2017"/>
                    <a:pt x="162" y="2279"/>
                    <a:pt x="162" y="2622"/>
                  </a:cubicBezTo>
                  <a:cubicBezTo>
                    <a:pt x="162" y="2864"/>
                    <a:pt x="242" y="3025"/>
                    <a:pt x="323" y="3206"/>
                  </a:cubicBezTo>
                  <a:lnTo>
                    <a:pt x="323" y="3368"/>
                  </a:lnTo>
                  <a:lnTo>
                    <a:pt x="323" y="3529"/>
                  </a:lnTo>
                  <a:cubicBezTo>
                    <a:pt x="242" y="3630"/>
                    <a:pt x="162" y="3791"/>
                    <a:pt x="81" y="3872"/>
                  </a:cubicBezTo>
                  <a:cubicBezTo>
                    <a:pt x="1" y="4033"/>
                    <a:pt x="1" y="4214"/>
                    <a:pt x="1" y="4376"/>
                  </a:cubicBezTo>
                  <a:cubicBezTo>
                    <a:pt x="1" y="4537"/>
                    <a:pt x="81" y="4718"/>
                    <a:pt x="162" y="4880"/>
                  </a:cubicBezTo>
                  <a:cubicBezTo>
                    <a:pt x="242" y="4718"/>
                    <a:pt x="505" y="4638"/>
                    <a:pt x="666" y="4638"/>
                  </a:cubicBezTo>
                  <a:lnTo>
                    <a:pt x="1089" y="4638"/>
                  </a:lnTo>
                  <a:lnTo>
                    <a:pt x="1089" y="4376"/>
                  </a:lnTo>
                  <a:cubicBezTo>
                    <a:pt x="1089" y="4247"/>
                    <a:pt x="1193" y="4105"/>
                    <a:pt x="1327" y="4105"/>
                  </a:cubicBezTo>
                  <a:cubicBezTo>
                    <a:pt x="1360" y="4105"/>
                    <a:pt x="1396" y="4114"/>
                    <a:pt x="1432" y="4134"/>
                  </a:cubicBezTo>
                  <a:cubicBezTo>
                    <a:pt x="1662" y="4244"/>
                    <a:pt x="1892" y="4304"/>
                    <a:pt x="2113" y="4304"/>
                  </a:cubicBezTo>
                  <a:cubicBezTo>
                    <a:pt x="2375" y="4304"/>
                    <a:pt x="2624" y="4219"/>
                    <a:pt x="2843" y="4033"/>
                  </a:cubicBezTo>
                  <a:cubicBezTo>
                    <a:pt x="2894" y="3993"/>
                    <a:pt x="2959" y="3972"/>
                    <a:pt x="3022" y="3972"/>
                  </a:cubicBezTo>
                  <a:cubicBezTo>
                    <a:pt x="3085" y="3972"/>
                    <a:pt x="3146" y="3993"/>
                    <a:pt x="3186" y="4033"/>
                  </a:cubicBezTo>
                  <a:cubicBezTo>
                    <a:pt x="3438" y="4204"/>
                    <a:pt x="3690" y="4290"/>
                    <a:pt x="3952" y="4290"/>
                  </a:cubicBezTo>
                  <a:cubicBezTo>
                    <a:pt x="4214" y="4290"/>
                    <a:pt x="4487" y="4204"/>
                    <a:pt x="4779" y="4033"/>
                  </a:cubicBezTo>
                  <a:cubicBezTo>
                    <a:pt x="4819" y="3993"/>
                    <a:pt x="4865" y="3972"/>
                    <a:pt x="4910" y="3972"/>
                  </a:cubicBezTo>
                  <a:cubicBezTo>
                    <a:pt x="4955" y="3972"/>
                    <a:pt x="5001" y="3993"/>
                    <a:pt x="5041" y="4033"/>
                  </a:cubicBezTo>
                  <a:cubicBezTo>
                    <a:pt x="5315" y="4219"/>
                    <a:pt x="5589" y="4304"/>
                    <a:pt x="5850" y="4304"/>
                  </a:cubicBezTo>
                  <a:cubicBezTo>
                    <a:pt x="6069" y="4304"/>
                    <a:pt x="6279" y="4244"/>
                    <a:pt x="6472" y="4134"/>
                  </a:cubicBezTo>
                  <a:cubicBezTo>
                    <a:pt x="6505" y="4114"/>
                    <a:pt x="6537" y="4105"/>
                    <a:pt x="6568" y="4105"/>
                  </a:cubicBezTo>
                  <a:cubicBezTo>
                    <a:pt x="6692" y="4105"/>
                    <a:pt x="6795" y="4247"/>
                    <a:pt x="6795" y="4376"/>
                  </a:cubicBezTo>
                  <a:lnTo>
                    <a:pt x="6795" y="4638"/>
                  </a:lnTo>
                  <a:lnTo>
                    <a:pt x="7138" y="4638"/>
                  </a:lnTo>
                  <a:lnTo>
                    <a:pt x="7642" y="4295"/>
                  </a:lnTo>
                  <a:cubicBezTo>
                    <a:pt x="7138" y="3206"/>
                    <a:pt x="7561" y="2783"/>
                    <a:pt x="7561" y="2622"/>
                  </a:cubicBezTo>
                  <a:cubicBezTo>
                    <a:pt x="7561" y="2279"/>
                    <a:pt x="6291" y="1190"/>
                    <a:pt x="6291" y="1190"/>
                  </a:cubicBezTo>
                  <a:cubicBezTo>
                    <a:pt x="6049" y="424"/>
                    <a:pt x="5041" y="343"/>
                    <a:pt x="5041" y="343"/>
                  </a:cubicBezTo>
                  <a:cubicBezTo>
                    <a:pt x="4960" y="343"/>
                    <a:pt x="4859" y="343"/>
                    <a:pt x="4779" y="263"/>
                  </a:cubicBezTo>
                  <a:cubicBezTo>
                    <a:pt x="4698" y="182"/>
                    <a:pt x="4537" y="101"/>
                    <a:pt x="4456" y="101"/>
                  </a:cubicBezTo>
                  <a:cubicBezTo>
                    <a:pt x="4275" y="1"/>
                    <a:pt x="4114" y="1"/>
                    <a:pt x="3952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7426334" y="3839216"/>
              <a:ext cx="88292" cy="143366"/>
            </a:xfrm>
            <a:custGeom>
              <a:rect b="b" l="l" r="r" t="t"/>
              <a:pathLst>
                <a:path extrusionOk="0" h="4618" w="2844">
                  <a:moveTo>
                    <a:pt x="324" y="1"/>
                  </a:moveTo>
                  <a:cubicBezTo>
                    <a:pt x="243" y="1"/>
                    <a:pt x="82" y="81"/>
                    <a:pt x="1" y="81"/>
                  </a:cubicBezTo>
                  <a:cubicBezTo>
                    <a:pt x="82" y="162"/>
                    <a:pt x="243" y="162"/>
                    <a:pt x="324" y="343"/>
                  </a:cubicBezTo>
                  <a:cubicBezTo>
                    <a:pt x="424" y="343"/>
                    <a:pt x="424" y="343"/>
                    <a:pt x="505" y="424"/>
                  </a:cubicBezTo>
                  <a:cubicBezTo>
                    <a:pt x="586" y="505"/>
                    <a:pt x="747" y="747"/>
                    <a:pt x="747" y="928"/>
                  </a:cubicBezTo>
                  <a:cubicBezTo>
                    <a:pt x="747" y="1009"/>
                    <a:pt x="828" y="1009"/>
                    <a:pt x="828" y="1089"/>
                  </a:cubicBezTo>
                  <a:lnTo>
                    <a:pt x="1009" y="1089"/>
                  </a:lnTo>
                  <a:cubicBezTo>
                    <a:pt x="1251" y="1170"/>
                    <a:pt x="1513" y="1251"/>
                    <a:pt x="1674" y="1513"/>
                  </a:cubicBezTo>
                  <a:cubicBezTo>
                    <a:pt x="1836" y="1674"/>
                    <a:pt x="2017" y="2017"/>
                    <a:pt x="2017" y="2360"/>
                  </a:cubicBezTo>
                  <a:cubicBezTo>
                    <a:pt x="2017" y="2440"/>
                    <a:pt x="2017" y="2521"/>
                    <a:pt x="1936" y="2682"/>
                  </a:cubicBezTo>
                  <a:cubicBezTo>
                    <a:pt x="1936" y="2763"/>
                    <a:pt x="1836" y="2864"/>
                    <a:pt x="1836" y="2944"/>
                  </a:cubicBezTo>
                  <a:cubicBezTo>
                    <a:pt x="1755" y="3025"/>
                    <a:pt x="1755" y="3025"/>
                    <a:pt x="1755" y="3106"/>
                  </a:cubicBezTo>
                  <a:cubicBezTo>
                    <a:pt x="1755" y="3186"/>
                    <a:pt x="1836" y="3186"/>
                    <a:pt x="1836" y="3267"/>
                  </a:cubicBezTo>
                  <a:cubicBezTo>
                    <a:pt x="2017" y="3529"/>
                    <a:pt x="2178" y="3771"/>
                    <a:pt x="2178" y="4114"/>
                  </a:cubicBezTo>
                  <a:cubicBezTo>
                    <a:pt x="2178" y="4194"/>
                    <a:pt x="2178" y="4275"/>
                    <a:pt x="2098" y="4376"/>
                  </a:cubicBezTo>
                  <a:lnTo>
                    <a:pt x="2178" y="4376"/>
                  </a:lnTo>
                  <a:cubicBezTo>
                    <a:pt x="2440" y="4376"/>
                    <a:pt x="2602" y="4456"/>
                    <a:pt x="2763" y="4618"/>
                  </a:cubicBezTo>
                  <a:cubicBezTo>
                    <a:pt x="2763" y="4537"/>
                    <a:pt x="2844" y="4456"/>
                    <a:pt x="2844" y="4376"/>
                  </a:cubicBezTo>
                  <a:lnTo>
                    <a:pt x="2844" y="4114"/>
                  </a:lnTo>
                  <a:cubicBezTo>
                    <a:pt x="2844" y="3771"/>
                    <a:pt x="2763" y="3529"/>
                    <a:pt x="2602" y="3267"/>
                  </a:cubicBezTo>
                  <a:cubicBezTo>
                    <a:pt x="2521" y="3186"/>
                    <a:pt x="2521" y="3186"/>
                    <a:pt x="2521" y="3106"/>
                  </a:cubicBezTo>
                  <a:lnTo>
                    <a:pt x="2521" y="2944"/>
                  </a:lnTo>
                  <a:cubicBezTo>
                    <a:pt x="2602" y="2864"/>
                    <a:pt x="2682" y="2763"/>
                    <a:pt x="2682" y="2682"/>
                  </a:cubicBezTo>
                  <a:cubicBezTo>
                    <a:pt x="2763" y="2521"/>
                    <a:pt x="2763" y="2440"/>
                    <a:pt x="2763" y="2360"/>
                  </a:cubicBezTo>
                  <a:cubicBezTo>
                    <a:pt x="2763" y="2017"/>
                    <a:pt x="2602" y="1674"/>
                    <a:pt x="2440" y="1513"/>
                  </a:cubicBezTo>
                  <a:cubicBezTo>
                    <a:pt x="2178" y="1251"/>
                    <a:pt x="2017" y="1170"/>
                    <a:pt x="1674" y="1089"/>
                  </a:cubicBezTo>
                  <a:lnTo>
                    <a:pt x="1594" y="1089"/>
                  </a:lnTo>
                  <a:cubicBezTo>
                    <a:pt x="1513" y="1009"/>
                    <a:pt x="1513" y="1009"/>
                    <a:pt x="1513" y="928"/>
                  </a:cubicBezTo>
                  <a:cubicBezTo>
                    <a:pt x="1432" y="747"/>
                    <a:pt x="1332" y="505"/>
                    <a:pt x="1170" y="424"/>
                  </a:cubicBezTo>
                  <a:cubicBezTo>
                    <a:pt x="1170" y="343"/>
                    <a:pt x="1090" y="343"/>
                    <a:pt x="1090" y="343"/>
                  </a:cubicBezTo>
                  <a:cubicBezTo>
                    <a:pt x="928" y="162"/>
                    <a:pt x="586" y="1"/>
                    <a:pt x="32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7368775" y="3995718"/>
              <a:ext cx="46971" cy="13163"/>
            </a:xfrm>
            <a:custGeom>
              <a:rect b="b" l="l" r="r" t="t"/>
              <a:pathLst>
                <a:path extrusionOk="0" h="424" w="1513">
                  <a:moveTo>
                    <a:pt x="161" y="0"/>
                  </a:moveTo>
                  <a:cubicBezTo>
                    <a:pt x="81" y="0"/>
                    <a:pt x="0" y="81"/>
                    <a:pt x="0" y="242"/>
                  </a:cubicBezTo>
                  <a:cubicBezTo>
                    <a:pt x="0" y="343"/>
                    <a:pt x="81" y="423"/>
                    <a:pt x="161" y="423"/>
                  </a:cubicBezTo>
                  <a:lnTo>
                    <a:pt x="1351" y="423"/>
                  </a:lnTo>
                  <a:cubicBezTo>
                    <a:pt x="1432" y="423"/>
                    <a:pt x="1512" y="343"/>
                    <a:pt x="1512" y="242"/>
                  </a:cubicBezTo>
                  <a:cubicBezTo>
                    <a:pt x="1512" y="81"/>
                    <a:pt x="1432" y="0"/>
                    <a:pt x="1351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7326832" y="3982555"/>
              <a:ext cx="50107" cy="39458"/>
            </a:xfrm>
            <a:custGeom>
              <a:rect b="b" l="l" r="r" t="t"/>
              <a:pathLst>
                <a:path extrusionOk="0" h="1271" w="1614">
                  <a:moveTo>
                    <a:pt x="343" y="1"/>
                  </a:moveTo>
                  <a:cubicBezTo>
                    <a:pt x="101" y="1"/>
                    <a:pt x="0" y="162"/>
                    <a:pt x="0" y="424"/>
                  </a:cubicBezTo>
                  <a:lnTo>
                    <a:pt x="0" y="928"/>
                  </a:lnTo>
                  <a:cubicBezTo>
                    <a:pt x="0" y="1089"/>
                    <a:pt x="101" y="1271"/>
                    <a:pt x="343" y="1271"/>
                  </a:cubicBezTo>
                  <a:lnTo>
                    <a:pt x="1270" y="1271"/>
                  </a:lnTo>
                  <a:cubicBezTo>
                    <a:pt x="1432" y="1271"/>
                    <a:pt x="1613" y="1089"/>
                    <a:pt x="1613" y="928"/>
                  </a:cubicBezTo>
                  <a:lnTo>
                    <a:pt x="1613" y="424"/>
                  </a:lnTo>
                  <a:cubicBezTo>
                    <a:pt x="1613" y="162"/>
                    <a:pt x="1432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7408203" y="3982555"/>
              <a:ext cx="51969" cy="39458"/>
            </a:xfrm>
            <a:custGeom>
              <a:rect b="b" l="l" r="r" t="t"/>
              <a:pathLst>
                <a:path extrusionOk="0" h="1271" w="1674">
                  <a:moveTo>
                    <a:pt x="403" y="1"/>
                  </a:moveTo>
                  <a:cubicBezTo>
                    <a:pt x="162" y="1"/>
                    <a:pt x="0" y="162"/>
                    <a:pt x="0" y="424"/>
                  </a:cubicBezTo>
                  <a:lnTo>
                    <a:pt x="0" y="928"/>
                  </a:lnTo>
                  <a:cubicBezTo>
                    <a:pt x="0" y="1089"/>
                    <a:pt x="162" y="1271"/>
                    <a:pt x="403" y="1271"/>
                  </a:cubicBezTo>
                  <a:lnTo>
                    <a:pt x="1331" y="1271"/>
                  </a:lnTo>
                  <a:cubicBezTo>
                    <a:pt x="1512" y="1271"/>
                    <a:pt x="1674" y="1089"/>
                    <a:pt x="1674" y="928"/>
                  </a:cubicBezTo>
                  <a:lnTo>
                    <a:pt x="1674" y="424"/>
                  </a:lnTo>
                  <a:cubicBezTo>
                    <a:pt x="1674" y="162"/>
                    <a:pt x="1512" y="1"/>
                    <a:pt x="1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52"/>
          <p:cNvGrpSpPr/>
          <p:nvPr/>
        </p:nvGrpSpPr>
        <p:grpSpPr>
          <a:xfrm>
            <a:off x="7059269" y="1797156"/>
            <a:ext cx="235008" cy="325639"/>
            <a:chOff x="8070443" y="3831082"/>
            <a:chExt cx="271059" cy="375592"/>
          </a:xfrm>
        </p:grpSpPr>
        <p:sp>
          <p:nvSpPr>
            <p:cNvPr id="1417" name="Google Shape;1417;p52"/>
            <p:cNvSpPr/>
            <p:nvPr/>
          </p:nvSpPr>
          <p:spPr>
            <a:xfrm>
              <a:off x="8070443" y="4123410"/>
              <a:ext cx="250378" cy="83263"/>
            </a:xfrm>
            <a:custGeom>
              <a:rect b="b" l="l" r="r" t="t"/>
              <a:pathLst>
                <a:path extrusionOk="0" h="2682" w="8065">
                  <a:moveTo>
                    <a:pt x="2016" y="0"/>
                  </a:moveTo>
                  <a:cubicBezTo>
                    <a:pt x="928" y="0"/>
                    <a:pt x="0" y="847"/>
                    <a:pt x="0" y="1936"/>
                  </a:cubicBezTo>
                  <a:lnTo>
                    <a:pt x="0" y="2177"/>
                  </a:lnTo>
                  <a:cubicBezTo>
                    <a:pt x="0" y="2520"/>
                    <a:pt x="242" y="2682"/>
                    <a:pt x="504" y="2682"/>
                  </a:cubicBezTo>
                  <a:lnTo>
                    <a:pt x="5887" y="2682"/>
                  </a:lnTo>
                  <a:lnTo>
                    <a:pt x="6714" y="2440"/>
                  </a:lnTo>
                  <a:lnTo>
                    <a:pt x="7561" y="2682"/>
                  </a:lnTo>
                  <a:cubicBezTo>
                    <a:pt x="7803" y="2682"/>
                    <a:pt x="8065" y="2520"/>
                    <a:pt x="8065" y="2177"/>
                  </a:cubicBezTo>
                  <a:lnTo>
                    <a:pt x="8065" y="1936"/>
                  </a:lnTo>
                  <a:cubicBezTo>
                    <a:pt x="8065" y="847"/>
                    <a:pt x="7218" y="0"/>
                    <a:pt x="6129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8258208" y="4123410"/>
              <a:ext cx="83294" cy="83263"/>
            </a:xfrm>
            <a:custGeom>
              <a:rect b="b" l="l" r="r" t="t"/>
              <a:pathLst>
                <a:path extrusionOk="0" h="2682" w="2683">
                  <a:moveTo>
                    <a:pt x="1" y="0"/>
                  </a:moveTo>
                  <a:cubicBezTo>
                    <a:pt x="1089" y="0"/>
                    <a:pt x="1936" y="847"/>
                    <a:pt x="1936" y="1936"/>
                  </a:cubicBezTo>
                  <a:lnTo>
                    <a:pt x="1936" y="2177"/>
                  </a:lnTo>
                  <a:cubicBezTo>
                    <a:pt x="1936" y="2520"/>
                    <a:pt x="1755" y="2682"/>
                    <a:pt x="1513" y="2682"/>
                  </a:cubicBezTo>
                  <a:lnTo>
                    <a:pt x="2178" y="2682"/>
                  </a:lnTo>
                  <a:cubicBezTo>
                    <a:pt x="2521" y="2682"/>
                    <a:pt x="2682" y="2520"/>
                    <a:pt x="2682" y="2177"/>
                  </a:cubicBezTo>
                  <a:lnTo>
                    <a:pt x="2682" y="1936"/>
                  </a:lnTo>
                  <a:cubicBezTo>
                    <a:pt x="2682" y="847"/>
                    <a:pt x="1856" y="0"/>
                    <a:pt x="74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8153677" y="4107732"/>
              <a:ext cx="107074" cy="33839"/>
            </a:xfrm>
            <a:custGeom>
              <a:rect b="b" l="l" r="r" t="t"/>
              <a:pathLst>
                <a:path extrusionOk="0" h="1090" w="3449">
                  <a:moveTo>
                    <a:pt x="1" y="1"/>
                  </a:moveTo>
                  <a:lnTo>
                    <a:pt x="585" y="1090"/>
                  </a:lnTo>
                  <a:lnTo>
                    <a:pt x="3448" y="76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8174974" y="4076438"/>
              <a:ext cx="65101" cy="75781"/>
            </a:xfrm>
            <a:custGeom>
              <a:rect b="b" l="l" r="r" t="t"/>
              <a:pathLst>
                <a:path extrusionOk="0" h="2441" w="2097">
                  <a:moveTo>
                    <a:pt x="0" y="1"/>
                  </a:moveTo>
                  <a:lnTo>
                    <a:pt x="0" y="2279"/>
                  </a:lnTo>
                  <a:lnTo>
                    <a:pt x="1008" y="2440"/>
                  </a:lnTo>
                  <a:lnTo>
                    <a:pt x="2097" y="2279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FF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8268857" y="4165322"/>
              <a:ext cx="23191" cy="25705"/>
            </a:xfrm>
            <a:custGeom>
              <a:rect b="b" l="l" r="r" t="t"/>
              <a:pathLst>
                <a:path extrusionOk="0" h="828" w="747">
                  <a:moveTo>
                    <a:pt x="404" y="1"/>
                  </a:moveTo>
                  <a:cubicBezTo>
                    <a:pt x="162" y="1"/>
                    <a:pt x="0" y="162"/>
                    <a:pt x="0" y="323"/>
                  </a:cubicBezTo>
                  <a:lnTo>
                    <a:pt x="0" y="666"/>
                  </a:lnTo>
                  <a:lnTo>
                    <a:pt x="746" y="827"/>
                  </a:lnTo>
                  <a:lnTo>
                    <a:pt x="746" y="323"/>
                  </a:lnTo>
                  <a:cubicBezTo>
                    <a:pt x="746" y="162"/>
                    <a:pt x="585" y="1"/>
                    <a:pt x="40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8206268" y="4107732"/>
              <a:ext cx="70131" cy="64512"/>
            </a:xfrm>
            <a:custGeom>
              <a:rect b="b" l="l" r="r" t="t"/>
              <a:pathLst>
                <a:path extrusionOk="0" h="2078" w="2259">
                  <a:moveTo>
                    <a:pt x="1754" y="1"/>
                  </a:moveTo>
                  <a:lnTo>
                    <a:pt x="0" y="1432"/>
                  </a:lnTo>
                  <a:lnTo>
                    <a:pt x="504" y="2017"/>
                  </a:lnTo>
                  <a:cubicBezTo>
                    <a:pt x="545" y="2057"/>
                    <a:pt x="605" y="2078"/>
                    <a:pt x="666" y="2078"/>
                  </a:cubicBezTo>
                  <a:cubicBezTo>
                    <a:pt x="726" y="2078"/>
                    <a:pt x="787" y="2057"/>
                    <a:pt x="827" y="2017"/>
                  </a:cubicBezTo>
                  <a:lnTo>
                    <a:pt x="2097" y="1009"/>
                  </a:lnTo>
                  <a:cubicBezTo>
                    <a:pt x="2258" y="848"/>
                    <a:pt x="2258" y="586"/>
                    <a:pt x="2178" y="505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8135546" y="4107732"/>
              <a:ext cx="70752" cy="64512"/>
            </a:xfrm>
            <a:custGeom>
              <a:rect b="b" l="l" r="r" t="t"/>
              <a:pathLst>
                <a:path extrusionOk="0" h="2078" w="2279">
                  <a:moveTo>
                    <a:pt x="585" y="1"/>
                  </a:moveTo>
                  <a:lnTo>
                    <a:pt x="161" y="505"/>
                  </a:lnTo>
                  <a:cubicBezTo>
                    <a:pt x="0" y="586"/>
                    <a:pt x="0" y="848"/>
                    <a:pt x="161" y="1009"/>
                  </a:cubicBezTo>
                  <a:lnTo>
                    <a:pt x="1431" y="2017"/>
                  </a:lnTo>
                  <a:cubicBezTo>
                    <a:pt x="1512" y="2057"/>
                    <a:pt x="1573" y="2078"/>
                    <a:pt x="1636" y="2078"/>
                  </a:cubicBezTo>
                  <a:cubicBezTo>
                    <a:pt x="1699" y="2078"/>
                    <a:pt x="1764" y="2057"/>
                    <a:pt x="1855" y="2017"/>
                  </a:cubicBezTo>
                  <a:lnTo>
                    <a:pt x="2278" y="1432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8289502" y="3964424"/>
              <a:ext cx="41973" cy="57588"/>
            </a:xfrm>
            <a:custGeom>
              <a:rect b="b" l="l" r="r" t="t"/>
              <a:pathLst>
                <a:path extrusionOk="0" h="1855" w="1352">
                  <a:moveTo>
                    <a:pt x="585" y="0"/>
                  </a:moveTo>
                  <a:lnTo>
                    <a:pt x="1" y="343"/>
                  </a:lnTo>
                  <a:lnTo>
                    <a:pt x="1" y="1855"/>
                  </a:lnTo>
                  <a:lnTo>
                    <a:pt x="585" y="1855"/>
                  </a:lnTo>
                  <a:cubicBezTo>
                    <a:pt x="1009" y="1855"/>
                    <a:pt x="1352" y="1512"/>
                    <a:pt x="1352" y="1169"/>
                  </a:cubicBezTo>
                  <a:cubicBezTo>
                    <a:pt x="1352" y="847"/>
                    <a:pt x="1170" y="585"/>
                    <a:pt x="928" y="423"/>
                  </a:cubicBezTo>
                  <a:lnTo>
                    <a:pt x="585" y="0"/>
                  </a:lnTo>
                  <a:close/>
                </a:path>
              </a:pathLst>
            </a:custGeom>
            <a:solidFill>
              <a:srgbClr val="FF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8081060" y="3964424"/>
              <a:ext cx="43867" cy="57588"/>
            </a:xfrm>
            <a:custGeom>
              <a:rect b="b" l="l" r="r" t="t"/>
              <a:pathLst>
                <a:path extrusionOk="0" h="1855" w="1413">
                  <a:moveTo>
                    <a:pt x="828" y="0"/>
                  </a:moveTo>
                  <a:lnTo>
                    <a:pt x="505" y="423"/>
                  </a:lnTo>
                  <a:cubicBezTo>
                    <a:pt x="162" y="585"/>
                    <a:pt x="1" y="847"/>
                    <a:pt x="82" y="1169"/>
                  </a:cubicBezTo>
                  <a:cubicBezTo>
                    <a:pt x="82" y="1512"/>
                    <a:pt x="404" y="1855"/>
                    <a:pt x="828" y="1855"/>
                  </a:cubicBezTo>
                  <a:lnTo>
                    <a:pt x="1412" y="1855"/>
                  </a:lnTo>
                  <a:lnTo>
                    <a:pt x="1412" y="343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FF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8276370" y="3993204"/>
              <a:ext cx="39458" cy="10059"/>
            </a:xfrm>
            <a:custGeom>
              <a:rect b="b" l="l" r="r" t="t"/>
              <a:pathLst>
                <a:path extrusionOk="0" h="324" w="1271">
                  <a:moveTo>
                    <a:pt x="162" y="0"/>
                  </a:moveTo>
                  <a:cubicBezTo>
                    <a:pt x="81" y="0"/>
                    <a:pt x="0" y="81"/>
                    <a:pt x="0" y="162"/>
                  </a:cubicBezTo>
                  <a:cubicBezTo>
                    <a:pt x="0" y="242"/>
                    <a:pt x="81" y="323"/>
                    <a:pt x="162" y="323"/>
                  </a:cubicBezTo>
                  <a:lnTo>
                    <a:pt x="1008" y="323"/>
                  </a:lnTo>
                  <a:cubicBezTo>
                    <a:pt x="1170" y="323"/>
                    <a:pt x="1271" y="242"/>
                    <a:pt x="1170" y="162"/>
                  </a:cubicBezTo>
                  <a:cubicBezTo>
                    <a:pt x="1170" y="81"/>
                    <a:pt x="1089" y="0"/>
                    <a:pt x="1008" y="0"/>
                  </a:cubicBezTo>
                  <a:close/>
                </a:path>
              </a:pathLst>
            </a:custGeom>
            <a:solidFill>
              <a:srgbClr val="FFA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8099222" y="3993204"/>
              <a:ext cx="54484" cy="10059"/>
            </a:xfrm>
            <a:custGeom>
              <a:rect b="b" l="l" r="r" t="t"/>
              <a:pathLst>
                <a:path extrusionOk="0" h="324" w="1755">
                  <a:moveTo>
                    <a:pt x="162" y="0"/>
                  </a:moveTo>
                  <a:cubicBezTo>
                    <a:pt x="81" y="0"/>
                    <a:pt x="1" y="81"/>
                    <a:pt x="1" y="162"/>
                  </a:cubicBezTo>
                  <a:cubicBezTo>
                    <a:pt x="1" y="242"/>
                    <a:pt x="81" y="323"/>
                    <a:pt x="243" y="323"/>
                  </a:cubicBezTo>
                  <a:lnTo>
                    <a:pt x="1593" y="323"/>
                  </a:lnTo>
                  <a:cubicBezTo>
                    <a:pt x="1674" y="323"/>
                    <a:pt x="1755" y="242"/>
                    <a:pt x="1755" y="162"/>
                  </a:cubicBezTo>
                  <a:cubicBezTo>
                    <a:pt x="1755" y="81"/>
                    <a:pt x="1674" y="0"/>
                    <a:pt x="1513" y="0"/>
                  </a:cubicBezTo>
                  <a:close/>
                </a:path>
              </a:pathLst>
            </a:custGeom>
            <a:solidFill>
              <a:srgbClr val="FFA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8117384" y="3938128"/>
              <a:ext cx="167146" cy="156498"/>
            </a:xfrm>
            <a:custGeom>
              <a:rect b="b" l="l" r="r" t="t"/>
              <a:pathLst>
                <a:path extrusionOk="0" h="5041" w="5384">
                  <a:moveTo>
                    <a:pt x="5383" y="0"/>
                  </a:moveTo>
                  <a:lnTo>
                    <a:pt x="585" y="182"/>
                  </a:lnTo>
                  <a:lnTo>
                    <a:pt x="0" y="1936"/>
                  </a:lnTo>
                  <a:lnTo>
                    <a:pt x="0" y="2198"/>
                  </a:lnTo>
                  <a:cubicBezTo>
                    <a:pt x="0" y="3710"/>
                    <a:pt x="1089" y="4879"/>
                    <a:pt x="2521" y="5041"/>
                  </a:cubicBezTo>
                  <a:lnTo>
                    <a:pt x="2863" y="5041"/>
                  </a:lnTo>
                  <a:cubicBezTo>
                    <a:pt x="4033" y="4879"/>
                    <a:pt x="5383" y="4033"/>
                    <a:pt x="5383" y="2440"/>
                  </a:cubicBezTo>
                  <a:lnTo>
                    <a:pt x="5383" y="0"/>
                  </a:lnTo>
                  <a:close/>
                </a:path>
              </a:pathLst>
            </a:custGeom>
            <a:solidFill>
              <a:srgbClr val="FFD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8195620" y="3987553"/>
              <a:ext cx="98940" cy="109589"/>
            </a:xfrm>
            <a:custGeom>
              <a:rect b="b" l="l" r="r" t="t"/>
              <a:pathLst>
                <a:path extrusionOk="0" h="3530" w="3187">
                  <a:moveTo>
                    <a:pt x="2521" y="1"/>
                  </a:moveTo>
                  <a:lnTo>
                    <a:pt x="2521" y="606"/>
                  </a:lnTo>
                  <a:cubicBezTo>
                    <a:pt x="2521" y="1432"/>
                    <a:pt x="2178" y="2118"/>
                    <a:pt x="1674" y="2622"/>
                  </a:cubicBezTo>
                  <a:cubicBezTo>
                    <a:pt x="1170" y="3126"/>
                    <a:pt x="585" y="3368"/>
                    <a:pt x="1" y="3449"/>
                  </a:cubicBezTo>
                  <a:cubicBezTo>
                    <a:pt x="81" y="3449"/>
                    <a:pt x="242" y="3529"/>
                    <a:pt x="343" y="3529"/>
                  </a:cubicBezTo>
                  <a:cubicBezTo>
                    <a:pt x="1170" y="3529"/>
                    <a:pt x="1855" y="3207"/>
                    <a:pt x="2359" y="2622"/>
                  </a:cubicBezTo>
                  <a:cubicBezTo>
                    <a:pt x="2944" y="2118"/>
                    <a:pt x="3186" y="1432"/>
                    <a:pt x="3186" y="606"/>
                  </a:cubicBezTo>
                  <a:lnTo>
                    <a:pt x="3186" y="344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F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8211267" y="3899321"/>
              <a:ext cx="91428" cy="98909"/>
            </a:xfrm>
            <a:custGeom>
              <a:rect b="b" l="l" r="r" t="t"/>
              <a:pathLst>
                <a:path extrusionOk="0" h="3186" w="2945">
                  <a:moveTo>
                    <a:pt x="1009" y="0"/>
                  </a:moveTo>
                  <a:lnTo>
                    <a:pt x="1" y="1250"/>
                  </a:lnTo>
                  <a:lnTo>
                    <a:pt x="162" y="1432"/>
                  </a:lnTo>
                  <a:lnTo>
                    <a:pt x="505" y="1835"/>
                  </a:lnTo>
                  <a:lnTo>
                    <a:pt x="1593" y="1835"/>
                  </a:lnTo>
                  <a:cubicBezTo>
                    <a:pt x="1855" y="1835"/>
                    <a:pt x="2017" y="2016"/>
                    <a:pt x="2017" y="2258"/>
                  </a:cubicBezTo>
                  <a:lnTo>
                    <a:pt x="2017" y="2843"/>
                  </a:lnTo>
                  <a:cubicBezTo>
                    <a:pt x="2017" y="3024"/>
                    <a:pt x="2178" y="3186"/>
                    <a:pt x="2359" y="3186"/>
                  </a:cubicBezTo>
                  <a:lnTo>
                    <a:pt x="2682" y="3186"/>
                  </a:lnTo>
                  <a:lnTo>
                    <a:pt x="2682" y="2440"/>
                  </a:lnTo>
                  <a:lnTo>
                    <a:pt x="2944" y="1512"/>
                  </a:lnTo>
                  <a:cubicBezTo>
                    <a:pt x="2944" y="1089"/>
                    <a:pt x="2763" y="746"/>
                    <a:pt x="2521" y="424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8268857" y="3899321"/>
              <a:ext cx="49486" cy="78264"/>
            </a:xfrm>
            <a:custGeom>
              <a:rect b="b" l="l" r="r" t="t"/>
              <a:pathLst>
                <a:path extrusionOk="0" h="2521" w="1594">
                  <a:moveTo>
                    <a:pt x="0" y="0"/>
                  </a:moveTo>
                  <a:lnTo>
                    <a:pt x="404" y="504"/>
                  </a:lnTo>
                  <a:cubicBezTo>
                    <a:pt x="746" y="746"/>
                    <a:pt x="827" y="1089"/>
                    <a:pt x="827" y="1512"/>
                  </a:cubicBezTo>
                  <a:lnTo>
                    <a:pt x="827" y="2440"/>
                  </a:lnTo>
                  <a:lnTo>
                    <a:pt x="1250" y="2440"/>
                  </a:lnTo>
                  <a:cubicBezTo>
                    <a:pt x="1412" y="2440"/>
                    <a:pt x="1513" y="2520"/>
                    <a:pt x="1593" y="2520"/>
                  </a:cubicBezTo>
                  <a:lnTo>
                    <a:pt x="1593" y="1512"/>
                  </a:lnTo>
                  <a:cubicBezTo>
                    <a:pt x="1593" y="1089"/>
                    <a:pt x="1412" y="746"/>
                    <a:pt x="1170" y="504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8093603" y="3831082"/>
              <a:ext cx="214086" cy="167146"/>
            </a:xfrm>
            <a:custGeom>
              <a:rect b="b" l="l" r="r" t="t"/>
              <a:pathLst>
                <a:path extrusionOk="0" h="5384" w="6896">
                  <a:moveTo>
                    <a:pt x="2520" y="1"/>
                  </a:moveTo>
                  <a:cubicBezTo>
                    <a:pt x="1694" y="1"/>
                    <a:pt x="1008" y="605"/>
                    <a:pt x="1008" y="1432"/>
                  </a:cubicBezTo>
                  <a:cubicBezTo>
                    <a:pt x="1008" y="1694"/>
                    <a:pt x="1008" y="1855"/>
                    <a:pt x="928" y="2017"/>
                  </a:cubicBezTo>
                  <a:cubicBezTo>
                    <a:pt x="847" y="2198"/>
                    <a:pt x="686" y="2279"/>
                    <a:pt x="504" y="2359"/>
                  </a:cubicBezTo>
                  <a:cubicBezTo>
                    <a:pt x="262" y="2622"/>
                    <a:pt x="0" y="2944"/>
                    <a:pt x="0" y="3368"/>
                  </a:cubicBezTo>
                  <a:lnTo>
                    <a:pt x="0" y="4718"/>
                  </a:lnTo>
                  <a:cubicBezTo>
                    <a:pt x="101" y="4718"/>
                    <a:pt x="262" y="4638"/>
                    <a:pt x="343" y="4638"/>
                  </a:cubicBezTo>
                  <a:lnTo>
                    <a:pt x="766" y="4638"/>
                  </a:lnTo>
                  <a:lnTo>
                    <a:pt x="766" y="5384"/>
                  </a:lnTo>
                  <a:lnTo>
                    <a:pt x="1109" y="5384"/>
                  </a:lnTo>
                  <a:cubicBezTo>
                    <a:pt x="1351" y="5384"/>
                    <a:pt x="1512" y="5222"/>
                    <a:pt x="1512" y="5041"/>
                  </a:cubicBezTo>
                  <a:lnTo>
                    <a:pt x="1512" y="4456"/>
                  </a:lnTo>
                  <a:cubicBezTo>
                    <a:pt x="1512" y="4214"/>
                    <a:pt x="1694" y="4033"/>
                    <a:pt x="1855" y="4033"/>
                  </a:cubicBezTo>
                  <a:lnTo>
                    <a:pt x="4295" y="4033"/>
                  </a:lnTo>
                  <a:cubicBezTo>
                    <a:pt x="4879" y="4033"/>
                    <a:pt x="5303" y="3630"/>
                    <a:pt x="5303" y="3126"/>
                  </a:cubicBezTo>
                  <a:lnTo>
                    <a:pt x="5303" y="3025"/>
                  </a:lnTo>
                  <a:cubicBezTo>
                    <a:pt x="5303" y="2864"/>
                    <a:pt x="5464" y="2702"/>
                    <a:pt x="5645" y="2702"/>
                  </a:cubicBezTo>
                  <a:lnTo>
                    <a:pt x="5726" y="2702"/>
                  </a:lnTo>
                  <a:cubicBezTo>
                    <a:pt x="6049" y="2622"/>
                    <a:pt x="6311" y="2521"/>
                    <a:pt x="6553" y="2279"/>
                  </a:cubicBezTo>
                  <a:cubicBezTo>
                    <a:pt x="6815" y="2017"/>
                    <a:pt x="6895" y="1694"/>
                    <a:pt x="6895" y="1351"/>
                  </a:cubicBezTo>
                  <a:cubicBezTo>
                    <a:pt x="6895" y="605"/>
                    <a:pt x="6149" y="1"/>
                    <a:pt x="5383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8260723" y="3831082"/>
              <a:ext cx="65132" cy="83915"/>
            </a:xfrm>
            <a:custGeom>
              <a:rect b="b" l="l" r="r" t="t"/>
              <a:pathLst>
                <a:path extrusionOk="0" h="2703" w="2098">
                  <a:moveTo>
                    <a:pt x="0" y="1"/>
                  </a:moveTo>
                  <a:cubicBezTo>
                    <a:pt x="766" y="1"/>
                    <a:pt x="1351" y="605"/>
                    <a:pt x="1351" y="1351"/>
                  </a:cubicBezTo>
                  <a:cubicBezTo>
                    <a:pt x="1351" y="1694"/>
                    <a:pt x="1271" y="2017"/>
                    <a:pt x="1008" y="2279"/>
                  </a:cubicBezTo>
                  <a:cubicBezTo>
                    <a:pt x="766" y="2521"/>
                    <a:pt x="585" y="2702"/>
                    <a:pt x="262" y="2702"/>
                  </a:cubicBezTo>
                  <a:lnTo>
                    <a:pt x="666" y="2702"/>
                  </a:lnTo>
                  <a:cubicBezTo>
                    <a:pt x="1089" y="2702"/>
                    <a:pt x="1432" y="2521"/>
                    <a:pt x="1674" y="2279"/>
                  </a:cubicBezTo>
                  <a:cubicBezTo>
                    <a:pt x="1936" y="2017"/>
                    <a:pt x="2097" y="1694"/>
                    <a:pt x="2097" y="1351"/>
                  </a:cubicBezTo>
                  <a:cubicBezTo>
                    <a:pt x="2097" y="605"/>
                    <a:pt x="1432" y="1"/>
                    <a:pt x="6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8171838" y="4035302"/>
              <a:ext cx="68237" cy="23035"/>
            </a:xfrm>
            <a:custGeom>
              <a:rect b="b" l="l" r="r" t="t"/>
              <a:pathLst>
                <a:path extrusionOk="0" h="742" w="2198">
                  <a:moveTo>
                    <a:pt x="222" y="0"/>
                  </a:moveTo>
                  <a:cubicBezTo>
                    <a:pt x="182" y="0"/>
                    <a:pt x="142" y="25"/>
                    <a:pt x="101" y="76"/>
                  </a:cubicBezTo>
                  <a:cubicBezTo>
                    <a:pt x="0" y="157"/>
                    <a:pt x="0" y="237"/>
                    <a:pt x="101" y="318"/>
                  </a:cubicBezTo>
                  <a:cubicBezTo>
                    <a:pt x="424" y="580"/>
                    <a:pt x="767" y="741"/>
                    <a:pt x="1109" y="741"/>
                  </a:cubicBezTo>
                  <a:cubicBezTo>
                    <a:pt x="1513" y="741"/>
                    <a:pt x="1855" y="580"/>
                    <a:pt x="2117" y="318"/>
                  </a:cubicBezTo>
                  <a:cubicBezTo>
                    <a:pt x="2198" y="237"/>
                    <a:pt x="2198" y="157"/>
                    <a:pt x="2198" y="76"/>
                  </a:cubicBezTo>
                  <a:cubicBezTo>
                    <a:pt x="2158" y="25"/>
                    <a:pt x="2092" y="0"/>
                    <a:pt x="2037" y="0"/>
                  </a:cubicBezTo>
                  <a:cubicBezTo>
                    <a:pt x="1981" y="0"/>
                    <a:pt x="1936" y="25"/>
                    <a:pt x="1936" y="76"/>
                  </a:cubicBezTo>
                  <a:cubicBezTo>
                    <a:pt x="1684" y="237"/>
                    <a:pt x="1412" y="318"/>
                    <a:pt x="1140" y="318"/>
                  </a:cubicBezTo>
                  <a:cubicBezTo>
                    <a:pt x="867" y="318"/>
                    <a:pt x="595" y="237"/>
                    <a:pt x="343" y="76"/>
                  </a:cubicBezTo>
                  <a:cubicBezTo>
                    <a:pt x="303" y="25"/>
                    <a:pt x="262" y="0"/>
                    <a:pt x="222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8245076" y="3993204"/>
              <a:ext cx="10679" cy="21669"/>
            </a:xfrm>
            <a:custGeom>
              <a:rect b="b" l="l" r="r" t="t"/>
              <a:pathLst>
                <a:path extrusionOk="0" h="698" w="344">
                  <a:moveTo>
                    <a:pt x="162" y="0"/>
                  </a:moveTo>
                  <a:cubicBezTo>
                    <a:pt x="81" y="0"/>
                    <a:pt x="0" y="81"/>
                    <a:pt x="0" y="162"/>
                  </a:cubicBezTo>
                  <a:lnTo>
                    <a:pt x="0" y="504"/>
                  </a:lnTo>
                  <a:cubicBezTo>
                    <a:pt x="0" y="585"/>
                    <a:pt x="81" y="666"/>
                    <a:pt x="162" y="666"/>
                  </a:cubicBezTo>
                  <a:cubicBezTo>
                    <a:pt x="189" y="687"/>
                    <a:pt x="214" y="697"/>
                    <a:pt x="237" y="697"/>
                  </a:cubicBezTo>
                  <a:cubicBezTo>
                    <a:pt x="300" y="697"/>
                    <a:pt x="343" y="623"/>
                    <a:pt x="343" y="504"/>
                  </a:cubicBezTo>
                  <a:lnTo>
                    <a:pt x="343" y="162"/>
                  </a:lnTo>
                  <a:cubicBezTo>
                    <a:pt x="343" y="81"/>
                    <a:pt x="262" y="0"/>
                    <a:pt x="162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8159327" y="3993204"/>
              <a:ext cx="10028" cy="21669"/>
            </a:xfrm>
            <a:custGeom>
              <a:rect b="b" l="l" r="r" t="t"/>
              <a:pathLst>
                <a:path extrusionOk="0" h="698" w="323">
                  <a:moveTo>
                    <a:pt x="81" y="0"/>
                  </a:moveTo>
                  <a:cubicBezTo>
                    <a:pt x="0" y="0"/>
                    <a:pt x="0" y="81"/>
                    <a:pt x="0" y="162"/>
                  </a:cubicBezTo>
                  <a:lnTo>
                    <a:pt x="0" y="504"/>
                  </a:lnTo>
                  <a:cubicBezTo>
                    <a:pt x="0" y="585"/>
                    <a:pt x="0" y="666"/>
                    <a:pt x="81" y="666"/>
                  </a:cubicBezTo>
                  <a:cubicBezTo>
                    <a:pt x="124" y="687"/>
                    <a:pt x="161" y="697"/>
                    <a:pt x="193" y="697"/>
                  </a:cubicBezTo>
                  <a:cubicBezTo>
                    <a:pt x="280" y="697"/>
                    <a:pt x="323" y="623"/>
                    <a:pt x="323" y="504"/>
                  </a:cubicBezTo>
                  <a:lnTo>
                    <a:pt x="323" y="162"/>
                  </a:lnTo>
                  <a:cubicBezTo>
                    <a:pt x="323" y="81"/>
                    <a:pt x="242" y="0"/>
                    <a:pt x="8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8250074" y="3846729"/>
              <a:ext cx="57620" cy="50107"/>
            </a:xfrm>
            <a:custGeom>
              <a:rect b="b" l="l" r="r" t="t"/>
              <a:pathLst>
                <a:path extrusionOk="0" h="1614" w="1856">
                  <a:moveTo>
                    <a:pt x="505" y="1"/>
                  </a:moveTo>
                  <a:cubicBezTo>
                    <a:pt x="263" y="1"/>
                    <a:pt x="1" y="263"/>
                    <a:pt x="1" y="605"/>
                  </a:cubicBezTo>
                  <a:lnTo>
                    <a:pt x="1" y="686"/>
                  </a:lnTo>
                  <a:cubicBezTo>
                    <a:pt x="1" y="1190"/>
                    <a:pt x="424" y="1614"/>
                    <a:pt x="928" y="1614"/>
                  </a:cubicBezTo>
                  <a:cubicBezTo>
                    <a:pt x="1190" y="1614"/>
                    <a:pt x="1432" y="1513"/>
                    <a:pt x="1614" y="1351"/>
                  </a:cubicBezTo>
                  <a:cubicBezTo>
                    <a:pt x="1775" y="1110"/>
                    <a:pt x="1855" y="505"/>
                    <a:pt x="1614" y="424"/>
                  </a:cubicBezTo>
                  <a:cubicBezTo>
                    <a:pt x="1513" y="424"/>
                    <a:pt x="1513" y="505"/>
                    <a:pt x="1513" y="605"/>
                  </a:cubicBezTo>
                  <a:lnTo>
                    <a:pt x="1513" y="686"/>
                  </a:lnTo>
                  <a:cubicBezTo>
                    <a:pt x="1513" y="1009"/>
                    <a:pt x="1271" y="1271"/>
                    <a:pt x="928" y="1271"/>
                  </a:cubicBezTo>
                  <a:cubicBezTo>
                    <a:pt x="605" y="1271"/>
                    <a:pt x="424" y="1009"/>
                    <a:pt x="424" y="686"/>
                  </a:cubicBezTo>
                  <a:lnTo>
                    <a:pt x="424" y="605"/>
                  </a:lnTo>
                  <a:cubicBezTo>
                    <a:pt x="424" y="472"/>
                    <a:pt x="468" y="393"/>
                    <a:pt x="531" y="393"/>
                  </a:cubicBezTo>
                  <a:cubicBezTo>
                    <a:pt x="554" y="393"/>
                    <a:pt x="579" y="403"/>
                    <a:pt x="605" y="424"/>
                  </a:cubicBezTo>
                  <a:cubicBezTo>
                    <a:pt x="686" y="424"/>
                    <a:pt x="767" y="505"/>
                    <a:pt x="767" y="605"/>
                  </a:cubicBezTo>
                  <a:lnTo>
                    <a:pt x="767" y="686"/>
                  </a:lnTo>
                  <a:cubicBezTo>
                    <a:pt x="767" y="847"/>
                    <a:pt x="847" y="928"/>
                    <a:pt x="928" y="928"/>
                  </a:cubicBezTo>
                  <a:cubicBezTo>
                    <a:pt x="1009" y="928"/>
                    <a:pt x="1109" y="847"/>
                    <a:pt x="1109" y="686"/>
                  </a:cubicBezTo>
                  <a:lnTo>
                    <a:pt x="1109" y="605"/>
                  </a:lnTo>
                  <a:cubicBezTo>
                    <a:pt x="1109" y="263"/>
                    <a:pt x="847" y="1"/>
                    <a:pt x="50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8300151" y="3859893"/>
              <a:ext cx="7544" cy="28810"/>
            </a:xfrm>
            <a:custGeom>
              <a:rect b="b" l="l" r="r" t="t"/>
              <a:pathLst>
                <a:path extrusionOk="0" h="928" w="243">
                  <a:moveTo>
                    <a:pt x="1" y="0"/>
                  </a:moveTo>
                  <a:cubicBezTo>
                    <a:pt x="81" y="81"/>
                    <a:pt x="81" y="262"/>
                    <a:pt x="81" y="423"/>
                  </a:cubicBezTo>
                  <a:cubicBezTo>
                    <a:pt x="81" y="585"/>
                    <a:pt x="1" y="766"/>
                    <a:pt x="1" y="927"/>
                  </a:cubicBezTo>
                  <a:cubicBezTo>
                    <a:pt x="162" y="766"/>
                    <a:pt x="242" y="504"/>
                    <a:pt x="242" y="262"/>
                  </a:cubicBezTo>
                  <a:lnTo>
                    <a:pt x="242" y="181"/>
                  </a:lnTo>
                  <a:cubicBezTo>
                    <a:pt x="242" y="81"/>
                    <a:pt x="162" y="0"/>
                    <a:pt x="81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8253210" y="4185998"/>
              <a:ext cx="54484" cy="20676"/>
            </a:xfrm>
            <a:custGeom>
              <a:rect b="b" l="l" r="r" t="t"/>
              <a:pathLst>
                <a:path extrusionOk="0" h="666" w="1755">
                  <a:moveTo>
                    <a:pt x="242" y="0"/>
                  </a:moveTo>
                  <a:cubicBezTo>
                    <a:pt x="81" y="0"/>
                    <a:pt x="0" y="81"/>
                    <a:pt x="0" y="161"/>
                  </a:cubicBezTo>
                  <a:lnTo>
                    <a:pt x="0" y="666"/>
                  </a:lnTo>
                  <a:lnTo>
                    <a:pt x="1754" y="666"/>
                  </a:lnTo>
                  <a:lnTo>
                    <a:pt x="1754" y="161"/>
                  </a:lnTo>
                  <a:cubicBezTo>
                    <a:pt x="1754" y="81"/>
                    <a:pt x="1674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445" name="Google Shape;1445;p53"/>
          <p:cNvSpPr txBox="1"/>
          <p:nvPr>
            <p:ph idx="7" type="title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46" name="Google Shape;1446;p53"/>
          <p:cNvSpPr txBox="1"/>
          <p:nvPr>
            <p:ph idx="8" type="title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47" name="Google Shape;1447;p53"/>
          <p:cNvSpPr txBox="1"/>
          <p:nvPr>
            <p:ph idx="9" type="title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48" name="Google Shape;1448;p53"/>
          <p:cNvSpPr txBox="1"/>
          <p:nvPr>
            <p:ph idx="13" type="title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49" name="Google Shape;1449;p53"/>
          <p:cNvSpPr txBox="1"/>
          <p:nvPr>
            <p:ph idx="14" type="title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0" name="Google Shape;1450;p53"/>
          <p:cNvSpPr txBox="1"/>
          <p:nvPr>
            <p:ph idx="15" type="title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51" name="Google Shape;1451;p53"/>
          <p:cNvSpPr txBox="1"/>
          <p:nvPr>
            <p:ph idx="4" type="subTitle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52" name="Google Shape;1452;p53"/>
          <p:cNvSpPr txBox="1"/>
          <p:nvPr>
            <p:ph idx="5" type="subTitle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Elicitation</a:t>
            </a:r>
            <a:endParaRPr/>
          </a:p>
        </p:txBody>
      </p:sp>
      <p:sp>
        <p:nvSpPr>
          <p:cNvPr id="1453" name="Google Shape;1453;p53"/>
          <p:cNvSpPr txBox="1"/>
          <p:nvPr>
            <p:ph idx="6" type="subTitle"/>
          </p:nvPr>
        </p:nvSpPr>
        <p:spPr>
          <a:xfrm>
            <a:off x="5889925" y="2190700"/>
            <a:ext cx="2305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454" name="Google Shape;1454;p53"/>
          <p:cNvSpPr txBox="1"/>
          <p:nvPr>
            <p:ph idx="1" type="subTitle"/>
          </p:nvPr>
        </p:nvSpPr>
        <p:spPr>
          <a:xfrm>
            <a:off x="948575" y="3700375"/>
            <a:ext cx="2721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455" name="Google Shape;1455;p53"/>
          <p:cNvSpPr txBox="1"/>
          <p:nvPr>
            <p:ph idx="2" type="subTitle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56" name="Google Shape;1456;p53"/>
          <p:cNvSpPr txBox="1"/>
          <p:nvPr>
            <p:ph idx="3" type="subTitle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54"/>
          <p:cNvSpPr txBox="1"/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2" name="Google Shape;1462;p54"/>
          <p:cNvSpPr txBox="1"/>
          <p:nvPr>
            <p:ph idx="1" type="subTitle"/>
          </p:nvPr>
        </p:nvSpPr>
        <p:spPr>
          <a:xfrm>
            <a:off x="4314950" y="2038275"/>
            <a:ext cx="32331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the rapidly evolving landscape of urban transportation, the Carpooling System emerges as a beacon of sustainable and efficient mobility. Addressing the challenges of traffic congestion, environmental impact, and individual commuting costs, carpooling revolutionizes the way people travel. </a:t>
            </a:r>
            <a:endParaRPr/>
          </a:p>
        </p:txBody>
      </p:sp>
      <p:sp>
        <p:nvSpPr>
          <p:cNvPr id="1463" name="Google Shape;1463;p54"/>
          <p:cNvSpPr/>
          <p:nvPr/>
        </p:nvSpPr>
        <p:spPr>
          <a:xfrm>
            <a:off x="2092554" y="722031"/>
            <a:ext cx="1664618" cy="3176204"/>
          </a:xfrm>
          <a:custGeom>
            <a:rect b="b" l="l" r="r" t="t"/>
            <a:pathLst>
              <a:path extrusionOk="0" h="161331" w="84552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4" name="Google Shape;1464;p54"/>
          <p:cNvGrpSpPr/>
          <p:nvPr/>
        </p:nvGrpSpPr>
        <p:grpSpPr>
          <a:xfrm>
            <a:off x="2092637" y="539506"/>
            <a:ext cx="1749831" cy="3551853"/>
            <a:chOff x="5186401" y="494525"/>
            <a:chExt cx="1834973" cy="3724678"/>
          </a:xfrm>
        </p:grpSpPr>
        <p:sp>
          <p:nvSpPr>
            <p:cNvPr id="1465" name="Google Shape;1465;p54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7" name="Google Shape;1467;p54"/>
          <p:cNvPicPr preferRelativeResize="0"/>
          <p:nvPr/>
        </p:nvPicPr>
        <p:blipFill rotWithShape="1">
          <a:blip r:embed="rId3">
            <a:alphaModFix/>
          </a:blip>
          <a:srcRect b="0" l="48814" r="21705" t="0"/>
          <a:stretch/>
        </p:blipFill>
        <p:spPr>
          <a:xfrm>
            <a:off x="2173783" y="713553"/>
            <a:ext cx="1587335" cy="302878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8" name="Google Shape;1468;p54"/>
          <p:cNvSpPr/>
          <p:nvPr/>
        </p:nvSpPr>
        <p:spPr>
          <a:xfrm>
            <a:off x="5026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54"/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470" name="Google Shape;1470;p54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54"/>
          <p:cNvSpPr/>
          <p:nvPr/>
        </p:nvSpPr>
        <p:spPr>
          <a:xfrm rot="10800000">
            <a:off x="5306563" y="389654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4"/>
          <p:cNvSpPr/>
          <p:nvPr/>
        </p:nvSpPr>
        <p:spPr>
          <a:xfrm rot="10800000">
            <a:off x="4982038" y="366799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5"/>
          <p:cNvSpPr txBox="1"/>
          <p:nvPr>
            <p:ph type="title"/>
          </p:nvPr>
        </p:nvSpPr>
        <p:spPr>
          <a:xfrm>
            <a:off x="600250" y="990150"/>
            <a:ext cx="45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5"/>
          <p:cNvSpPr txBox="1"/>
          <p:nvPr>
            <p:ph idx="1" type="subTitle"/>
          </p:nvPr>
        </p:nvSpPr>
        <p:spPr>
          <a:xfrm>
            <a:off x="926800" y="1292775"/>
            <a:ext cx="38625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accent1"/>
                </a:solidFill>
              </a:rPr>
              <a:t>Limited Transportation Options</a:t>
            </a:r>
            <a:endParaRPr b="1"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accent1"/>
                </a:solidFill>
              </a:rPr>
              <a:t>Unreliable Commuting Solutions.</a:t>
            </a:r>
            <a:endParaRPr b="1"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accent1"/>
                </a:solidFill>
              </a:rPr>
              <a:t>Financial Strain on Students.</a:t>
            </a:r>
            <a:endParaRPr b="1"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accent1"/>
                </a:solidFill>
              </a:rPr>
              <a:t>Environmental Impact.</a:t>
            </a:r>
            <a:endParaRPr b="1"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accent1"/>
                </a:solidFill>
              </a:rPr>
              <a:t>Safety Concerns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  <p:pic>
        <p:nvPicPr>
          <p:cNvPr id="1499" name="Google Shape;1499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13" l="875" r="3931" t="6261"/>
          <a:stretch/>
        </p:blipFill>
        <p:spPr>
          <a:xfrm>
            <a:off x="5787103" y="868544"/>
            <a:ext cx="2682669" cy="3406413"/>
          </a:xfrm>
          <a:prstGeom prst="rect">
            <a:avLst/>
          </a:prstGeom>
          <a:effectLst>
            <a:outerShdw rotWithShape="0" algn="bl" dir="2760000" dist="142875">
              <a:schemeClr val="lt2">
                <a:alpha val="41000"/>
              </a:schemeClr>
            </a:outerShdw>
          </a:effectLst>
        </p:spPr>
      </p:pic>
      <p:sp>
        <p:nvSpPr>
          <p:cNvPr id="1500" name="Google Shape;1500;p55"/>
          <p:cNvSpPr/>
          <p:nvPr/>
        </p:nvSpPr>
        <p:spPr>
          <a:xfrm>
            <a:off x="210593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1" name="Google Shape;1501;p55"/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1502" name="Google Shape;1502;p55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1" name="Google Shape;1521;p55"/>
          <p:cNvSpPr/>
          <p:nvPr/>
        </p:nvSpPr>
        <p:spPr>
          <a:xfrm>
            <a:off x="4763872" y="20055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56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6"/>
          <p:cNvSpPr txBox="1"/>
          <p:nvPr>
            <p:ph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rotWithShape="0" algn="bl" dir="2760000" dist="20002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28" name="Google Shape;1528;p56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1529" name="Google Shape;1529;p56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56"/>
          <p:cNvSpPr/>
          <p:nvPr/>
        </p:nvSpPr>
        <p:spPr>
          <a:xfrm>
            <a:off x="6692700" y="1383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6"/>
          <p:cNvSpPr/>
          <p:nvPr/>
        </p:nvSpPr>
        <p:spPr>
          <a:xfrm>
            <a:off x="3066900" y="79755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6"/>
          <p:cNvSpPr/>
          <p:nvPr/>
        </p:nvSpPr>
        <p:spPr>
          <a:xfrm>
            <a:off x="6185025" y="41971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6"/>
          <p:cNvSpPr/>
          <p:nvPr/>
        </p:nvSpPr>
        <p:spPr>
          <a:xfrm>
            <a:off x="1228650" y="24075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56"/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1536" name="Google Shape;1536;p5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56"/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1545" name="Google Shape;1545;p56"/>
            <p:cNvSpPr/>
            <p:nvPr/>
          </p:nvSpPr>
          <p:spPr>
            <a:xfrm>
              <a:off x="6054613" y="1256184"/>
              <a:ext cx="3509798" cy="1488278"/>
            </a:xfrm>
            <a:custGeom>
              <a:rect b="b" l="l" r="r" t="t"/>
              <a:pathLst>
                <a:path extrusionOk="0" h="13327" w="31429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6631299" y="2402746"/>
              <a:ext cx="480979" cy="332230"/>
            </a:xfrm>
            <a:custGeom>
              <a:rect b="b" l="l" r="r" t="t"/>
              <a:pathLst>
                <a:path extrusionOk="0" h="2975" w="4307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6488803" y="2385437"/>
              <a:ext cx="160364" cy="256068"/>
            </a:xfrm>
            <a:custGeom>
              <a:rect b="b" l="l" r="r" t="t"/>
              <a:pathLst>
                <a:path extrusionOk="0" h="2293" w="1436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6225028" y="2388452"/>
              <a:ext cx="285773" cy="102852"/>
            </a:xfrm>
            <a:custGeom>
              <a:rect b="b" l="l" r="r" t="t"/>
              <a:pathLst>
                <a:path extrusionOk="0" h="921" w="2559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7057783" y="2094301"/>
              <a:ext cx="453731" cy="110780"/>
            </a:xfrm>
            <a:custGeom>
              <a:rect b="b" l="l" r="r" t="t"/>
              <a:pathLst>
                <a:path extrusionOk="0" h="992" w="4063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7040585" y="2261701"/>
              <a:ext cx="352666" cy="76385"/>
            </a:xfrm>
            <a:custGeom>
              <a:rect b="b" l="l" r="r" t="t"/>
              <a:pathLst>
                <a:path extrusionOk="0" h="684" w="3158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56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1552" name="Google Shape;1552;p5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62" name="Google Shape;1562;p57"/>
          <p:cNvSpPr txBox="1"/>
          <p:nvPr>
            <p:ph idx="1" type="subTitle"/>
          </p:nvPr>
        </p:nvSpPr>
        <p:spPr>
          <a:xfrm>
            <a:off x="2437350" y="1333125"/>
            <a:ext cx="42693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Reliable Transportation Option </a:t>
            </a:r>
            <a:endParaRPr sz="15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Safety Reinforcement</a:t>
            </a:r>
            <a:endParaRPr sz="15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Flexible Payment Options</a:t>
            </a:r>
            <a:endParaRPr sz="15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       </a:t>
            </a:r>
            <a:r>
              <a:rPr lang="en">
                <a:solidFill>
                  <a:schemeClr val="accent1"/>
                </a:solidFill>
              </a:rPr>
              <a:t>  </a:t>
            </a:r>
            <a:r>
              <a:rPr lang="en" sz="15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Environmental Sustainability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563" name="Google Shape;1563;p57"/>
          <p:cNvGrpSpPr/>
          <p:nvPr/>
        </p:nvGrpSpPr>
        <p:grpSpPr>
          <a:xfrm rot="-359601">
            <a:off x="7221140" y="883315"/>
            <a:ext cx="246539" cy="859372"/>
            <a:chOff x="3871459" y="1524906"/>
            <a:chExt cx="919351" cy="3204630"/>
          </a:xfrm>
        </p:grpSpPr>
        <p:sp>
          <p:nvSpPr>
            <p:cNvPr id="1564" name="Google Shape;1564;p57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57"/>
          <p:cNvGrpSpPr/>
          <p:nvPr/>
        </p:nvGrpSpPr>
        <p:grpSpPr>
          <a:xfrm flipH="1">
            <a:off x="7262181" y="273658"/>
            <a:ext cx="2832334" cy="1423171"/>
            <a:chOff x="1997175" y="3512155"/>
            <a:chExt cx="1978025" cy="993765"/>
          </a:xfrm>
        </p:grpSpPr>
        <p:sp>
          <p:nvSpPr>
            <p:cNvPr id="1573" name="Google Shape;1573;p57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8" name="Google Shape;1578;p57"/>
          <p:cNvSpPr txBox="1"/>
          <p:nvPr/>
        </p:nvSpPr>
        <p:spPr>
          <a:xfrm>
            <a:off x="545175" y="27365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58"/>
          <p:cNvSpPr txBox="1"/>
          <p:nvPr>
            <p:ph idx="4" type="subTitle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endParaRPr/>
          </a:p>
        </p:txBody>
      </p:sp>
      <p:sp>
        <p:nvSpPr>
          <p:cNvPr id="1584" name="Google Shape;1584;p58"/>
          <p:cNvSpPr txBox="1"/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ELICITATION</a:t>
            </a:r>
            <a:endParaRPr/>
          </a:p>
        </p:txBody>
      </p:sp>
      <p:sp>
        <p:nvSpPr>
          <p:cNvPr id="1585" name="Google Shape;1585;p58"/>
          <p:cNvSpPr txBox="1"/>
          <p:nvPr>
            <p:ph idx="1" type="subTitle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Conducted among university students of NUST,FAST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and Islamic University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8"/>
          <p:cNvSpPr txBox="1"/>
          <p:nvPr>
            <p:ph idx="2" type="subTitle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Circulated among student groups of various universities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8"/>
          <p:cNvSpPr txBox="1"/>
          <p:nvPr>
            <p:ph idx="3" type="subTitle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</a:t>
            </a:r>
            <a:endParaRPr/>
          </a:p>
        </p:txBody>
      </p:sp>
      <p:sp>
        <p:nvSpPr>
          <p:cNvPr id="1588" name="Google Shape;1588;p58"/>
          <p:cNvSpPr/>
          <p:nvPr/>
        </p:nvSpPr>
        <p:spPr>
          <a:xfrm>
            <a:off x="2648412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8"/>
          <p:cNvSpPr/>
          <p:nvPr/>
        </p:nvSpPr>
        <p:spPr>
          <a:xfrm>
            <a:off x="5855238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0" name="Google Shape;1590;p58"/>
          <p:cNvGrpSpPr/>
          <p:nvPr/>
        </p:nvGrpSpPr>
        <p:grpSpPr>
          <a:xfrm>
            <a:off x="2816316" y="1757756"/>
            <a:ext cx="305558" cy="325630"/>
            <a:chOff x="5649952" y="2621163"/>
            <a:chExt cx="352432" cy="375582"/>
          </a:xfrm>
        </p:grpSpPr>
        <p:sp>
          <p:nvSpPr>
            <p:cNvPr id="1591" name="Google Shape;1591;p58"/>
            <p:cNvSpPr/>
            <p:nvPr/>
          </p:nvSpPr>
          <p:spPr>
            <a:xfrm>
              <a:off x="5649952" y="2621163"/>
              <a:ext cx="256028" cy="375582"/>
            </a:xfrm>
            <a:custGeom>
              <a:rect b="b" l="l" r="r" t="t"/>
              <a:pathLst>
                <a:path extrusionOk="0" h="12098" w="8247">
                  <a:moveTo>
                    <a:pt x="424" y="0"/>
                  </a:moveTo>
                  <a:cubicBezTo>
                    <a:pt x="182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182" y="12097"/>
                    <a:pt x="424" y="12097"/>
                  </a:cubicBezTo>
                  <a:lnTo>
                    <a:pt x="7904" y="12097"/>
                  </a:lnTo>
                  <a:cubicBezTo>
                    <a:pt x="8065" y="12097"/>
                    <a:pt x="8246" y="11936"/>
                    <a:pt x="8246" y="11755"/>
                  </a:cubicBezTo>
                  <a:lnTo>
                    <a:pt x="8246" y="343"/>
                  </a:lnTo>
                  <a:cubicBezTo>
                    <a:pt x="8246" y="162"/>
                    <a:pt x="8065" y="0"/>
                    <a:pt x="790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5892824" y="2621163"/>
              <a:ext cx="33808" cy="375582"/>
            </a:xfrm>
            <a:custGeom>
              <a:rect b="b" l="l" r="r" t="t"/>
              <a:pathLst>
                <a:path extrusionOk="0" h="12098" w="1089">
                  <a:moveTo>
                    <a:pt x="0" y="0"/>
                  </a:moveTo>
                  <a:cubicBezTo>
                    <a:pt x="161" y="0"/>
                    <a:pt x="323" y="162"/>
                    <a:pt x="323" y="343"/>
                  </a:cubicBezTo>
                  <a:lnTo>
                    <a:pt x="323" y="11755"/>
                  </a:lnTo>
                  <a:cubicBezTo>
                    <a:pt x="323" y="11936"/>
                    <a:pt x="161" y="12097"/>
                    <a:pt x="0" y="12097"/>
                  </a:cubicBezTo>
                  <a:lnTo>
                    <a:pt x="746" y="12097"/>
                  </a:lnTo>
                  <a:cubicBezTo>
                    <a:pt x="928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8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5683761" y="2874031"/>
              <a:ext cx="115177" cy="44487"/>
            </a:xfrm>
            <a:custGeom>
              <a:rect b="b" l="l" r="r" t="t"/>
              <a:pathLst>
                <a:path extrusionOk="0" h="1433" w="3710">
                  <a:moveTo>
                    <a:pt x="182" y="1"/>
                  </a:moveTo>
                  <a:cubicBezTo>
                    <a:pt x="101" y="1"/>
                    <a:pt x="0" y="1"/>
                    <a:pt x="0" y="81"/>
                  </a:cubicBezTo>
                  <a:lnTo>
                    <a:pt x="0" y="1351"/>
                  </a:lnTo>
                  <a:cubicBezTo>
                    <a:pt x="0" y="1351"/>
                    <a:pt x="101" y="1432"/>
                    <a:pt x="182" y="1432"/>
                  </a:cubicBezTo>
                  <a:lnTo>
                    <a:pt x="3629" y="1432"/>
                  </a:lnTo>
                  <a:lnTo>
                    <a:pt x="3710" y="1351"/>
                  </a:lnTo>
                  <a:lnTo>
                    <a:pt x="3710" y="81"/>
                  </a:lnTo>
                  <a:cubicBezTo>
                    <a:pt x="3710" y="1"/>
                    <a:pt x="3629" y="1"/>
                    <a:pt x="3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5767616" y="2668104"/>
              <a:ext cx="44487" cy="46971"/>
            </a:xfrm>
            <a:custGeom>
              <a:rect b="b" l="l" r="r" t="t"/>
              <a:pathLst>
                <a:path extrusionOk="0" h="1513" w="1433">
                  <a:moveTo>
                    <a:pt x="666" y="0"/>
                  </a:moveTo>
                  <a:cubicBezTo>
                    <a:pt x="243" y="0"/>
                    <a:pt x="1" y="343"/>
                    <a:pt x="1" y="767"/>
                  </a:cubicBezTo>
                  <a:cubicBezTo>
                    <a:pt x="1" y="1170"/>
                    <a:pt x="243" y="1513"/>
                    <a:pt x="666" y="1513"/>
                  </a:cubicBezTo>
                  <a:cubicBezTo>
                    <a:pt x="1089" y="1513"/>
                    <a:pt x="1432" y="1170"/>
                    <a:pt x="1432" y="767"/>
                  </a:cubicBezTo>
                  <a:cubicBezTo>
                    <a:pt x="1432" y="343"/>
                    <a:pt x="1089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5832719" y="2699398"/>
              <a:ext cx="65132" cy="10679"/>
            </a:xfrm>
            <a:custGeom>
              <a:rect b="b" l="l" r="r" t="t"/>
              <a:pathLst>
                <a:path extrusionOk="0" h="344" w="2098">
                  <a:moveTo>
                    <a:pt x="243" y="1"/>
                  </a:moveTo>
                  <a:cubicBezTo>
                    <a:pt x="81" y="1"/>
                    <a:pt x="1" y="81"/>
                    <a:pt x="1" y="162"/>
                  </a:cubicBezTo>
                  <a:cubicBezTo>
                    <a:pt x="1" y="263"/>
                    <a:pt x="81" y="343"/>
                    <a:pt x="243" y="343"/>
                  </a:cubicBezTo>
                  <a:lnTo>
                    <a:pt x="1936" y="343"/>
                  </a:lnTo>
                  <a:cubicBezTo>
                    <a:pt x="2017" y="343"/>
                    <a:pt x="2097" y="263"/>
                    <a:pt x="2097" y="162"/>
                  </a:cubicBezTo>
                  <a:cubicBezTo>
                    <a:pt x="2097" y="1"/>
                    <a:pt x="2017" y="1"/>
                    <a:pt x="1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5832719" y="2676238"/>
              <a:ext cx="65132" cy="10059"/>
            </a:xfrm>
            <a:custGeom>
              <a:rect b="b" l="l" r="r" t="t"/>
              <a:pathLst>
                <a:path extrusionOk="0" h="324" w="2098">
                  <a:moveTo>
                    <a:pt x="243" y="1"/>
                  </a:moveTo>
                  <a:cubicBezTo>
                    <a:pt x="81" y="1"/>
                    <a:pt x="1" y="81"/>
                    <a:pt x="1" y="162"/>
                  </a:cubicBezTo>
                  <a:cubicBezTo>
                    <a:pt x="1" y="243"/>
                    <a:pt x="81" y="323"/>
                    <a:pt x="243" y="323"/>
                  </a:cubicBezTo>
                  <a:lnTo>
                    <a:pt x="1936" y="323"/>
                  </a:lnTo>
                  <a:cubicBezTo>
                    <a:pt x="2017" y="323"/>
                    <a:pt x="2097" y="243"/>
                    <a:pt x="2097" y="162"/>
                  </a:cubicBezTo>
                  <a:cubicBezTo>
                    <a:pt x="2097" y="81"/>
                    <a:pt x="2017" y="1"/>
                    <a:pt x="1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5681246" y="2699398"/>
              <a:ext cx="62618" cy="10679"/>
            </a:xfrm>
            <a:custGeom>
              <a:rect b="b" l="l" r="r" t="t"/>
              <a:pathLst>
                <a:path extrusionOk="0" h="344" w="2017">
                  <a:moveTo>
                    <a:pt x="182" y="1"/>
                  </a:moveTo>
                  <a:cubicBezTo>
                    <a:pt x="81" y="1"/>
                    <a:pt x="0" y="81"/>
                    <a:pt x="0" y="162"/>
                  </a:cubicBezTo>
                  <a:cubicBezTo>
                    <a:pt x="0" y="263"/>
                    <a:pt x="81" y="343"/>
                    <a:pt x="182" y="343"/>
                  </a:cubicBezTo>
                  <a:lnTo>
                    <a:pt x="1855" y="343"/>
                  </a:lnTo>
                  <a:cubicBezTo>
                    <a:pt x="1936" y="343"/>
                    <a:pt x="2017" y="263"/>
                    <a:pt x="2017" y="162"/>
                  </a:cubicBezTo>
                  <a:cubicBezTo>
                    <a:pt x="2017" y="1"/>
                    <a:pt x="1936" y="1"/>
                    <a:pt x="1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5681246" y="2676238"/>
              <a:ext cx="62618" cy="10059"/>
            </a:xfrm>
            <a:custGeom>
              <a:rect b="b" l="l" r="r" t="t"/>
              <a:pathLst>
                <a:path extrusionOk="0" h="324" w="2017">
                  <a:moveTo>
                    <a:pt x="182" y="1"/>
                  </a:moveTo>
                  <a:cubicBezTo>
                    <a:pt x="81" y="1"/>
                    <a:pt x="0" y="81"/>
                    <a:pt x="0" y="162"/>
                  </a:cubicBezTo>
                  <a:cubicBezTo>
                    <a:pt x="0" y="243"/>
                    <a:pt x="81" y="323"/>
                    <a:pt x="182" y="323"/>
                  </a:cubicBezTo>
                  <a:lnTo>
                    <a:pt x="1855" y="323"/>
                  </a:lnTo>
                  <a:cubicBezTo>
                    <a:pt x="1936" y="323"/>
                    <a:pt x="2017" y="243"/>
                    <a:pt x="2017" y="162"/>
                  </a:cubicBezTo>
                  <a:cubicBezTo>
                    <a:pt x="2017" y="81"/>
                    <a:pt x="1936" y="1"/>
                    <a:pt x="1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5678731" y="2835224"/>
              <a:ext cx="125236" cy="10059"/>
            </a:xfrm>
            <a:custGeom>
              <a:rect b="b" l="l" r="r" t="t"/>
              <a:pathLst>
                <a:path extrusionOk="0" h="324" w="4034">
                  <a:moveTo>
                    <a:pt x="162" y="1"/>
                  </a:moveTo>
                  <a:cubicBezTo>
                    <a:pt x="81" y="1"/>
                    <a:pt x="1" y="81"/>
                    <a:pt x="1" y="162"/>
                  </a:cubicBezTo>
                  <a:cubicBezTo>
                    <a:pt x="1" y="243"/>
                    <a:pt x="81" y="323"/>
                    <a:pt x="162" y="323"/>
                  </a:cubicBezTo>
                  <a:lnTo>
                    <a:pt x="3872" y="323"/>
                  </a:lnTo>
                  <a:cubicBezTo>
                    <a:pt x="3952" y="323"/>
                    <a:pt x="4033" y="243"/>
                    <a:pt x="4033" y="162"/>
                  </a:cubicBezTo>
                  <a:cubicBezTo>
                    <a:pt x="4033" y="81"/>
                    <a:pt x="39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5678731" y="2811443"/>
              <a:ext cx="149016" cy="10679"/>
            </a:xfrm>
            <a:custGeom>
              <a:rect b="b" l="l" r="r" t="t"/>
              <a:pathLst>
                <a:path extrusionOk="0" h="344" w="4800">
                  <a:moveTo>
                    <a:pt x="162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343"/>
                    <a:pt x="81" y="343"/>
                    <a:pt x="162" y="343"/>
                  </a:cubicBezTo>
                  <a:lnTo>
                    <a:pt x="4618" y="343"/>
                  </a:lnTo>
                  <a:cubicBezTo>
                    <a:pt x="4698" y="343"/>
                    <a:pt x="4799" y="263"/>
                    <a:pt x="4799" y="182"/>
                  </a:cubicBezTo>
                  <a:cubicBezTo>
                    <a:pt x="4799" y="81"/>
                    <a:pt x="4698" y="0"/>
                    <a:pt x="4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5678731" y="2788283"/>
              <a:ext cx="177174" cy="13163"/>
            </a:xfrm>
            <a:custGeom>
              <a:rect b="b" l="l" r="r" t="t"/>
              <a:pathLst>
                <a:path extrusionOk="0" h="424" w="5707">
                  <a:moveTo>
                    <a:pt x="162" y="0"/>
                  </a:moveTo>
                  <a:cubicBezTo>
                    <a:pt x="81" y="0"/>
                    <a:pt x="1" y="81"/>
                    <a:pt x="1" y="242"/>
                  </a:cubicBezTo>
                  <a:cubicBezTo>
                    <a:pt x="1" y="323"/>
                    <a:pt x="81" y="424"/>
                    <a:pt x="162" y="424"/>
                  </a:cubicBezTo>
                  <a:lnTo>
                    <a:pt x="5545" y="424"/>
                  </a:lnTo>
                  <a:cubicBezTo>
                    <a:pt x="5626" y="424"/>
                    <a:pt x="5707" y="242"/>
                    <a:pt x="5707" y="162"/>
                  </a:cubicBezTo>
                  <a:cubicBezTo>
                    <a:pt x="5707" y="81"/>
                    <a:pt x="5626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5678731" y="2766985"/>
              <a:ext cx="200954" cy="10679"/>
            </a:xfrm>
            <a:custGeom>
              <a:rect b="b" l="l" r="r" t="t"/>
              <a:pathLst>
                <a:path extrusionOk="0" h="344" w="6473">
                  <a:moveTo>
                    <a:pt x="162" y="1"/>
                  </a:moveTo>
                  <a:cubicBezTo>
                    <a:pt x="81" y="1"/>
                    <a:pt x="1" y="102"/>
                    <a:pt x="1" y="182"/>
                  </a:cubicBezTo>
                  <a:cubicBezTo>
                    <a:pt x="1" y="263"/>
                    <a:pt x="81" y="344"/>
                    <a:pt x="162" y="344"/>
                  </a:cubicBezTo>
                  <a:lnTo>
                    <a:pt x="6311" y="344"/>
                  </a:lnTo>
                  <a:cubicBezTo>
                    <a:pt x="6392" y="344"/>
                    <a:pt x="6473" y="263"/>
                    <a:pt x="6473" y="102"/>
                  </a:cubicBezTo>
                  <a:cubicBezTo>
                    <a:pt x="6473" y="1"/>
                    <a:pt x="6392" y="1"/>
                    <a:pt x="6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5678731" y="2743856"/>
              <a:ext cx="219116" cy="10648"/>
            </a:xfrm>
            <a:custGeom>
              <a:rect b="b" l="l" r="r" t="t"/>
              <a:pathLst>
                <a:path extrusionOk="0" h="343" w="7058">
                  <a:moveTo>
                    <a:pt x="162" y="0"/>
                  </a:moveTo>
                  <a:cubicBezTo>
                    <a:pt x="81" y="0"/>
                    <a:pt x="1" y="81"/>
                    <a:pt x="1" y="161"/>
                  </a:cubicBezTo>
                  <a:cubicBezTo>
                    <a:pt x="1" y="242"/>
                    <a:pt x="81" y="343"/>
                    <a:pt x="162" y="343"/>
                  </a:cubicBezTo>
                  <a:lnTo>
                    <a:pt x="6896" y="343"/>
                  </a:lnTo>
                  <a:cubicBezTo>
                    <a:pt x="6977" y="343"/>
                    <a:pt x="7057" y="242"/>
                    <a:pt x="7057" y="161"/>
                  </a:cubicBezTo>
                  <a:cubicBezTo>
                    <a:pt x="7057" y="81"/>
                    <a:pt x="6977" y="0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5678731" y="2942891"/>
              <a:ext cx="122721" cy="27568"/>
            </a:xfrm>
            <a:custGeom>
              <a:rect b="b" l="l" r="r" t="t"/>
              <a:pathLst>
                <a:path extrusionOk="0" h="888" w="3953">
                  <a:moveTo>
                    <a:pt x="3741" y="0"/>
                  </a:moveTo>
                  <a:cubicBezTo>
                    <a:pt x="3695" y="0"/>
                    <a:pt x="3650" y="21"/>
                    <a:pt x="3610" y="61"/>
                  </a:cubicBezTo>
                  <a:lnTo>
                    <a:pt x="3287" y="484"/>
                  </a:lnTo>
                  <a:lnTo>
                    <a:pt x="3186" y="484"/>
                  </a:lnTo>
                  <a:lnTo>
                    <a:pt x="3025" y="303"/>
                  </a:lnTo>
                  <a:cubicBezTo>
                    <a:pt x="2944" y="222"/>
                    <a:pt x="2864" y="142"/>
                    <a:pt x="2682" y="142"/>
                  </a:cubicBezTo>
                  <a:cubicBezTo>
                    <a:pt x="2602" y="142"/>
                    <a:pt x="2440" y="222"/>
                    <a:pt x="2360" y="303"/>
                  </a:cubicBezTo>
                  <a:lnTo>
                    <a:pt x="2279" y="484"/>
                  </a:lnTo>
                  <a:lnTo>
                    <a:pt x="2098" y="484"/>
                  </a:lnTo>
                  <a:lnTo>
                    <a:pt x="2017" y="303"/>
                  </a:lnTo>
                  <a:cubicBezTo>
                    <a:pt x="1936" y="222"/>
                    <a:pt x="1775" y="142"/>
                    <a:pt x="1674" y="142"/>
                  </a:cubicBezTo>
                  <a:cubicBezTo>
                    <a:pt x="1513" y="142"/>
                    <a:pt x="1432" y="222"/>
                    <a:pt x="1352" y="303"/>
                  </a:cubicBezTo>
                  <a:lnTo>
                    <a:pt x="1170" y="484"/>
                  </a:lnTo>
                  <a:lnTo>
                    <a:pt x="1090" y="484"/>
                  </a:lnTo>
                  <a:lnTo>
                    <a:pt x="928" y="303"/>
                  </a:lnTo>
                  <a:cubicBezTo>
                    <a:pt x="848" y="222"/>
                    <a:pt x="767" y="142"/>
                    <a:pt x="586" y="142"/>
                  </a:cubicBezTo>
                  <a:cubicBezTo>
                    <a:pt x="505" y="142"/>
                    <a:pt x="424" y="222"/>
                    <a:pt x="344" y="303"/>
                  </a:cubicBezTo>
                  <a:lnTo>
                    <a:pt x="81" y="565"/>
                  </a:lnTo>
                  <a:cubicBezTo>
                    <a:pt x="1" y="646"/>
                    <a:pt x="1" y="726"/>
                    <a:pt x="81" y="807"/>
                  </a:cubicBezTo>
                  <a:lnTo>
                    <a:pt x="162" y="887"/>
                  </a:lnTo>
                  <a:cubicBezTo>
                    <a:pt x="263" y="887"/>
                    <a:pt x="344" y="807"/>
                    <a:pt x="344" y="807"/>
                  </a:cubicBezTo>
                  <a:lnTo>
                    <a:pt x="586" y="484"/>
                  </a:lnTo>
                  <a:lnTo>
                    <a:pt x="666" y="484"/>
                  </a:lnTo>
                  <a:lnTo>
                    <a:pt x="848" y="726"/>
                  </a:lnTo>
                  <a:cubicBezTo>
                    <a:pt x="928" y="807"/>
                    <a:pt x="1009" y="807"/>
                    <a:pt x="1170" y="807"/>
                  </a:cubicBezTo>
                  <a:cubicBezTo>
                    <a:pt x="1271" y="807"/>
                    <a:pt x="1352" y="807"/>
                    <a:pt x="1432" y="726"/>
                  </a:cubicBezTo>
                  <a:lnTo>
                    <a:pt x="1594" y="484"/>
                  </a:lnTo>
                  <a:lnTo>
                    <a:pt x="1674" y="484"/>
                  </a:lnTo>
                  <a:lnTo>
                    <a:pt x="1856" y="726"/>
                  </a:lnTo>
                  <a:cubicBezTo>
                    <a:pt x="1936" y="807"/>
                    <a:pt x="2017" y="807"/>
                    <a:pt x="2178" y="807"/>
                  </a:cubicBezTo>
                  <a:cubicBezTo>
                    <a:pt x="2279" y="807"/>
                    <a:pt x="2440" y="807"/>
                    <a:pt x="2521" y="726"/>
                  </a:cubicBezTo>
                  <a:lnTo>
                    <a:pt x="2682" y="484"/>
                  </a:lnTo>
                  <a:lnTo>
                    <a:pt x="2783" y="484"/>
                  </a:lnTo>
                  <a:lnTo>
                    <a:pt x="2864" y="726"/>
                  </a:lnTo>
                  <a:cubicBezTo>
                    <a:pt x="2944" y="807"/>
                    <a:pt x="3106" y="807"/>
                    <a:pt x="3186" y="807"/>
                  </a:cubicBezTo>
                  <a:cubicBezTo>
                    <a:pt x="3368" y="807"/>
                    <a:pt x="3448" y="807"/>
                    <a:pt x="3529" y="726"/>
                  </a:cubicBezTo>
                  <a:lnTo>
                    <a:pt x="3872" y="303"/>
                  </a:lnTo>
                  <a:cubicBezTo>
                    <a:pt x="3952" y="222"/>
                    <a:pt x="3952" y="142"/>
                    <a:pt x="3872" y="61"/>
                  </a:cubicBezTo>
                  <a:cubicBezTo>
                    <a:pt x="3832" y="21"/>
                    <a:pt x="3786" y="0"/>
                    <a:pt x="374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5830391" y="2756988"/>
              <a:ext cx="150692" cy="169909"/>
            </a:xfrm>
            <a:custGeom>
              <a:rect b="b" l="l" r="r" t="t"/>
              <a:pathLst>
                <a:path extrusionOk="0" h="5473" w="4854">
                  <a:moveTo>
                    <a:pt x="3180" y="0"/>
                  </a:moveTo>
                  <a:lnTo>
                    <a:pt x="76" y="4960"/>
                  </a:lnTo>
                  <a:cubicBezTo>
                    <a:pt x="1" y="5035"/>
                    <a:pt x="497" y="5473"/>
                    <a:pt x="635" y="5473"/>
                  </a:cubicBezTo>
                  <a:cubicBezTo>
                    <a:pt x="646" y="5473"/>
                    <a:pt x="654" y="5470"/>
                    <a:pt x="660" y="5464"/>
                  </a:cubicBezTo>
                  <a:lnTo>
                    <a:pt x="4854" y="81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5848366" y="2777634"/>
              <a:ext cx="125204" cy="154014"/>
            </a:xfrm>
            <a:custGeom>
              <a:rect b="b" l="l" r="r" t="t"/>
              <a:pathLst>
                <a:path extrusionOk="0" h="4961" w="4033">
                  <a:moveTo>
                    <a:pt x="3448" y="1"/>
                  </a:moveTo>
                  <a:lnTo>
                    <a:pt x="1" y="4376"/>
                  </a:lnTo>
                  <a:lnTo>
                    <a:pt x="81" y="4456"/>
                  </a:lnTo>
                  <a:cubicBezTo>
                    <a:pt x="243" y="4537"/>
                    <a:pt x="424" y="4799"/>
                    <a:pt x="505" y="4960"/>
                  </a:cubicBezTo>
                  <a:lnTo>
                    <a:pt x="4033" y="424"/>
                  </a:lnTo>
                  <a:lnTo>
                    <a:pt x="3872" y="8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5824585" y="2910976"/>
              <a:ext cx="23812" cy="20676"/>
            </a:xfrm>
            <a:custGeom>
              <a:rect b="b" l="l" r="r" t="t"/>
              <a:pathLst>
                <a:path extrusionOk="0" h="666" w="767">
                  <a:moveTo>
                    <a:pt x="263" y="0"/>
                  </a:moveTo>
                  <a:cubicBezTo>
                    <a:pt x="182" y="81"/>
                    <a:pt x="182" y="161"/>
                    <a:pt x="182" y="242"/>
                  </a:cubicBezTo>
                  <a:lnTo>
                    <a:pt x="0" y="665"/>
                  </a:lnTo>
                  <a:cubicBezTo>
                    <a:pt x="0" y="665"/>
                    <a:pt x="605" y="665"/>
                    <a:pt x="767" y="81"/>
                  </a:cubicBezTo>
                  <a:cubicBezTo>
                    <a:pt x="605" y="0"/>
                    <a:pt x="424" y="0"/>
                    <a:pt x="263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5820239" y="2913460"/>
              <a:ext cx="43804" cy="45450"/>
            </a:xfrm>
            <a:custGeom>
              <a:rect b="b" l="l" r="r" t="t"/>
              <a:pathLst>
                <a:path extrusionOk="0" h="1464" w="1411">
                  <a:moveTo>
                    <a:pt x="907" y="1"/>
                  </a:moveTo>
                  <a:lnTo>
                    <a:pt x="826" y="162"/>
                  </a:lnTo>
                  <a:cubicBezTo>
                    <a:pt x="745" y="243"/>
                    <a:pt x="645" y="323"/>
                    <a:pt x="564" y="424"/>
                  </a:cubicBezTo>
                  <a:lnTo>
                    <a:pt x="140" y="585"/>
                  </a:lnTo>
                  <a:lnTo>
                    <a:pt x="60" y="1251"/>
                  </a:lnTo>
                  <a:cubicBezTo>
                    <a:pt x="0" y="1385"/>
                    <a:pt x="72" y="1464"/>
                    <a:pt x="155" y="1464"/>
                  </a:cubicBezTo>
                  <a:cubicBezTo>
                    <a:pt x="184" y="1464"/>
                    <a:pt x="215" y="1453"/>
                    <a:pt x="241" y="1432"/>
                  </a:cubicBezTo>
                  <a:lnTo>
                    <a:pt x="1149" y="827"/>
                  </a:lnTo>
                  <a:cubicBezTo>
                    <a:pt x="1249" y="747"/>
                    <a:pt x="1330" y="666"/>
                    <a:pt x="1411" y="585"/>
                  </a:cubicBezTo>
                  <a:cubicBezTo>
                    <a:pt x="1330" y="424"/>
                    <a:pt x="1149" y="162"/>
                    <a:pt x="987" y="81"/>
                  </a:cubicBezTo>
                  <a:lnTo>
                    <a:pt x="907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5939765" y="2716908"/>
              <a:ext cx="62618" cy="55757"/>
            </a:xfrm>
            <a:custGeom>
              <a:rect b="b" l="l" r="r" t="t"/>
              <a:pathLst>
                <a:path extrusionOk="0" h="1796" w="2017">
                  <a:moveTo>
                    <a:pt x="990" y="1"/>
                  </a:moveTo>
                  <a:cubicBezTo>
                    <a:pt x="694" y="1"/>
                    <a:pt x="379" y="160"/>
                    <a:pt x="161" y="445"/>
                  </a:cubicBezTo>
                  <a:lnTo>
                    <a:pt x="0" y="707"/>
                  </a:lnTo>
                  <a:lnTo>
                    <a:pt x="1170" y="1795"/>
                  </a:lnTo>
                  <a:cubicBezTo>
                    <a:pt x="1170" y="1795"/>
                    <a:pt x="2016" y="445"/>
                    <a:pt x="1170" y="21"/>
                  </a:cubicBezTo>
                  <a:cubicBezTo>
                    <a:pt x="1111" y="7"/>
                    <a:pt x="1051" y="1"/>
                    <a:pt x="990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5968545" y="2717560"/>
              <a:ext cx="33839" cy="55105"/>
            </a:xfrm>
            <a:custGeom>
              <a:rect b="b" l="l" r="r" t="t"/>
              <a:pathLst>
                <a:path extrusionOk="0" h="1775" w="1090">
                  <a:moveTo>
                    <a:pt x="243" y="0"/>
                  </a:moveTo>
                  <a:cubicBezTo>
                    <a:pt x="404" y="343"/>
                    <a:pt x="404" y="766"/>
                    <a:pt x="243" y="1008"/>
                  </a:cubicBezTo>
                  <a:cubicBezTo>
                    <a:pt x="243" y="1008"/>
                    <a:pt x="243" y="1089"/>
                    <a:pt x="162" y="1089"/>
                  </a:cubicBezTo>
                  <a:lnTo>
                    <a:pt x="1" y="1351"/>
                  </a:lnTo>
                  <a:lnTo>
                    <a:pt x="162" y="1694"/>
                  </a:lnTo>
                  <a:lnTo>
                    <a:pt x="585" y="1774"/>
                  </a:lnTo>
                  <a:lnTo>
                    <a:pt x="827" y="1512"/>
                  </a:lnTo>
                  <a:lnTo>
                    <a:pt x="827" y="1432"/>
                  </a:lnTo>
                  <a:cubicBezTo>
                    <a:pt x="1089" y="1008"/>
                    <a:pt x="1009" y="424"/>
                    <a:pt x="585" y="182"/>
                  </a:cubicBezTo>
                  <a:cubicBezTo>
                    <a:pt x="505" y="81"/>
                    <a:pt x="404" y="0"/>
                    <a:pt x="243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5929116" y="2738827"/>
              <a:ext cx="41973" cy="38837"/>
            </a:xfrm>
            <a:custGeom>
              <a:rect b="b" l="l" r="r" t="t"/>
              <a:pathLst>
                <a:path extrusionOk="0" h="1251" w="1352">
                  <a:moveTo>
                    <a:pt x="343" y="1"/>
                  </a:moveTo>
                  <a:lnTo>
                    <a:pt x="0" y="585"/>
                  </a:lnTo>
                  <a:lnTo>
                    <a:pt x="847" y="1251"/>
                  </a:lnTo>
                  <a:lnTo>
                    <a:pt x="1351" y="1170"/>
                  </a:lnTo>
                  <a:lnTo>
                    <a:pt x="1271" y="66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5955412" y="2759503"/>
              <a:ext cx="31324" cy="31324"/>
            </a:xfrm>
            <a:custGeom>
              <a:rect b="b" l="l" r="r" t="t"/>
              <a:pathLst>
                <a:path extrusionOk="0" h="1009" w="1009">
                  <a:moveTo>
                    <a:pt x="424" y="0"/>
                  </a:moveTo>
                  <a:lnTo>
                    <a:pt x="0" y="585"/>
                  </a:lnTo>
                  <a:lnTo>
                    <a:pt x="585" y="1008"/>
                  </a:lnTo>
                  <a:lnTo>
                    <a:pt x="1008" y="423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5864013" y="2854783"/>
              <a:ext cx="31324" cy="35081"/>
            </a:xfrm>
            <a:custGeom>
              <a:rect b="b" l="l" r="r" t="t"/>
              <a:pathLst>
                <a:path extrusionOk="0" h="1130" w="1009">
                  <a:moveTo>
                    <a:pt x="903" y="0"/>
                  </a:moveTo>
                  <a:cubicBezTo>
                    <a:pt x="872" y="0"/>
                    <a:pt x="814" y="36"/>
                    <a:pt x="747" y="36"/>
                  </a:cubicBezTo>
                  <a:lnTo>
                    <a:pt x="81" y="883"/>
                  </a:lnTo>
                  <a:cubicBezTo>
                    <a:pt x="1" y="963"/>
                    <a:pt x="81" y="1044"/>
                    <a:pt x="81" y="1125"/>
                  </a:cubicBezTo>
                  <a:cubicBezTo>
                    <a:pt x="81" y="1128"/>
                    <a:pt x="83" y="1130"/>
                    <a:pt x="86" y="1130"/>
                  </a:cubicBezTo>
                  <a:cubicBezTo>
                    <a:pt x="152" y="1130"/>
                    <a:pt x="928" y="298"/>
                    <a:pt x="928" y="298"/>
                  </a:cubicBezTo>
                  <a:cubicBezTo>
                    <a:pt x="1009" y="197"/>
                    <a:pt x="1009" y="36"/>
                    <a:pt x="928" y="36"/>
                  </a:cubicBezTo>
                  <a:cubicBezTo>
                    <a:pt x="928" y="9"/>
                    <a:pt x="919" y="0"/>
                    <a:pt x="903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5866528" y="2855869"/>
              <a:ext cx="31324" cy="36354"/>
            </a:xfrm>
            <a:custGeom>
              <a:rect b="b" l="l" r="r" t="t"/>
              <a:pathLst>
                <a:path extrusionOk="0" h="1171" w="1009">
                  <a:moveTo>
                    <a:pt x="847" y="1"/>
                  </a:moveTo>
                  <a:lnTo>
                    <a:pt x="0" y="1090"/>
                  </a:lnTo>
                  <a:cubicBezTo>
                    <a:pt x="0" y="1170"/>
                    <a:pt x="81" y="1170"/>
                    <a:pt x="162" y="1170"/>
                  </a:cubicBezTo>
                  <a:cubicBezTo>
                    <a:pt x="262" y="1170"/>
                    <a:pt x="262" y="1170"/>
                    <a:pt x="343" y="1090"/>
                  </a:cubicBezTo>
                  <a:lnTo>
                    <a:pt x="928" y="263"/>
                  </a:lnTo>
                  <a:cubicBezTo>
                    <a:pt x="1008" y="162"/>
                    <a:pt x="1008" y="82"/>
                    <a:pt x="92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58"/>
          <p:cNvGrpSpPr/>
          <p:nvPr/>
        </p:nvGrpSpPr>
        <p:grpSpPr>
          <a:xfrm>
            <a:off x="5978650" y="1777314"/>
            <a:ext cx="394609" cy="286523"/>
            <a:chOff x="5302988" y="3389839"/>
            <a:chExt cx="394609" cy="286523"/>
          </a:xfrm>
        </p:grpSpPr>
        <p:sp>
          <p:nvSpPr>
            <p:cNvPr id="1616" name="Google Shape;1616;p58"/>
            <p:cNvSpPr/>
            <p:nvPr/>
          </p:nvSpPr>
          <p:spPr>
            <a:xfrm>
              <a:off x="5589485" y="3491859"/>
              <a:ext cx="31696" cy="69904"/>
            </a:xfrm>
            <a:custGeom>
              <a:rect b="b" l="l" r="r" t="t"/>
              <a:pathLst>
                <a:path extrusionOk="0" h="2662" w="1207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5602063" y="3485583"/>
              <a:ext cx="76417" cy="76180"/>
            </a:xfrm>
            <a:custGeom>
              <a:rect b="b" l="l" r="r" t="t"/>
              <a:pathLst>
                <a:path extrusionOk="0" h="2901" w="291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8"/>
            <p:cNvSpPr/>
            <p:nvPr/>
          </p:nvSpPr>
          <p:spPr>
            <a:xfrm>
              <a:off x="5614878" y="3580828"/>
              <a:ext cx="38235" cy="28177"/>
            </a:xfrm>
            <a:custGeom>
              <a:rect b="b" l="l" r="r" t="t"/>
              <a:pathLst>
                <a:path extrusionOk="0" h="1073" w="1456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5614878" y="3580828"/>
              <a:ext cx="38235" cy="15625"/>
            </a:xfrm>
            <a:custGeom>
              <a:rect b="b" l="l" r="r" t="t"/>
              <a:pathLst>
                <a:path extrusionOk="0" h="595" w="1456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5570394" y="3596426"/>
              <a:ext cx="126941" cy="79935"/>
            </a:xfrm>
            <a:custGeom>
              <a:rect b="b" l="l" r="r" t="t"/>
              <a:pathLst>
                <a:path extrusionOk="0" h="3044" w="4834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5627693" y="3608979"/>
              <a:ext cx="12605" cy="67383"/>
            </a:xfrm>
            <a:custGeom>
              <a:rect b="b" l="l" r="r" t="t"/>
              <a:pathLst>
                <a:path extrusionOk="0" h="2566" w="48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5595787" y="3517462"/>
              <a:ext cx="76417" cy="69930"/>
            </a:xfrm>
            <a:custGeom>
              <a:rect b="b" l="l" r="r" t="t"/>
              <a:pathLst>
                <a:path extrusionOk="0" h="2663" w="291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5595787" y="3517515"/>
              <a:ext cx="76154" cy="68381"/>
            </a:xfrm>
            <a:custGeom>
              <a:rect b="b" l="l" r="r" t="t"/>
              <a:pathLst>
                <a:path extrusionOk="0" h="2604" w="290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5672177" y="3612497"/>
              <a:ext cx="25420" cy="63864"/>
            </a:xfrm>
            <a:custGeom>
              <a:rect b="b" l="l" r="r" t="t"/>
              <a:pathLst>
                <a:path extrusionOk="0" h="2432" w="968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5627955" y="3609241"/>
              <a:ext cx="12579" cy="12579"/>
            </a:xfrm>
            <a:custGeom>
              <a:rect b="b" l="l" r="r" t="t"/>
              <a:pathLst>
                <a:path extrusionOk="0" h="479" w="479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5607840" y="3591279"/>
              <a:ext cx="26155" cy="26706"/>
            </a:xfrm>
            <a:custGeom>
              <a:rect b="b" l="l" r="r" t="t"/>
              <a:pathLst>
                <a:path extrusionOk="0" h="1017" w="996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5633969" y="3591279"/>
              <a:ext cx="26181" cy="26706"/>
            </a:xfrm>
            <a:custGeom>
              <a:rect b="b" l="l" r="r" t="t"/>
              <a:pathLst>
                <a:path extrusionOk="0" h="1017" w="997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5303750" y="3488104"/>
              <a:ext cx="114625" cy="114362"/>
            </a:xfrm>
            <a:custGeom>
              <a:rect b="b" l="l" r="r" t="t"/>
              <a:pathLst>
                <a:path extrusionOk="0" h="4355" w="4365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334920" y="3488104"/>
              <a:ext cx="83192" cy="114362"/>
            </a:xfrm>
            <a:custGeom>
              <a:rect b="b" l="l" r="r" t="t"/>
              <a:pathLst>
                <a:path extrusionOk="0" h="4355" w="3168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5302988" y="3574552"/>
              <a:ext cx="114625" cy="101810"/>
            </a:xfrm>
            <a:custGeom>
              <a:rect b="b" l="l" r="r" t="t"/>
              <a:pathLst>
                <a:path extrusionOk="0" h="3877" w="4365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5340934" y="3574552"/>
              <a:ext cx="38996" cy="25420"/>
            </a:xfrm>
            <a:custGeom>
              <a:rect b="b" l="l" r="r" t="t"/>
              <a:pathLst>
                <a:path extrusionOk="0" h="968" w="1485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5302988" y="3607981"/>
              <a:ext cx="114389" cy="68381"/>
            </a:xfrm>
            <a:custGeom>
              <a:rect b="b" l="l" r="r" t="t"/>
              <a:pathLst>
                <a:path extrusionOk="0" h="2604" w="4356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5322105" y="3524605"/>
              <a:ext cx="76417" cy="62788"/>
            </a:xfrm>
            <a:custGeom>
              <a:rect b="b" l="l" r="r" t="t"/>
              <a:pathLst>
                <a:path extrusionOk="0" h="2391" w="291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5322105" y="3524841"/>
              <a:ext cx="76417" cy="62052"/>
            </a:xfrm>
            <a:custGeom>
              <a:rect b="b" l="l" r="r" t="t"/>
              <a:pathLst>
                <a:path extrusionOk="0" h="2363" w="291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5302988" y="3621032"/>
              <a:ext cx="25420" cy="55330"/>
            </a:xfrm>
            <a:custGeom>
              <a:rect b="b" l="l" r="r" t="t"/>
              <a:pathLst>
                <a:path extrusionOk="0" h="2107" w="968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5392219" y="3587367"/>
              <a:ext cx="216146" cy="88995"/>
            </a:xfrm>
            <a:custGeom>
              <a:rect b="b" l="l" r="r" t="t"/>
              <a:pathLst>
                <a:path extrusionOk="0" h="3389" w="8231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5487701" y="3612760"/>
              <a:ext cx="25420" cy="63602"/>
            </a:xfrm>
            <a:custGeom>
              <a:rect b="b" l="l" r="r" t="t"/>
              <a:pathLst>
                <a:path extrusionOk="0" h="2422" w="968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5489224" y="3599945"/>
              <a:ext cx="22400" cy="21638"/>
            </a:xfrm>
            <a:custGeom>
              <a:rect b="b" l="l" r="r" t="t"/>
              <a:pathLst>
                <a:path extrusionOk="0" h="824" w="853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5570394" y="3613259"/>
              <a:ext cx="38235" cy="63103"/>
            </a:xfrm>
            <a:custGeom>
              <a:rect b="b" l="l" r="r" t="t"/>
              <a:pathLst>
                <a:path extrusionOk="0" h="2403" w="1456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5430165" y="3389839"/>
              <a:ext cx="140255" cy="101810"/>
            </a:xfrm>
            <a:custGeom>
              <a:rect b="b" l="l" r="r" t="t"/>
              <a:pathLst>
                <a:path extrusionOk="0" h="3877" w="5341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5462071" y="3390338"/>
              <a:ext cx="108086" cy="101547"/>
            </a:xfrm>
            <a:custGeom>
              <a:rect b="b" l="l" r="r" t="t"/>
              <a:pathLst>
                <a:path extrusionOk="0" h="3867" w="4116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5462071" y="3542646"/>
              <a:ext cx="76443" cy="57326"/>
            </a:xfrm>
            <a:custGeom>
              <a:rect b="b" l="l" r="r" t="t"/>
              <a:pathLst>
                <a:path extrusionOk="0" h="2183" w="2911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5462071" y="3542646"/>
              <a:ext cx="76443" cy="31985"/>
            </a:xfrm>
            <a:custGeom>
              <a:rect b="b" l="l" r="r" t="t"/>
              <a:pathLst>
                <a:path extrusionOk="0" h="1218" w="2911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5449519" y="3576600"/>
              <a:ext cx="50787" cy="45535"/>
            </a:xfrm>
            <a:custGeom>
              <a:rect b="b" l="l" r="r" t="t"/>
              <a:pathLst>
                <a:path extrusionOk="0" h="1734" w="1934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5500279" y="3576600"/>
              <a:ext cx="50787" cy="45535"/>
            </a:xfrm>
            <a:custGeom>
              <a:rect b="b" l="l" r="r" t="t"/>
              <a:pathLst>
                <a:path extrusionOk="0" h="1734" w="1934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5436704" y="3441545"/>
              <a:ext cx="127177" cy="120218"/>
            </a:xfrm>
            <a:custGeom>
              <a:rect b="b" l="l" r="r" t="t"/>
              <a:pathLst>
                <a:path extrusionOk="0" h="4578" w="4843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5436704" y="3441676"/>
              <a:ext cx="114625" cy="119588"/>
            </a:xfrm>
            <a:custGeom>
              <a:rect b="b" l="l" r="r" t="t"/>
              <a:pathLst>
                <a:path extrusionOk="0" h="4554" w="4365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5392219" y="3613259"/>
              <a:ext cx="37972" cy="63103"/>
            </a:xfrm>
            <a:custGeom>
              <a:rect b="b" l="l" r="r" t="t"/>
              <a:pathLst>
                <a:path extrusionOk="0" h="2403" w="1446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</a:t>
            </a:r>
            <a:endParaRPr/>
          </a:p>
        </p:txBody>
      </p:sp>
      <p:sp>
        <p:nvSpPr>
          <p:cNvPr id="1654" name="Google Shape;1654;p59"/>
          <p:cNvSpPr txBox="1"/>
          <p:nvPr>
            <p:ph idx="2" type="subTitle"/>
          </p:nvPr>
        </p:nvSpPr>
        <p:spPr>
          <a:xfrm>
            <a:off x="2705096" y="14596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Received</a:t>
            </a:r>
            <a:r>
              <a:rPr b="1" lang="en"/>
              <a:t> 41 Responses</a:t>
            </a:r>
            <a:endParaRPr/>
          </a:p>
        </p:txBody>
      </p:sp>
      <p:sp>
        <p:nvSpPr>
          <p:cNvPr id="1655" name="Google Shape;1655;p59"/>
          <p:cNvSpPr txBox="1"/>
          <p:nvPr>
            <p:ph idx="3" type="subTitle"/>
          </p:nvPr>
        </p:nvSpPr>
        <p:spPr>
          <a:xfrm>
            <a:off x="13820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Concerned about delays with their current transportation means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9"/>
          <p:cNvSpPr txBox="1"/>
          <p:nvPr>
            <p:ph idx="4" type="subTitle"/>
          </p:nvPr>
        </p:nvSpPr>
        <p:spPr>
          <a:xfrm>
            <a:off x="4012494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and safety was the second highest area of concern</a:t>
            </a:r>
            <a:endParaRPr/>
          </a:p>
        </p:txBody>
      </p:sp>
      <p:sp>
        <p:nvSpPr>
          <p:cNvPr id="1657" name="Google Shape;1657;p59"/>
          <p:cNvSpPr txBox="1"/>
          <p:nvPr>
            <p:ph idx="5" type="subTitle"/>
          </p:nvPr>
        </p:nvSpPr>
        <p:spPr>
          <a:xfrm>
            <a:off x="6327517" y="1530599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of the participants were students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59"/>
          <p:cNvSpPr txBox="1"/>
          <p:nvPr>
            <p:ph idx="6" type="subTitle"/>
          </p:nvPr>
        </p:nvSpPr>
        <p:spPr>
          <a:xfrm>
            <a:off x="6642892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great portion of students also claimed about comfort issues</a:t>
            </a:r>
            <a:endParaRPr b="1"/>
          </a:p>
        </p:txBody>
      </p:sp>
      <p:sp>
        <p:nvSpPr>
          <p:cNvPr id="1659" name="Google Shape;1659;p59"/>
          <p:cNvSpPr/>
          <p:nvPr/>
        </p:nvSpPr>
        <p:spPr>
          <a:xfrm>
            <a:off x="1951508" y="11467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9"/>
          <p:cNvSpPr/>
          <p:nvPr/>
        </p:nvSpPr>
        <p:spPr>
          <a:xfrm>
            <a:off x="5491183" y="132670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59"/>
          <p:cNvSpPr/>
          <p:nvPr/>
        </p:nvSpPr>
        <p:spPr>
          <a:xfrm>
            <a:off x="3298808" y="30066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9"/>
          <p:cNvSpPr/>
          <p:nvPr/>
        </p:nvSpPr>
        <p:spPr>
          <a:xfrm>
            <a:off x="5925308" y="30066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9"/>
          <p:cNvSpPr/>
          <p:nvPr/>
        </p:nvSpPr>
        <p:spPr>
          <a:xfrm>
            <a:off x="672308" y="30066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4" name="Google Shape;1664;p59"/>
          <p:cNvGrpSpPr/>
          <p:nvPr/>
        </p:nvGrpSpPr>
        <p:grpSpPr>
          <a:xfrm>
            <a:off x="6054833" y="3148660"/>
            <a:ext cx="378106" cy="357430"/>
            <a:chOff x="2343133" y="3831082"/>
            <a:chExt cx="378106" cy="357430"/>
          </a:xfrm>
        </p:grpSpPr>
        <p:sp>
          <p:nvSpPr>
            <p:cNvPr id="1665" name="Google Shape;1665;p59"/>
            <p:cNvSpPr/>
            <p:nvPr/>
          </p:nvSpPr>
          <p:spPr>
            <a:xfrm>
              <a:off x="2478958" y="4097114"/>
              <a:ext cx="93942" cy="78264"/>
            </a:xfrm>
            <a:custGeom>
              <a:rect b="b" l="l" r="r" t="t"/>
              <a:pathLst>
                <a:path extrusionOk="0" h="2521" w="3026">
                  <a:moveTo>
                    <a:pt x="2844" y="0"/>
                  </a:moveTo>
                  <a:lnTo>
                    <a:pt x="243" y="605"/>
                  </a:lnTo>
                  <a:lnTo>
                    <a:pt x="1" y="2198"/>
                  </a:lnTo>
                  <a:lnTo>
                    <a:pt x="3025" y="2520"/>
                  </a:lnTo>
                  <a:lnTo>
                    <a:pt x="3025" y="2520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2557225" y="4110247"/>
              <a:ext cx="28189" cy="60134"/>
            </a:xfrm>
            <a:custGeom>
              <a:rect b="b" l="l" r="r" t="t"/>
              <a:pathLst>
                <a:path extrusionOk="0" h="1937" w="908">
                  <a:moveTo>
                    <a:pt x="242" y="1"/>
                  </a:moveTo>
                  <a:lnTo>
                    <a:pt x="0" y="182"/>
                  </a:lnTo>
                  <a:lnTo>
                    <a:pt x="242" y="1775"/>
                  </a:lnTo>
                  <a:lnTo>
                    <a:pt x="504" y="1936"/>
                  </a:lnTo>
                  <a:lnTo>
                    <a:pt x="907" y="1775"/>
                  </a:lnTo>
                  <a:lnTo>
                    <a:pt x="665" y="182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2343133" y="3831082"/>
              <a:ext cx="357452" cy="261026"/>
            </a:xfrm>
            <a:custGeom>
              <a:rect b="b" l="l" r="r" t="t"/>
              <a:pathLst>
                <a:path extrusionOk="0" h="8408" w="11514">
                  <a:moveTo>
                    <a:pt x="747" y="1"/>
                  </a:moveTo>
                  <a:cubicBezTo>
                    <a:pt x="344" y="1"/>
                    <a:pt x="1" y="343"/>
                    <a:pt x="1" y="686"/>
                  </a:cubicBezTo>
                  <a:lnTo>
                    <a:pt x="1" y="7400"/>
                  </a:lnTo>
                  <a:lnTo>
                    <a:pt x="5969" y="8408"/>
                  </a:lnTo>
                  <a:lnTo>
                    <a:pt x="11513" y="7400"/>
                  </a:lnTo>
                  <a:lnTo>
                    <a:pt x="11513" y="686"/>
                  </a:lnTo>
                  <a:cubicBezTo>
                    <a:pt x="11513" y="343"/>
                    <a:pt x="11170" y="1"/>
                    <a:pt x="10747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2669239" y="3831082"/>
              <a:ext cx="52000" cy="242896"/>
            </a:xfrm>
            <a:custGeom>
              <a:rect b="b" l="l" r="r" t="t"/>
              <a:pathLst>
                <a:path extrusionOk="0" h="7824" w="1675">
                  <a:moveTo>
                    <a:pt x="162" y="1"/>
                  </a:moveTo>
                  <a:cubicBezTo>
                    <a:pt x="586" y="1"/>
                    <a:pt x="928" y="343"/>
                    <a:pt x="928" y="686"/>
                  </a:cubicBezTo>
                  <a:lnTo>
                    <a:pt x="928" y="847"/>
                  </a:lnTo>
                  <a:lnTo>
                    <a:pt x="1" y="4638"/>
                  </a:lnTo>
                  <a:lnTo>
                    <a:pt x="928" y="7400"/>
                  </a:lnTo>
                  <a:lnTo>
                    <a:pt x="1332" y="7823"/>
                  </a:lnTo>
                  <a:lnTo>
                    <a:pt x="1674" y="7400"/>
                  </a:lnTo>
                  <a:lnTo>
                    <a:pt x="1674" y="686"/>
                  </a:lnTo>
                  <a:cubicBezTo>
                    <a:pt x="1674" y="343"/>
                    <a:pt x="1332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2343133" y="4060790"/>
              <a:ext cx="359936" cy="55136"/>
            </a:xfrm>
            <a:custGeom>
              <a:rect b="b" l="l" r="r" t="t"/>
              <a:pathLst>
                <a:path extrusionOk="0" h="1776" w="11594">
                  <a:moveTo>
                    <a:pt x="1" y="1"/>
                  </a:moveTo>
                  <a:lnTo>
                    <a:pt x="1" y="1009"/>
                  </a:lnTo>
                  <a:cubicBezTo>
                    <a:pt x="1" y="1432"/>
                    <a:pt x="344" y="1775"/>
                    <a:pt x="747" y="1775"/>
                  </a:cubicBezTo>
                  <a:lnTo>
                    <a:pt x="10747" y="1775"/>
                  </a:lnTo>
                  <a:cubicBezTo>
                    <a:pt x="11170" y="1775"/>
                    <a:pt x="11594" y="1432"/>
                    <a:pt x="11594" y="1009"/>
                  </a:cubicBezTo>
                  <a:lnTo>
                    <a:pt x="1143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2674268" y="4060790"/>
              <a:ext cx="46971" cy="55136"/>
            </a:xfrm>
            <a:custGeom>
              <a:rect b="b" l="l" r="r" t="t"/>
              <a:pathLst>
                <a:path extrusionOk="0" h="1776" w="1513">
                  <a:moveTo>
                    <a:pt x="766" y="1"/>
                  </a:moveTo>
                  <a:lnTo>
                    <a:pt x="766" y="1009"/>
                  </a:lnTo>
                  <a:cubicBezTo>
                    <a:pt x="766" y="1432"/>
                    <a:pt x="424" y="1775"/>
                    <a:pt x="0" y="1775"/>
                  </a:cubicBezTo>
                  <a:lnTo>
                    <a:pt x="766" y="1775"/>
                  </a:lnTo>
                  <a:cubicBezTo>
                    <a:pt x="1170" y="1775"/>
                    <a:pt x="1512" y="1432"/>
                    <a:pt x="1512" y="1009"/>
                  </a:cubicBezTo>
                  <a:lnTo>
                    <a:pt x="151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9"/>
            <p:cNvSpPr/>
            <p:nvPr/>
          </p:nvSpPr>
          <p:spPr>
            <a:xfrm>
              <a:off x="2455177" y="4165322"/>
              <a:ext cx="135853" cy="23191"/>
            </a:xfrm>
            <a:custGeom>
              <a:rect b="b" l="l" r="r" t="t"/>
              <a:pathLst>
                <a:path extrusionOk="0" h="747" w="4376">
                  <a:moveTo>
                    <a:pt x="343" y="1"/>
                  </a:moveTo>
                  <a:cubicBezTo>
                    <a:pt x="162" y="1"/>
                    <a:pt x="1" y="162"/>
                    <a:pt x="1" y="323"/>
                  </a:cubicBezTo>
                  <a:lnTo>
                    <a:pt x="1" y="586"/>
                  </a:lnTo>
                  <a:cubicBezTo>
                    <a:pt x="1" y="666"/>
                    <a:pt x="81" y="747"/>
                    <a:pt x="81" y="747"/>
                  </a:cubicBezTo>
                  <a:lnTo>
                    <a:pt x="4194" y="747"/>
                  </a:lnTo>
                  <a:cubicBezTo>
                    <a:pt x="4295" y="747"/>
                    <a:pt x="4376" y="666"/>
                    <a:pt x="4376" y="586"/>
                  </a:cubicBezTo>
                  <a:lnTo>
                    <a:pt x="4376" y="323"/>
                  </a:lnTo>
                  <a:cubicBezTo>
                    <a:pt x="4376" y="162"/>
                    <a:pt x="4194" y="1"/>
                    <a:pt x="3952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9"/>
            <p:cNvSpPr/>
            <p:nvPr/>
          </p:nvSpPr>
          <p:spPr>
            <a:xfrm>
              <a:off x="2575356" y="4165322"/>
              <a:ext cx="36354" cy="23191"/>
            </a:xfrm>
            <a:custGeom>
              <a:rect b="b" l="l" r="r" t="t"/>
              <a:pathLst>
                <a:path extrusionOk="0" h="747" w="1171">
                  <a:moveTo>
                    <a:pt x="1" y="1"/>
                  </a:moveTo>
                  <a:cubicBezTo>
                    <a:pt x="243" y="1"/>
                    <a:pt x="424" y="162"/>
                    <a:pt x="424" y="323"/>
                  </a:cubicBezTo>
                  <a:lnTo>
                    <a:pt x="424" y="586"/>
                  </a:lnTo>
                  <a:cubicBezTo>
                    <a:pt x="424" y="666"/>
                    <a:pt x="323" y="747"/>
                    <a:pt x="243" y="747"/>
                  </a:cubicBezTo>
                  <a:lnTo>
                    <a:pt x="1009" y="747"/>
                  </a:lnTo>
                  <a:cubicBezTo>
                    <a:pt x="1089" y="747"/>
                    <a:pt x="1170" y="666"/>
                    <a:pt x="1170" y="586"/>
                  </a:cubicBezTo>
                  <a:lnTo>
                    <a:pt x="1170" y="323"/>
                  </a:lnTo>
                  <a:cubicBezTo>
                    <a:pt x="1170" y="162"/>
                    <a:pt x="1009" y="1"/>
                    <a:pt x="74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2366293" y="3852380"/>
              <a:ext cx="331778" cy="23191"/>
            </a:xfrm>
            <a:custGeom>
              <a:rect b="b" l="l" r="r" t="t"/>
              <a:pathLst>
                <a:path extrusionOk="0" h="747" w="10687">
                  <a:moveTo>
                    <a:pt x="102" y="0"/>
                  </a:moveTo>
                  <a:cubicBezTo>
                    <a:pt x="102" y="0"/>
                    <a:pt x="1" y="81"/>
                    <a:pt x="1" y="161"/>
                  </a:cubicBezTo>
                  <a:lnTo>
                    <a:pt x="1" y="746"/>
                  </a:lnTo>
                  <a:lnTo>
                    <a:pt x="10686" y="746"/>
                  </a:lnTo>
                  <a:lnTo>
                    <a:pt x="10686" y="161"/>
                  </a:lnTo>
                  <a:cubicBezTo>
                    <a:pt x="10686" y="81"/>
                    <a:pt x="10586" y="0"/>
                    <a:pt x="10586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2442045" y="3852380"/>
              <a:ext cx="46971" cy="23191"/>
            </a:xfrm>
            <a:custGeom>
              <a:rect b="b" l="l" r="r" t="t"/>
              <a:pathLst>
                <a:path extrusionOk="0" h="747" w="1513">
                  <a:moveTo>
                    <a:pt x="0" y="0"/>
                  </a:moveTo>
                  <a:lnTo>
                    <a:pt x="424" y="746"/>
                  </a:lnTo>
                  <a:lnTo>
                    <a:pt x="1512" y="746"/>
                  </a:lnTo>
                  <a:lnTo>
                    <a:pt x="1351" y="161"/>
                  </a:lnTo>
                  <a:cubicBezTo>
                    <a:pt x="1351" y="81"/>
                    <a:pt x="1190" y="0"/>
                    <a:pt x="1089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2366293" y="3852380"/>
              <a:ext cx="331778" cy="208436"/>
            </a:xfrm>
            <a:custGeom>
              <a:rect b="b" l="l" r="r" t="t"/>
              <a:pathLst>
                <a:path extrusionOk="0" h="6714" w="10687">
                  <a:moveTo>
                    <a:pt x="102" y="0"/>
                  </a:moveTo>
                  <a:cubicBezTo>
                    <a:pt x="102" y="0"/>
                    <a:pt x="1" y="81"/>
                    <a:pt x="1" y="161"/>
                  </a:cubicBezTo>
                  <a:lnTo>
                    <a:pt x="1" y="6714"/>
                  </a:lnTo>
                  <a:lnTo>
                    <a:pt x="10686" y="6714"/>
                  </a:lnTo>
                  <a:lnTo>
                    <a:pt x="10686" y="746"/>
                  </a:lnTo>
                  <a:lnTo>
                    <a:pt x="2864" y="746"/>
                  </a:lnTo>
                  <a:cubicBezTo>
                    <a:pt x="2864" y="746"/>
                    <a:pt x="2783" y="746"/>
                    <a:pt x="2783" y="665"/>
                  </a:cubicBezTo>
                  <a:lnTo>
                    <a:pt x="2622" y="161"/>
                  </a:lnTo>
                  <a:cubicBezTo>
                    <a:pt x="2622" y="81"/>
                    <a:pt x="2521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9"/>
            <p:cNvSpPr/>
            <p:nvPr/>
          </p:nvSpPr>
          <p:spPr>
            <a:xfrm>
              <a:off x="2515282" y="4016364"/>
              <a:ext cx="148364" cy="23812"/>
            </a:xfrm>
            <a:custGeom>
              <a:rect b="b" l="l" r="r" t="t"/>
              <a:pathLst>
                <a:path extrusionOk="0" h="767" w="4779">
                  <a:moveTo>
                    <a:pt x="162" y="0"/>
                  </a:moveTo>
                  <a:cubicBezTo>
                    <a:pt x="81" y="0"/>
                    <a:pt x="0" y="0"/>
                    <a:pt x="0" y="81"/>
                  </a:cubicBezTo>
                  <a:lnTo>
                    <a:pt x="0" y="585"/>
                  </a:lnTo>
                  <a:cubicBezTo>
                    <a:pt x="0" y="686"/>
                    <a:pt x="81" y="767"/>
                    <a:pt x="162" y="767"/>
                  </a:cubicBezTo>
                  <a:lnTo>
                    <a:pt x="4698" y="767"/>
                  </a:lnTo>
                  <a:cubicBezTo>
                    <a:pt x="4698" y="767"/>
                    <a:pt x="4779" y="686"/>
                    <a:pt x="4779" y="585"/>
                  </a:cubicBezTo>
                  <a:lnTo>
                    <a:pt x="4779" y="81"/>
                  </a:lnTo>
                  <a:cubicBezTo>
                    <a:pt x="4779" y="0"/>
                    <a:pt x="4698" y="0"/>
                    <a:pt x="4698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9"/>
            <p:cNvSpPr/>
            <p:nvPr/>
          </p:nvSpPr>
          <p:spPr>
            <a:xfrm>
              <a:off x="2400723" y="3936483"/>
              <a:ext cx="83294" cy="56750"/>
            </a:xfrm>
            <a:custGeom>
              <a:rect b="b" l="l" r="r" t="t"/>
              <a:pathLst>
                <a:path extrusionOk="0" h="1828" w="2683">
                  <a:moveTo>
                    <a:pt x="1551" y="0"/>
                  </a:moveTo>
                  <a:cubicBezTo>
                    <a:pt x="1057" y="0"/>
                    <a:pt x="566" y="39"/>
                    <a:pt x="81" y="134"/>
                  </a:cubicBezTo>
                  <a:cubicBezTo>
                    <a:pt x="1" y="235"/>
                    <a:pt x="1" y="396"/>
                    <a:pt x="1" y="477"/>
                  </a:cubicBezTo>
                  <a:lnTo>
                    <a:pt x="1" y="819"/>
                  </a:lnTo>
                  <a:lnTo>
                    <a:pt x="505" y="819"/>
                  </a:lnTo>
                  <a:cubicBezTo>
                    <a:pt x="747" y="819"/>
                    <a:pt x="1009" y="1061"/>
                    <a:pt x="1009" y="1323"/>
                  </a:cubicBezTo>
                  <a:lnTo>
                    <a:pt x="1009" y="1827"/>
                  </a:lnTo>
                  <a:lnTo>
                    <a:pt x="1674" y="1827"/>
                  </a:lnTo>
                  <a:lnTo>
                    <a:pt x="1674" y="1323"/>
                  </a:lnTo>
                  <a:cubicBezTo>
                    <a:pt x="1674" y="1061"/>
                    <a:pt x="1916" y="819"/>
                    <a:pt x="2178" y="819"/>
                  </a:cubicBezTo>
                  <a:lnTo>
                    <a:pt x="2682" y="819"/>
                  </a:lnTo>
                  <a:lnTo>
                    <a:pt x="2682" y="477"/>
                  </a:lnTo>
                  <a:cubicBezTo>
                    <a:pt x="2682" y="315"/>
                    <a:pt x="2682" y="235"/>
                    <a:pt x="2601" y="53"/>
                  </a:cubicBezTo>
                  <a:cubicBezTo>
                    <a:pt x="2251" y="20"/>
                    <a:pt x="1900" y="0"/>
                    <a:pt x="1551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9"/>
            <p:cNvSpPr/>
            <p:nvPr/>
          </p:nvSpPr>
          <p:spPr>
            <a:xfrm>
              <a:off x="2395104" y="3904319"/>
              <a:ext cx="93911" cy="93911"/>
            </a:xfrm>
            <a:custGeom>
              <a:rect b="b" l="l" r="r" t="t"/>
              <a:pathLst>
                <a:path extrusionOk="0" h="3025" w="3025">
                  <a:moveTo>
                    <a:pt x="1512" y="343"/>
                  </a:moveTo>
                  <a:cubicBezTo>
                    <a:pt x="2198" y="343"/>
                    <a:pt x="2702" y="928"/>
                    <a:pt x="2702" y="1513"/>
                  </a:cubicBezTo>
                  <a:cubicBezTo>
                    <a:pt x="2702" y="2178"/>
                    <a:pt x="2198" y="2682"/>
                    <a:pt x="1512" y="2682"/>
                  </a:cubicBezTo>
                  <a:cubicBezTo>
                    <a:pt x="847" y="2682"/>
                    <a:pt x="343" y="2178"/>
                    <a:pt x="343" y="1513"/>
                  </a:cubicBezTo>
                  <a:cubicBezTo>
                    <a:pt x="343" y="928"/>
                    <a:pt x="847" y="343"/>
                    <a:pt x="1512" y="343"/>
                  </a:cubicBezTo>
                  <a:close/>
                  <a:moveTo>
                    <a:pt x="1512" y="0"/>
                  </a:moveTo>
                  <a:cubicBezTo>
                    <a:pt x="686" y="0"/>
                    <a:pt x="0" y="666"/>
                    <a:pt x="0" y="1513"/>
                  </a:cubicBezTo>
                  <a:cubicBezTo>
                    <a:pt x="0" y="2359"/>
                    <a:pt x="686" y="3025"/>
                    <a:pt x="1512" y="3025"/>
                  </a:cubicBezTo>
                  <a:cubicBezTo>
                    <a:pt x="2359" y="3025"/>
                    <a:pt x="3024" y="2359"/>
                    <a:pt x="3024" y="1513"/>
                  </a:cubicBezTo>
                  <a:cubicBezTo>
                    <a:pt x="3024" y="666"/>
                    <a:pt x="2359" y="0"/>
                    <a:pt x="1512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2517766" y="3909318"/>
              <a:ext cx="145880" cy="83915"/>
            </a:xfrm>
            <a:custGeom>
              <a:rect b="b" l="l" r="r" t="t"/>
              <a:pathLst>
                <a:path extrusionOk="0" h="2703" w="4699">
                  <a:moveTo>
                    <a:pt x="82" y="1"/>
                  </a:moveTo>
                  <a:cubicBezTo>
                    <a:pt x="1" y="1"/>
                    <a:pt x="1" y="102"/>
                    <a:pt x="1" y="182"/>
                  </a:cubicBezTo>
                  <a:lnTo>
                    <a:pt x="1" y="2622"/>
                  </a:lnTo>
                  <a:cubicBezTo>
                    <a:pt x="1" y="2622"/>
                    <a:pt x="1" y="2702"/>
                    <a:pt x="82" y="2702"/>
                  </a:cubicBezTo>
                  <a:lnTo>
                    <a:pt x="4618" y="2702"/>
                  </a:lnTo>
                  <a:lnTo>
                    <a:pt x="4699" y="2622"/>
                  </a:lnTo>
                  <a:lnTo>
                    <a:pt x="4699" y="182"/>
                  </a:lnTo>
                  <a:cubicBezTo>
                    <a:pt x="4699" y="102"/>
                    <a:pt x="4618" y="1"/>
                    <a:pt x="4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2395104" y="4011365"/>
              <a:ext cx="93911" cy="10648"/>
            </a:xfrm>
            <a:custGeom>
              <a:rect b="b" l="l" r="r" t="t"/>
              <a:pathLst>
                <a:path extrusionOk="0" h="343" w="3025">
                  <a:moveTo>
                    <a:pt x="182" y="0"/>
                  </a:moveTo>
                  <a:cubicBezTo>
                    <a:pt x="81" y="0"/>
                    <a:pt x="0" y="81"/>
                    <a:pt x="0" y="161"/>
                  </a:cubicBezTo>
                  <a:cubicBezTo>
                    <a:pt x="0" y="242"/>
                    <a:pt x="81" y="343"/>
                    <a:pt x="182" y="343"/>
                  </a:cubicBezTo>
                  <a:lnTo>
                    <a:pt x="2863" y="343"/>
                  </a:lnTo>
                  <a:cubicBezTo>
                    <a:pt x="2944" y="343"/>
                    <a:pt x="3024" y="242"/>
                    <a:pt x="3024" y="161"/>
                  </a:cubicBezTo>
                  <a:cubicBezTo>
                    <a:pt x="3024" y="81"/>
                    <a:pt x="2944" y="0"/>
                    <a:pt x="278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2395104" y="4034526"/>
              <a:ext cx="93911" cy="10648"/>
            </a:xfrm>
            <a:custGeom>
              <a:rect b="b" l="l" r="r" t="t"/>
              <a:pathLst>
                <a:path extrusionOk="0" h="343" w="3025">
                  <a:moveTo>
                    <a:pt x="182" y="0"/>
                  </a:moveTo>
                  <a:cubicBezTo>
                    <a:pt x="81" y="0"/>
                    <a:pt x="0" y="101"/>
                    <a:pt x="0" y="182"/>
                  </a:cubicBezTo>
                  <a:cubicBezTo>
                    <a:pt x="0" y="262"/>
                    <a:pt x="81" y="343"/>
                    <a:pt x="182" y="343"/>
                  </a:cubicBezTo>
                  <a:lnTo>
                    <a:pt x="2863" y="343"/>
                  </a:lnTo>
                  <a:cubicBezTo>
                    <a:pt x="2944" y="343"/>
                    <a:pt x="3024" y="262"/>
                    <a:pt x="3024" y="101"/>
                  </a:cubicBezTo>
                  <a:cubicBezTo>
                    <a:pt x="3024" y="0"/>
                    <a:pt x="2944" y="0"/>
                    <a:pt x="278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2580385" y="3956259"/>
              <a:ext cx="65101" cy="13194"/>
            </a:xfrm>
            <a:custGeom>
              <a:rect b="b" l="l" r="r" t="t"/>
              <a:pathLst>
                <a:path extrusionOk="0" h="425" w="2097">
                  <a:moveTo>
                    <a:pt x="161" y="1"/>
                  </a:moveTo>
                  <a:cubicBezTo>
                    <a:pt x="81" y="1"/>
                    <a:pt x="0" y="102"/>
                    <a:pt x="0" y="263"/>
                  </a:cubicBezTo>
                  <a:cubicBezTo>
                    <a:pt x="0" y="344"/>
                    <a:pt x="81" y="424"/>
                    <a:pt x="161" y="424"/>
                  </a:cubicBezTo>
                  <a:lnTo>
                    <a:pt x="1936" y="424"/>
                  </a:lnTo>
                  <a:cubicBezTo>
                    <a:pt x="2016" y="424"/>
                    <a:pt x="2097" y="344"/>
                    <a:pt x="2097" y="263"/>
                  </a:cubicBezTo>
                  <a:cubicBezTo>
                    <a:pt x="2097" y="102"/>
                    <a:pt x="2016" y="1"/>
                    <a:pt x="193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2533413" y="3956259"/>
              <a:ext cx="33839" cy="13194"/>
            </a:xfrm>
            <a:custGeom>
              <a:rect b="b" l="l" r="r" t="t"/>
              <a:pathLst>
                <a:path extrusionOk="0" h="425" w="1090">
                  <a:moveTo>
                    <a:pt x="162" y="1"/>
                  </a:moveTo>
                  <a:cubicBezTo>
                    <a:pt x="82" y="1"/>
                    <a:pt x="1" y="102"/>
                    <a:pt x="1" y="263"/>
                  </a:cubicBezTo>
                  <a:cubicBezTo>
                    <a:pt x="1" y="344"/>
                    <a:pt x="82" y="424"/>
                    <a:pt x="263" y="424"/>
                  </a:cubicBezTo>
                  <a:lnTo>
                    <a:pt x="928" y="424"/>
                  </a:lnTo>
                  <a:cubicBezTo>
                    <a:pt x="1009" y="424"/>
                    <a:pt x="1090" y="344"/>
                    <a:pt x="1090" y="263"/>
                  </a:cubicBezTo>
                  <a:cubicBezTo>
                    <a:pt x="1090" y="102"/>
                    <a:pt x="1009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2580385" y="3935614"/>
              <a:ext cx="65101" cy="10679"/>
            </a:xfrm>
            <a:custGeom>
              <a:rect b="b" l="l" r="r" t="t"/>
              <a:pathLst>
                <a:path extrusionOk="0" h="344" w="2097">
                  <a:moveTo>
                    <a:pt x="161" y="1"/>
                  </a:moveTo>
                  <a:cubicBezTo>
                    <a:pt x="81" y="1"/>
                    <a:pt x="0" y="81"/>
                    <a:pt x="0" y="162"/>
                  </a:cubicBezTo>
                  <a:cubicBezTo>
                    <a:pt x="0" y="263"/>
                    <a:pt x="81" y="343"/>
                    <a:pt x="161" y="343"/>
                  </a:cubicBezTo>
                  <a:lnTo>
                    <a:pt x="1936" y="343"/>
                  </a:lnTo>
                  <a:cubicBezTo>
                    <a:pt x="2016" y="343"/>
                    <a:pt x="2097" y="263"/>
                    <a:pt x="2097" y="162"/>
                  </a:cubicBezTo>
                  <a:cubicBezTo>
                    <a:pt x="2097" y="81"/>
                    <a:pt x="2016" y="1"/>
                    <a:pt x="193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2533413" y="3935614"/>
              <a:ext cx="33839" cy="10679"/>
            </a:xfrm>
            <a:custGeom>
              <a:rect b="b" l="l" r="r" t="t"/>
              <a:pathLst>
                <a:path extrusionOk="0" h="344" w="1090">
                  <a:moveTo>
                    <a:pt x="162" y="1"/>
                  </a:moveTo>
                  <a:cubicBezTo>
                    <a:pt x="82" y="1"/>
                    <a:pt x="1" y="81"/>
                    <a:pt x="1" y="162"/>
                  </a:cubicBezTo>
                  <a:cubicBezTo>
                    <a:pt x="1" y="263"/>
                    <a:pt x="82" y="343"/>
                    <a:pt x="263" y="343"/>
                  </a:cubicBezTo>
                  <a:lnTo>
                    <a:pt x="928" y="343"/>
                  </a:lnTo>
                  <a:cubicBezTo>
                    <a:pt x="1009" y="343"/>
                    <a:pt x="1090" y="263"/>
                    <a:pt x="1090" y="162"/>
                  </a:cubicBezTo>
                  <a:cubicBezTo>
                    <a:pt x="1090" y="81"/>
                    <a:pt x="1009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2604166" y="4053277"/>
              <a:ext cx="72614" cy="79258"/>
            </a:xfrm>
            <a:custGeom>
              <a:rect b="b" l="l" r="r" t="t"/>
              <a:pathLst>
                <a:path extrusionOk="0" h="2553" w="2339">
                  <a:moveTo>
                    <a:pt x="0" y="1"/>
                  </a:moveTo>
                  <a:lnTo>
                    <a:pt x="242" y="2340"/>
                  </a:lnTo>
                  <a:cubicBezTo>
                    <a:pt x="242" y="2473"/>
                    <a:pt x="330" y="2552"/>
                    <a:pt x="416" y="2552"/>
                  </a:cubicBezTo>
                  <a:cubicBezTo>
                    <a:pt x="447" y="2552"/>
                    <a:pt x="478" y="2542"/>
                    <a:pt x="504" y="2521"/>
                  </a:cubicBezTo>
                  <a:lnTo>
                    <a:pt x="1089" y="2017"/>
                  </a:lnTo>
                  <a:cubicBezTo>
                    <a:pt x="1170" y="2017"/>
                    <a:pt x="1250" y="2017"/>
                    <a:pt x="1331" y="2098"/>
                  </a:cubicBezTo>
                  <a:lnTo>
                    <a:pt x="1916" y="1674"/>
                  </a:lnTo>
                  <a:cubicBezTo>
                    <a:pt x="1916" y="1674"/>
                    <a:pt x="2016" y="1412"/>
                    <a:pt x="2097" y="1332"/>
                  </a:cubicBezTo>
                  <a:lnTo>
                    <a:pt x="2178" y="1332"/>
                  </a:lnTo>
                  <a:lnTo>
                    <a:pt x="2258" y="1251"/>
                  </a:lnTo>
                  <a:lnTo>
                    <a:pt x="2339" y="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2601031" y="4032011"/>
              <a:ext cx="91396" cy="62618"/>
            </a:xfrm>
            <a:custGeom>
              <a:rect b="b" l="l" r="r" t="t"/>
              <a:pathLst>
                <a:path extrusionOk="0" h="2017" w="2944">
                  <a:moveTo>
                    <a:pt x="262" y="0"/>
                  </a:moveTo>
                  <a:cubicBezTo>
                    <a:pt x="101" y="0"/>
                    <a:pt x="0" y="81"/>
                    <a:pt x="0" y="182"/>
                  </a:cubicBezTo>
                  <a:lnTo>
                    <a:pt x="101" y="686"/>
                  </a:lnTo>
                  <a:lnTo>
                    <a:pt x="2198" y="1775"/>
                  </a:lnTo>
                  <a:cubicBezTo>
                    <a:pt x="2359" y="1775"/>
                    <a:pt x="2359" y="1936"/>
                    <a:pt x="2279" y="2017"/>
                  </a:cubicBezTo>
                  <a:lnTo>
                    <a:pt x="2863" y="1593"/>
                  </a:lnTo>
                  <a:cubicBezTo>
                    <a:pt x="2944" y="1513"/>
                    <a:pt x="2944" y="1351"/>
                    <a:pt x="2783" y="1351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2642974" y="4094599"/>
              <a:ext cx="49455" cy="57620"/>
            </a:xfrm>
            <a:custGeom>
              <a:rect b="b" l="l" r="r" t="t"/>
              <a:pathLst>
                <a:path extrusionOk="0" h="1856" w="1593">
                  <a:moveTo>
                    <a:pt x="847" y="1"/>
                  </a:moveTo>
                  <a:lnTo>
                    <a:pt x="81" y="505"/>
                  </a:lnTo>
                  <a:cubicBezTo>
                    <a:pt x="81" y="585"/>
                    <a:pt x="0" y="686"/>
                    <a:pt x="81" y="767"/>
                  </a:cubicBezTo>
                  <a:lnTo>
                    <a:pt x="847" y="1775"/>
                  </a:lnTo>
                  <a:cubicBezTo>
                    <a:pt x="847" y="1855"/>
                    <a:pt x="928" y="1855"/>
                    <a:pt x="1008" y="1855"/>
                  </a:cubicBezTo>
                  <a:lnTo>
                    <a:pt x="1512" y="1513"/>
                  </a:lnTo>
                  <a:cubicBezTo>
                    <a:pt x="1593" y="1432"/>
                    <a:pt x="1593" y="1351"/>
                    <a:pt x="1512" y="1271"/>
                  </a:cubicBezTo>
                  <a:lnTo>
                    <a:pt x="847" y="263"/>
                  </a:lnTo>
                  <a:cubicBezTo>
                    <a:pt x="766" y="182"/>
                    <a:pt x="766" y="81"/>
                    <a:pt x="847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59"/>
          <p:cNvGrpSpPr/>
          <p:nvPr/>
        </p:nvGrpSpPr>
        <p:grpSpPr>
          <a:xfrm>
            <a:off x="5645049" y="1459604"/>
            <a:ext cx="333649" cy="375592"/>
            <a:chOff x="7225436" y="2621163"/>
            <a:chExt cx="333649" cy="375592"/>
          </a:xfrm>
        </p:grpSpPr>
        <p:sp>
          <p:nvSpPr>
            <p:cNvPr id="1690" name="Google Shape;1690;p59"/>
            <p:cNvSpPr/>
            <p:nvPr/>
          </p:nvSpPr>
          <p:spPr>
            <a:xfrm>
              <a:off x="7386906" y="2699398"/>
              <a:ext cx="10679" cy="36323"/>
            </a:xfrm>
            <a:custGeom>
              <a:rect b="b" l="l" r="r" t="t"/>
              <a:pathLst>
                <a:path extrusionOk="0" h="1170" w="344">
                  <a:moveTo>
                    <a:pt x="182" y="1"/>
                  </a:moveTo>
                  <a:cubicBezTo>
                    <a:pt x="81" y="1"/>
                    <a:pt x="1" y="81"/>
                    <a:pt x="1" y="162"/>
                  </a:cubicBezTo>
                  <a:lnTo>
                    <a:pt x="1" y="1009"/>
                  </a:lnTo>
                  <a:cubicBezTo>
                    <a:pt x="1" y="1089"/>
                    <a:pt x="81" y="1170"/>
                    <a:pt x="182" y="1170"/>
                  </a:cubicBezTo>
                  <a:cubicBezTo>
                    <a:pt x="263" y="1170"/>
                    <a:pt x="344" y="1089"/>
                    <a:pt x="344" y="1009"/>
                  </a:cubicBezTo>
                  <a:lnTo>
                    <a:pt x="344" y="162"/>
                  </a:lnTo>
                  <a:cubicBezTo>
                    <a:pt x="344" y="81"/>
                    <a:pt x="263" y="1"/>
                    <a:pt x="182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7246082" y="2782663"/>
              <a:ext cx="294834" cy="206480"/>
            </a:xfrm>
            <a:custGeom>
              <a:rect b="b" l="l" r="r" t="t"/>
              <a:pathLst>
                <a:path extrusionOk="0" h="6651" w="9497">
                  <a:moveTo>
                    <a:pt x="0" y="0"/>
                  </a:moveTo>
                  <a:lnTo>
                    <a:pt x="0" y="6230"/>
                  </a:lnTo>
                  <a:cubicBezTo>
                    <a:pt x="0" y="6230"/>
                    <a:pt x="1887" y="6650"/>
                    <a:pt x="4884" y="6650"/>
                  </a:cubicBezTo>
                  <a:cubicBezTo>
                    <a:pt x="6090" y="6650"/>
                    <a:pt x="7477" y="6582"/>
                    <a:pt x="8992" y="6391"/>
                  </a:cubicBezTo>
                  <a:lnTo>
                    <a:pt x="9497" y="0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7517733" y="2782663"/>
              <a:ext cx="23191" cy="198440"/>
            </a:xfrm>
            <a:custGeom>
              <a:rect b="b" l="l" r="r" t="t"/>
              <a:pathLst>
                <a:path extrusionOk="0" h="6392" w="747">
                  <a:moveTo>
                    <a:pt x="1" y="0"/>
                  </a:moveTo>
                  <a:lnTo>
                    <a:pt x="1" y="6149"/>
                  </a:lnTo>
                  <a:lnTo>
                    <a:pt x="404" y="6391"/>
                  </a:lnTo>
                  <a:lnTo>
                    <a:pt x="747" y="6149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7493952" y="2785768"/>
              <a:ext cx="55105" cy="59513"/>
            </a:xfrm>
            <a:custGeom>
              <a:rect b="b" l="l" r="r" t="t"/>
              <a:pathLst>
                <a:path extrusionOk="0" h="1917" w="1775">
                  <a:moveTo>
                    <a:pt x="1432" y="1"/>
                  </a:moveTo>
                  <a:lnTo>
                    <a:pt x="0" y="323"/>
                  </a:lnTo>
                  <a:lnTo>
                    <a:pt x="0" y="908"/>
                  </a:lnTo>
                  <a:cubicBezTo>
                    <a:pt x="0" y="1331"/>
                    <a:pt x="262" y="1755"/>
                    <a:pt x="666" y="1916"/>
                  </a:cubicBezTo>
                  <a:cubicBezTo>
                    <a:pt x="847" y="1916"/>
                    <a:pt x="1775" y="1755"/>
                    <a:pt x="1775" y="1170"/>
                  </a:cubicBezTo>
                  <a:lnTo>
                    <a:pt x="143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7514598" y="2782663"/>
              <a:ext cx="44487" cy="63984"/>
            </a:xfrm>
            <a:custGeom>
              <a:rect b="b" l="l" r="r" t="t"/>
              <a:pathLst>
                <a:path extrusionOk="0" h="2061" w="1433">
                  <a:moveTo>
                    <a:pt x="686" y="0"/>
                  </a:moveTo>
                  <a:lnTo>
                    <a:pt x="686" y="1008"/>
                  </a:lnTo>
                  <a:cubicBezTo>
                    <a:pt x="686" y="1431"/>
                    <a:pt x="424" y="1855"/>
                    <a:pt x="1" y="2016"/>
                  </a:cubicBezTo>
                  <a:cubicBezTo>
                    <a:pt x="122" y="2016"/>
                    <a:pt x="234" y="2061"/>
                    <a:pt x="343" y="2061"/>
                  </a:cubicBezTo>
                  <a:cubicBezTo>
                    <a:pt x="397" y="2061"/>
                    <a:pt x="451" y="2050"/>
                    <a:pt x="505" y="2016"/>
                  </a:cubicBezTo>
                  <a:cubicBezTo>
                    <a:pt x="1009" y="2016"/>
                    <a:pt x="1432" y="1512"/>
                    <a:pt x="1432" y="927"/>
                  </a:cubicBezTo>
                  <a:lnTo>
                    <a:pt x="1432" y="42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7426334" y="2777634"/>
              <a:ext cx="67647" cy="68051"/>
            </a:xfrm>
            <a:custGeom>
              <a:rect b="b" l="l" r="r" t="t"/>
              <a:pathLst>
                <a:path extrusionOk="0" h="2192" w="2179">
                  <a:moveTo>
                    <a:pt x="1090" y="1"/>
                  </a:moveTo>
                  <a:lnTo>
                    <a:pt x="1" y="585"/>
                  </a:lnTo>
                  <a:lnTo>
                    <a:pt x="1" y="1089"/>
                  </a:lnTo>
                  <a:cubicBezTo>
                    <a:pt x="1" y="1674"/>
                    <a:pt x="424" y="2098"/>
                    <a:pt x="928" y="2178"/>
                  </a:cubicBezTo>
                  <a:cubicBezTo>
                    <a:pt x="986" y="2187"/>
                    <a:pt x="1043" y="2191"/>
                    <a:pt x="1099" y="2191"/>
                  </a:cubicBezTo>
                  <a:cubicBezTo>
                    <a:pt x="1690" y="2191"/>
                    <a:pt x="2178" y="1723"/>
                    <a:pt x="2178" y="1170"/>
                  </a:cubicBezTo>
                  <a:lnTo>
                    <a:pt x="2178" y="58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7358126" y="2785768"/>
              <a:ext cx="68237" cy="59917"/>
            </a:xfrm>
            <a:custGeom>
              <a:rect b="b" l="l" r="r" t="t"/>
              <a:pathLst>
                <a:path extrusionOk="0" h="1930" w="2198">
                  <a:moveTo>
                    <a:pt x="1109" y="1"/>
                  </a:moveTo>
                  <a:lnTo>
                    <a:pt x="0" y="323"/>
                  </a:lnTo>
                  <a:lnTo>
                    <a:pt x="0" y="827"/>
                  </a:lnTo>
                  <a:cubicBezTo>
                    <a:pt x="0" y="1412"/>
                    <a:pt x="424" y="1836"/>
                    <a:pt x="1008" y="1916"/>
                  </a:cubicBezTo>
                  <a:cubicBezTo>
                    <a:pt x="1061" y="1925"/>
                    <a:pt x="1113" y="1929"/>
                    <a:pt x="1164" y="1929"/>
                  </a:cubicBezTo>
                  <a:cubicBezTo>
                    <a:pt x="1710" y="1929"/>
                    <a:pt x="2198" y="1461"/>
                    <a:pt x="2198" y="908"/>
                  </a:cubicBezTo>
                  <a:lnTo>
                    <a:pt x="2198" y="323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9"/>
            <p:cNvSpPr/>
            <p:nvPr/>
          </p:nvSpPr>
          <p:spPr>
            <a:xfrm>
              <a:off x="7293023" y="2785768"/>
              <a:ext cx="65132" cy="59917"/>
            </a:xfrm>
            <a:custGeom>
              <a:rect b="b" l="l" r="r" t="t"/>
              <a:pathLst>
                <a:path extrusionOk="0" h="1930" w="2098">
                  <a:moveTo>
                    <a:pt x="1089" y="1"/>
                  </a:moveTo>
                  <a:lnTo>
                    <a:pt x="1" y="323"/>
                  </a:lnTo>
                  <a:lnTo>
                    <a:pt x="1" y="827"/>
                  </a:lnTo>
                  <a:cubicBezTo>
                    <a:pt x="1" y="1412"/>
                    <a:pt x="343" y="1836"/>
                    <a:pt x="928" y="1916"/>
                  </a:cubicBezTo>
                  <a:cubicBezTo>
                    <a:pt x="985" y="1925"/>
                    <a:pt x="1042" y="1929"/>
                    <a:pt x="1097" y="1929"/>
                  </a:cubicBezTo>
                  <a:cubicBezTo>
                    <a:pt x="1677" y="1929"/>
                    <a:pt x="2097" y="1461"/>
                    <a:pt x="2097" y="908"/>
                  </a:cubicBezTo>
                  <a:lnTo>
                    <a:pt x="2097" y="3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9"/>
            <p:cNvSpPr/>
            <p:nvPr/>
          </p:nvSpPr>
          <p:spPr>
            <a:xfrm>
              <a:off x="7225436" y="2785768"/>
              <a:ext cx="67616" cy="59917"/>
            </a:xfrm>
            <a:custGeom>
              <a:rect b="b" l="l" r="r" t="t"/>
              <a:pathLst>
                <a:path extrusionOk="0" h="1930" w="2178">
                  <a:moveTo>
                    <a:pt x="1089" y="1"/>
                  </a:moveTo>
                  <a:lnTo>
                    <a:pt x="0" y="323"/>
                  </a:lnTo>
                  <a:lnTo>
                    <a:pt x="0" y="827"/>
                  </a:lnTo>
                  <a:cubicBezTo>
                    <a:pt x="0" y="1412"/>
                    <a:pt x="423" y="1836"/>
                    <a:pt x="928" y="1916"/>
                  </a:cubicBezTo>
                  <a:cubicBezTo>
                    <a:pt x="985" y="1925"/>
                    <a:pt x="1042" y="1929"/>
                    <a:pt x="1098" y="1929"/>
                  </a:cubicBezTo>
                  <a:cubicBezTo>
                    <a:pt x="1690" y="1929"/>
                    <a:pt x="2178" y="1461"/>
                    <a:pt x="2178" y="908"/>
                  </a:cubicBezTo>
                  <a:lnTo>
                    <a:pt x="2178" y="3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7410687" y="2751338"/>
              <a:ext cx="96426" cy="44487"/>
            </a:xfrm>
            <a:custGeom>
              <a:rect b="b" l="l" r="r" t="t"/>
              <a:pathLst>
                <a:path extrusionOk="0" h="1433" w="3106">
                  <a:moveTo>
                    <a:pt x="505" y="1"/>
                  </a:moveTo>
                  <a:lnTo>
                    <a:pt x="1" y="848"/>
                  </a:lnTo>
                  <a:lnTo>
                    <a:pt x="505" y="1432"/>
                  </a:lnTo>
                  <a:lnTo>
                    <a:pt x="2682" y="1432"/>
                  </a:lnTo>
                  <a:lnTo>
                    <a:pt x="3106" y="848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9"/>
            <p:cNvSpPr/>
            <p:nvPr/>
          </p:nvSpPr>
          <p:spPr>
            <a:xfrm>
              <a:off x="7274861" y="2751338"/>
              <a:ext cx="96426" cy="44487"/>
            </a:xfrm>
            <a:custGeom>
              <a:rect b="b" l="l" r="r" t="t"/>
              <a:pathLst>
                <a:path extrusionOk="0" h="1433" w="3106">
                  <a:moveTo>
                    <a:pt x="586" y="1"/>
                  </a:moveTo>
                  <a:lnTo>
                    <a:pt x="1" y="848"/>
                  </a:lnTo>
                  <a:lnTo>
                    <a:pt x="586" y="1432"/>
                  </a:lnTo>
                  <a:lnTo>
                    <a:pt x="2783" y="1432"/>
                  </a:lnTo>
                  <a:lnTo>
                    <a:pt x="3106" y="767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9"/>
            <p:cNvSpPr/>
            <p:nvPr/>
          </p:nvSpPr>
          <p:spPr>
            <a:xfrm>
              <a:off x="7290509" y="2621163"/>
              <a:ext cx="182824" cy="83263"/>
            </a:xfrm>
            <a:custGeom>
              <a:rect b="b" l="l" r="r" t="t"/>
              <a:pathLst>
                <a:path extrusionOk="0" h="2682" w="5889">
                  <a:moveTo>
                    <a:pt x="4537" y="585"/>
                  </a:moveTo>
                  <a:lnTo>
                    <a:pt x="4699" y="1170"/>
                  </a:lnTo>
                  <a:lnTo>
                    <a:pt x="2682" y="1170"/>
                  </a:lnTo>
                  <a:cubicBezTo>
                    <a:pt x="2602" y="1170"/>
                    <a:pt x="2602" y="1170"/>
                    <a:pt x="2602" y="1089"/>
                  </a:cubicBezTo>
                  <a:lnTo>
                    <a:pt x="2944" y="585"/>
                  </a:lnTo>
                  <a:close/>
                  <a:moveTo>
                    <a:pt x="2521" y="0"/>
                  </a:moveTo>
                  <a:lnTo>
                    <a:pt x="1936" y="1008"/>
                  </a:lnTo>
                  <a:cubicBezTo>
                    <a:pt x="1936" y="1008"/>
                    <a:pt x="1856" y="1089"/>
                    <a:pt x="1775" y="1089"/>
                  </a:cubicBezTo>
                  <a:lnTo>
                    <a:pt x="666" y="1089"/>
                  </a:lnTo>
                  <a:cubicBezTo>
                    <a:pt x="586" y="1089"/>
                    <a:pt x="505" y="1089"/>
                    <a:pt x="424" y="1170"/>
                  </a:cubicBezTo>
                  <a:lnTo>
                    <a:pt x="82" y="1593"/>
                  </a:lnTo>
                  <a:cubicBezTo>
                    <a:pt x="1" y="1674"/>
                    <a:pt x="1" y="1775"/>
                    <a:pt x="1" y="1775"/>
                  </a:cubicBezTo>
                  <a:lnTo>
                    <a:pt x="1" y="2521"/>
                  </a:lnTo>
                  <a:cubicBezTo>
                    <a:pt x="1" y="2601"/>
                    <a:pt x="82" y="2682"/>
                    <a:pt x="162" y="2682"/>
                  </a:cubicBezTo>
                  <a:lnTo>
                    <a:pt x="5707" y="2682"/>
                  </a:lnTo>
                  <a:cubicBezTo>
                    <a:pt x="5807" y="2682"/>
                    <a:pt x="5888" y="2601"/>
                    <a:pt x="5888" y="2521"/>
                  </a:cubicBezTo>
                  <a:lnTo>
                    <a:pt x="5888" y="1351"/>
                  </a:lnTo>
                  <a:cubicBezTo>
                    <a:pt x="5888" y="1170"/>
                    <a:pt x="5807" y="1089"/>
                    <a:pt x="5626" y="1089"/>
                  </a:cubicBezTo>
                  <a:lnTo>
                    <a:pt x="5545" y="1089"/>
                  </a:lnTo>
                  <a:cubicBezTo>
                    <a:pt x="5465" y="1089"/>
                    <a:pt x="4699" y="1008"/>
                    <a:pt x="4699" y="1008"/>
                  </a:cubicBezTo>
                  <a:lnTo>
                    <a:pt x="4376" y="81"/>
                  </a:lnTo>
                  <a:cubicBezTo>
                    <a:pt x="4376" y="0"/>
                    <a:pt x="4295" y="0"/>
                    <a:pt x="4194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7420715" y="2621163"/>
              <a:ext cx="41973" cy="33839"/>
            </a:xfrm>
            <a:custGeom>
              <a:rect b="b" l="l" r="r" t="t"/>
              <a:pathLst>
                <a:path extrusionOk="0" h="1090" w="1352">
                  <a:moveTo>
                    <a:pt x="0" y="0"/>
                  </a:moveTo>
                  <a:cubicBezTo>
                    <a:pt x="0" y="0"/>
                    <a:pt x="101" y="0"/>
                    <a:pt x="101" y="81"/>
                  </a:cubicBezTo>
                  <a:lnTo>
                    <a:pt x="424" y="1008"/>
                  </a:lnTo>
                  <a:cubicBezTo>
                    <a:pt x="505" y="1008"/>
                    <a:pt x="505" y="1089"/>
                    <a:pt x="605" y="1089"/>
                  </a:cubicBezTo>
                  <a:lnTo>
                    <a:pt x="1351" y="1089"/>
                  </a:lnTo>
                  <a:cubicBezTo>
                    <a:pt x="1271" y="1089"/>
                    <a:pt x="1190" y="1008"/>
                    <a:pt x="1190" y="1008"/>
                  </a:cubicBezTo>
                  <a:lnTo>
                    <a:pt x="847" y="81"/>
                  </a:lnTo>
                  <a:cubicBezTo>
                    <a:pt x="847" y="0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9"/>
            <p:cNvSpPr/>
            <p:nvPr/>
          </p:nvSpPr>
          <p:spPr>
            <a:xfrm>
              <a:off x="7462658" y="2654972"/>
              <a:ext cx="31324" cy="49455"/>
            </a:xfrm>
            <a:custGeom>
              <a:rect b="b" l="l" r="r" t="t"/>
              <a:pathLst>
                <a:path extrusionOk="0" h="1593" w="1009">
                  <a:moveTo>
                    <a:pt x="0" y="0"/>
                  </a:moveTo>
                  <a:cubicBezTo>
                    <a:pt x="162" y="0"/>
                    <a:pt x="343" y="81"/>
                    <a:pt x="343" y="262"/>
                  </a:cubicBezTo>
                  <a:lnTo>
                    <a:pt x="343" y="1432"/>
                  </a:lnTo>
                  <a:cubicBezTo>
                    <a:pt x="343" y="1512"/>
                    <a:pt x="262" y="1593"/>
                    <a:pt x="162" y="1593"/>
                  </a:cubicBezTo>
                  <a:lnTo>
                    <a:pt x="928" y="1593"/>
                  </a:lnTo>
                  <a:cubicBezTo>
                    <a:pt x="1008" y="1593"/>
                    <a:pt x="1008" y="1512"/>
                    <a:pt x="1008" y="1432"/>
                  </a:cubicBezTo>
                  <a:lnTo>
                    <a:pt x="1008" y="262"/>
                  </a:lnTo>
                  <a:cubicBezTo>
                    <a:pt x="1008" y="81"/>
                    <a:pt x="928" y="0"/>
                    <a:pt x="7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9"/>
            <p:cNvSpPr/>
            <p:nvPr/>
          </p:nvSpPr>
          <p:spPr>
            <a:xfrm>
              <a:off x="7431364" y="2688750"/>
              <a:ext cx="23812" cy="31324"/>
            </a:xfrm>
            <a:custGeom>
              <a:rect b="b" l="l" r="r" t="t"/>
              <a:pathLst>
                <a:path extrusionOk="0" h="1009" w="767">
                  <a:moveTo>
                    <a:pt x="262" y="1"/>
                  </a:moveTo>
                  <a:cubicBezTo>
                    <a:pt x="81" y="182"/>
                    <a:pt x="0" y="344"/>
                    <a:pt x="0" y="505"/>
                  </a:cubicBezTo>
                  <a:cubicBezTo>
                    <a:pt x="0" y="767"/>
                    <a:pt x="81" y="928"/>
                    <a:pt x="262" y="1009"/>
                  </a:cubicBezTo>
                  <a:cubicBezTo>
                    <a:pt x="262" y="1009"/>
                    <a:pt x="504" y="848"/>
                    <a:pt x="666" y="848"/>
                  </a:cubicBezTo>
                  <a:cubicBezTo>
                    <a:pt x="666" y="848"/>
                    <a:pt x="766" y="1"/>
                    <a:pt x="262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7316804" y="2688315"/>
              <a:ext cx="23191" cy="32442"/>
            </a:xfrm>
            <a:custGeom>
              <a:rect b="b" l="l" r="r" t="t"/>
              <a:pathLst>
                <a:path extrusionOk="0" h="1045" w="747">
                  <a:moveTo>
                    <a:pt x="287" y="0"/>
                  </a:moveTo>
                  <a:cubicBezTo>
                    <a:pt x="268" y="0"/>
                    <a:pt x="253" y="5"/>
                    <a:pt x="243" y="15"/>
                  </a:cubicBezTo>
                  <a:cubicBezTo>
                    <a:pt x="81" y="196"/>
                    <a:pt x="1" y="358"/>
                    <a:pt x="1" y="519"/>
                  </a:cubicBezTo>
                  <a:cubicBezTo>
                    <a:pt x="1" y="781"/>
                    <a:pt x="81" y="942"/>
                    <a:pt x="243" y="1023"/>
                  </a:cubicBezTo>
                  <a:cubicBezTo>
                    <a:pt x="254" y="1038"/>
                    <a:pt x="274" y="1045"/>
                    <a:pt x="298" y="1045"/>
                  </a:cubicBezTo>
                  <a:cubicBezTo>
                    <a:pt x="439" y="1045"/>
                    <a:pt x="747" y="811"/>
                    <a:pt x="747" y="519"/>
                  </a:cubicBezTo>
                  <a:cubicBezTo>
                    <a:pt x="747" y="236"/>
                    <a:pt x="422" y="0"/>
                    <a:pt x="287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9"/>
            <p:cNvSpPr/>
            <p:nvPr/>
          </p:nvSpPr>
          <p:spPr>
            <a:xfrm>
              <a:off x="7376909" y="2730693"/>
              <a:ext cx="33808" cy="28841"/>
            </a:xfrm>
            <a:custGeom>
              <a:rect b="b" l="l" r="r" t="t"/>
              <a:pathLst>
                <a:path extrusionOk="0" h="929" w="1089">
                  <a:moveTo>
                    <a:pt x="81" y="1"/>
                  </a:moveTo>
                  <a:cubicBezTo>
                    <a:pt x="81" y="1"/>
                    <a:pt x="0" y="1"/>
                    <a:pt x="0" y="81"/>
                  </a:cubicBezTo>
                  <a:lnTo>
                    <a:pt x="0" y="928"/>
                  </a:lnTo>
                  <a:lnTo>
                    <a:pt x="1089" y="928"/>
                  </a:lnTo>
                  <a:lnTo>
                    <a:pt x="1089" y="81"/>
                  </a:lnTo>
                  <a:cubicBezTo>
                    <a:pt x="1089" y="1"/>
                    <a:pt x="1008" y="1"/>
                    <a:pt x="90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9"/>
            <p:cNvSpPr/>
            <p:nvPr/>
          </p:nvSpPr>
          <p:spPr>
            <a:xfrm>
              <a:off x="7264244" y="2879682"/>
              <a:ext cx="83884" cy="117071"/>
            </a:xfrm>
            <a:custGeom>
              <a:rect b="b" l="l" r="r" t="t"/>
              <a:pathLst>
                <a:path extrusionOk="0" h="3771" w="2702">
                  <a:moveTo>
                    <a:pt x="766" y="0"/>
                  </a:moveTo>
                  <a:cubicBezTo>
                    <a:pt x="605" y="0"/>
                    <a:pt x="504" y="161"/>
                    <a:pt x="504" y="242"/>
                  </a:cubicBezTo>
                  <a:lnTo>
                    <a:pt x="504" y="3105"/>
                  </a:lnTo>
                  <a:lnTo>
                    <a:pt x="0" y="3428"/>
                  </a:lnTo>
                  <a:lnTo>
                    <a:pt x="504" y="3770"/>
                  </a:lnTo>
                  <a:lnTo>
                    <a:pt x="1774" y="3770"/>
                  </a:lnTo>
                  <a:lnTo>
                    <a:pt x="2702" y="201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9"/>
            <p:cNvSpPr/>
            <p:nvPr/>
          </p:nvSpPr>
          <p:spPr>
            <a:xfrm>
              <a:off x="7319319" y="2879682"/>
              <a:ext cx="57620" cy="117071"/>
            </a:xfrm>
            <a:custGeom>
              <a:rect b="b" l="l" r="r" t="t"/>
              <a:pathLst>
                <a:path extrusionOk="0" h="3771" w="1856">
                  <a:moveTo>
                    <a:pt x="0" y="0"/>
                  </a:moveTo>
                  <a:lnTo>
                    <a:pt x="0" y="3770"/>
                  </a:lnTo>
                  <a:lnTo>
                    <a:pt x="1351" y="3770"/>
                  </a:lnTo>
                  <a:lnTo>
                    <a:pt x="1855" y="3347"/>
                  </a:lnTo>
                  <a:lnTo>
                    <a:pt x="1351" y="3105"/>
                  </a:lnTo>
                  <a:lnTo>
                    <a:pt x="1351" y="242"/>
                  </a:lnTo>
                  <a:cubicBezTo>
                    <a:pt x="1351" y="161"/>
                    <a:pt x="1170" y="0"/>
                    <a:pt x="1089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7395040" y="2882165"/>
              <a:ext cx="112072" cy="60134"/>
            </a:xfrm>
            <a:custGeom>
              <a:rect b="b" l="l" r="r" t="t"/>
              <a:pathLst>
                <a:path extrusionOk="0" h="1937" w="3610">
                  <a:moveTo>
                    <a:pt x="82" y="1"/>
                  </a:moveTo>
                  <a:cubicBezTo>
                    <a:pt x="82" y="1"/>
                    <a:pt x="1" y="1"/>
                    <a:pt x="1" y="81"/>
                  </a:cubicBezTo>
                  <a:lnTo>
                    <a:pt x="1" y="1755"/>
                  </a:lnTo>
                  <a:cubicBezTo>
                    <a:pt x="1" y="1835"/>
                    <a:pt x="82" y="1936"/>
                    <a:pt x="82" y="1936"/>
                  </a:cubicBezTo>
                  <a:lnTo>
                    <a:pt x="3448" y="1936"/>
                  </a:lnTo>
                  <a:cubicBezTo>
                    <a:pt x="3529" y="1936"/>
                    <a:pt x="3610" y="1835"/>
                    <a:pt x="3610" y="1755"/>
                  </a:cubicBezTo>
                  <a:lnTo>
                    <a:pt x="3610" y="81"/>
                  </a:lnTo>
                  <a:cubicBezTo>
                    <a:pt x="3610" y="1"/>
                    <a:pt x="3529" y="1"/>
                    <a:pt x="3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9"/>
            <p:cNvSpPr/>
            <p:nvPr/>
          </p:nvSpPr>
          <p:spPr>
            <a:xfrm>
              <a:off x="7361262" y="2976048"/>
              <a:ext cx="159012" cy="20707"/>
            </a:xfrm>
            <a:custGeom>
              <a:rect b="b" l="l" r="r" t="t"/>
              <a:pathLst>
                <a:path extrusionOk="0" h="667" w="5122">
                  <a:moveTo>
                    <a:pt x="0" y="1"/>
                  </a:moveTo>
                  <a:lnTo>
                    <a:pt x="0" y="666"/>
                  </a:lnTo>
                  <a:lnTo>
                    <a:pt x="4859" y="666"/>
                  </a:lnTo>
                  <a:lnTo>
                    <a:pt x="5121" y="586"/>
                  </a:lnTo>
                  <a:lnTo>
                    <a:pt x="5041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9"/>
            <p:cNvSpPr/>
            <p:nvPr/>
          </p:nvSpPr>
          <p:spPr>
            <a:xfrm>
              <a:off x="7509599" y="2976048"/>
              <a:ext cx="31324" cy="20707"/>
            </a:xfrm>
            <a:custGeom>
              <a:rect b="b" l="l" r="r" t="t"/>
              <a:pathLst>
                <a:path extrusionOk="0" h="667" w="1009">
                  <a:moveTo>
                    <a:pt x="263" y="1"/>
                  </a:moveTo>
                  <a:lnTo>
                    <a:pt x="263" y="424"/>
                  </a:lnTo>
                  <a:cubicBezTo>
                    <a:pt x="263" y="586"/>
                    <a:pt x="162" y="666"/>
                    <a:pt x="0" y="666"/>
                  </a:cubicBezTo>
                  <a:lnTo>
                    <a:pt x="767" y="666"/>
                  </a:lnTo>
                  <a:cubicBezTo>
                    <a:pt x="928" y="666"/>
                    <a:pt x="1009" y="586"/>
                    <a:pt x="1009" y="424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9"/>
            <p:cNvSpPr/>
            <p:nvPr/>
          </p:nvSpPr>
          <p:spPr>
            <a:xfrm>
              <a:off x="7246082" y="2976048"/>
              <a:ext cx="33839" cy="20707"/>
            </a:xfrm>
            <a:custGeom>
              <a:rect b="b" l="l" r="r" t="t"/>
              <a:pathLst>
                <a:path extrusionOk="0" h="667" w="1090">
                  <a:moveTo>
                    <a:pt x="0" y="1"/>
                  </a:moveTo>
                  <a:lnTo>
                    <a:pt x="0" y="424"/>
                  </a:lnTo>
                  <a:cubicBezTo>
                    <a:pt x="0" y="586"/>
                    <a:pt x="81" y="666"/>
                    <a:pt x="263" y="666"/>
                  </a:cubicBezTo>
                  <a:lnTo>
                    <a:pt x="1089" y="666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9"/>
            <p:cNvSpPr/>
            <p:nvPr/>
          </p:nvSpPr>
          <p:spPr>
            <a:xfrm>
              <a:off x="7303672" y="2934136"/>
              <a:ext cx="26326" cy="10648"/>
            </a:xfrm>
            <a:custGeom>
              <a:rect b="b" l="l" r="r" t="t"/>
              <a:pathLst>
                <a:path extrusionOk="0" h="343" w="848">
                  <a:moveTo>
                    <a:pt x="162" y="0"/>
                  </a:moveTo>
                  <a:cubicBezTo>
                    <a:pt x="81" y="0"/>
                    <a:pt x="0" y="81"/>
                    <a:pt x="0" y="161"/>
                  </a:cubicBezTo>
                  <a:cubicBezTo>
                    <a:pt x="0" y="343"/>
                    <a:pt x="81" y="343"/>
                    <a:pt x="162" y="343"/>
                  </a:cubicBezTo>
                  <a:lnTo>
                    <a:pt x="504" y="343"/>
                  </a:lnTo>
                  <a:cubicBezTo>
                    <a:pt x="666" y="343"/>
                    <a:pt x="847" y="262"/>
                    <a:pt x="666" y="81"/>
                  </a:cubicBezTo>
                  <a:cubicBezTo>
                    <a:pt x="666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7319319" y="2934136"/>
              <a:ext cx="15678" cy="10648"/>
            </a:xfrm>
            <a:custGeom>
              <a:rect b="b" l="l" r="r" t="t"/>
              <a:pathLst>
                <a:path extrusionOk="0" h="343" w="505">
                  <a:moveTo>
                    <a:pt x="0" y="0"/>
                  </a:moveTo>
                  <a:lnTo>
                    <a:pt x="0" y="343"/>
                  </a:lnTo>
                  <a:lnTo>
                    <a:pt x="343" y="343"/>
                  </a:lnTo>
                  <a:cubicBezTo>
                    <a:pt x="424" y="343"/>
                    <a:pt x="504" y="343"/>
                    <a:pt x="504" y="161"/>
                  </a:cubicBezTo>
                  <a:cubicBezTo>
                    <a:pt x="504" y="81"/>
                    <a:pt x="424" y="0"/>
                    <a:pt x="34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9"/>
            <p:cNvSpPr/>
            <p:nvPr/>
          </p:nvSpPr>
          <p:spPr>
            <a:xfrm>
              <a:off x="7358126" y="2751338"/>
              <a:ext cx="68237" cy="44487"/>
            </a:xfrm>
            <a:custGeom>
              <a:rect b="b" l="l" r="r" t="t"/>
              <a:pathLst>
                <a:path extrusionOk="0" h="1433" w="2198">
                  <a:moveTo>
                    <a:pt x="0" y="1"/>
                  </a:moveTo>
                  <a:lnTo>
                    <a:pt x="0" y="1432"/>
                  </a:lnTo>
                  <a:lnTo>
                    <a:pt x="2198" y="1432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7225436" y="2751338"/>
              <a:ext cx="67616" cy="44487"/>
            </a:xfrm>
            <a:custGeom>
              <a:rect b="b" l="l" r="r" t="t"/>
              <a:pathLst>
                <a:path extrusionOk="0" h="1433" w="2178">
                  <a:moveTo>
                    <a:pt x="1169" y="1"/>
                  </a:moveTo>
                  <a:cubicBezTo>
                    <a:pt x="928" y="1"/>
                    <a:pt x="746" y="182"/>
                    <a:pt x="585" y="344"/>
                  </a:cubicBezTo>
                  <a:lnTo>
                    <a:pt x="0" y="1432"/>
                  </a:lnTo>
                  <a:lnTo>
                    <a:pt x="2178" y="1432"/>
                  </a:lnTo>
                  <a:lnTo>
                    <a:pt x="2178" y="1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9"/>
            <p:cNvSpPr/>
            <p:nvPr/>
          </p:nvSpPr>
          <p:spPr>
            <a:xfrm>
              <a:off x="7493952" y="2751338"/>
              <a:ext cx="44456" cy="44487"/>
            </a:xfrm>
            <a:custGeom>
              <a:rect b="b" l="l" r="r" t="t"/>
              <a:pathLst>
                <a:path extrusionOk="0" h="1433" w="1432">
                  <a:moveTo>
                    <a:pt x="0" y="1"/>
                  </a:moveTo>
                  <a:lnTo>
                    <a:pt x="0" y="1432"/>
                  </a:lnTo>
                  <a:lnTo>
                    <a:pt x="1432" y="1432"/>
                  </a:lnTo>
                  <a:lnTo>
                    <a:pt x="1432" y="606"/>
                  </a:lnTo>
                  <a:cubicBezTo>
                    <a:pt x="1432" y="606"/>
                    <a:pt x="767" y="1"/>
                    <a:pt x="343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9"/>
            <p:cNvSpPr/>
            <p:nvPr/>
          </p:nvSpPr>
          <p:spPr>
            <a:xfrm>
              <a:off x="7502086" y="2751338"/>
              <a:ext cx="56999" cy="44487"/>
            </a:xfrm>
            <a:custGeom>
              <a:rect b="b" l="l" r="r" t="t"/>
              <a:pathLst>
                <a:path extrusionOk="0" h="1433" w="1836">
                  <a:moveTo>
                    <a:pt x="0" y="1"/>
                  </a:moveTo>
                  <a:cubicBezTo>
                    <a:pt x="242" y="1"/>
                    <a:pt x="404" y="182"/>
                    <a:pt x="585" y="344"/>
                  </a:cubicBezTo>
                  <a:lnTo>
                    <a:pt x="1170" y="1432"/>
                  </a:lnTo>
                  <a:lnTo>
                    <a:pt x="1835" y="1432"/>
                  </a:lnTo>
                  <a:lnTo>
                    <a:pt x="1251" y="344"/>
                  </a:lnTo>
                  <a:cubicBezTo>
                    <a:pt x="1170" y="182"/>
                    <a:pt x="1009" y="1"/>
                    <a:pt x="746" y="1"/>
                  </a:cubicBezTo>
                  <a:close/>
                </a:path>
              </a:pathLst>
            </a:custGeom>
            <a:solidFill>
              <a:srgbClr val="FFC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9"/>
            <p:cNvSpPr/>
            <p:nvPr/>
          </p:nvSpPr>
          <p:spPr>
            <a:xfrm>
              <a:off x="7439498" y="2686266"/>
              <a:ext cx="31324" cy="36944"/>
            </a:xfrm>
            <a:custGeom>
              <a:rect b="b" l="l" r="r" t="t"/>
              <a:pathLst>
                <a:path extrusionOk="0" h="1190" w="1009">
                  <a:moveTo>
                    <a:pt x="323" y="0"/>
                  </a:moveTo>
                  <a:cubicBezTo>
                    <a:pt x="242" y="0"/>
                    <a:pt x="81" y="0"/>
                    <a:pt x="0" y="81"/>
                  </a:cubicBezTo>
                  <a:cubicBezTo>
                    <a:pt x="0" y="182"/>
                    <a:pt x="0" y="182"/>
                    <a:pt x="81" y="182"/>
                  </a:cubicBezTo>
                  <a:cubicBezTo>
                    <a:pt x="162" y="262"/>
                    <a:pt x="242" y="424"/>
                    <a:pt x="242" y="585"/>
                  </a:cubicBezTo>
                  <a:cubicBezTo>
                    <a:pt x="242" y="766"/>
                    <a:pt x="162" y="928"/>
                    <a:pt x="81" y="1008"/>
                  </a:cubicBezTo>
                  <a:lnTo>
                    <a:pt x="0" y="1089"/>
                  </a:lnTo>
                  <a:cubicBezTo>
                    <a:pt x="81" y="1190"/>
                    <a:pt x="242" y="1190"/>
                    <a:pt x="323" y="1190"/>
                  </a:cubicBezTo>
                  <a:cubicBezTo>
                    <a:pt x="504" y="1190"/>
                    <a:pt x="666" y="1190"/>
                    <a:pt x="746" y="1008"/>
                  </a:cubicBezTo>
                  <a:cubicBezTo>
                    <a:pt x="908" y="928"/>
                    <a:pt x="1008" y="766"/>
                    <a:pt x="1008" y="585"/>
                  </a:cubicBezTo>
                  <a:cubicBezTo>
                    <a:pt x="1008" y="424"/>
                    <a:pt x="908" y="262"/>
                    <a:pt x="746" y="182"/>
                  </a:cubicBezTo>
                  <a:cubicBezTo>
                    <a:pt x="666" y="81"/>
                    <a:pt x="504" y="0"/>
                    <a:pt x="32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7324317" y="2686266"/>
              <a:ext cx="31324" cy="36944"/>
            </a:xfrm>
            <a:custGeom>
              <a:rect b="b" l="l" r="r" t="t"/>
              <a:pathLst>
                <a:path extrusionOk="0" h="1190" w="1009">
                  <a:moveTo>
                    <a:pt x="343" y="0"/>
                  </a:moveTo>
                  <a:cubicBezTo>
                    <a:pt x="263" y="0"/>
                    <a:pt x="81" y="0"/>
                    <a:pt x="1" y="81"/>
                  </a:cubicBezTo>
                  <a:cubicBezTo>
                    <a:pt x="1" y="182"/>
                    <a:pt x="1" y="182"/>
                    <a:pt x="81" y="182"/>
                  </a:cubicBezTo>
                  <a:cubicBezTo>
                    <a:pt x="182" y="262"/>
                    <a:pt x="263" y="424"/>
                    <a:pt x="263" y="585"/>
                  </a:cubicBezTo>
                  <a:cubicBezTo>
                    <a:pt x="263" y="766"/>
                    <a:pt x="182" y="928"/>
                    <a:pt x="81" y="1008"/>
                  </a:cubicBezTo>
                  <a:lnTo>
                    <a:pt x="1" y="1089"/>
                  </a:lnTo>
                  <a:cubicBezTo>
                    <a:pt x="81" y="1190"/>
                    <a:pt x="263" y="1190"/>
                    <a:pt x="343" y="1190"/>
                  </a:cubicBezTo>
                  <a:cubicBezTo>
                    <a:pt x="505" y="1190"/>
                    <a:pt x="686" y="1190"/>
                    <a:pt x="767" y="1008"/>
                  </a:cubicBezTo>
                  <a:cubicBezTo>
                    <a:pt x="928" y="928"/>
                    <a:pt x="1009" y="766"/>
                    <a:pt x="1009" y="585"/>
                  </a:cubicBezTo>
                  <a:cubicBezTo>
                    <a:pt x="1009" y="424"/>
                    <a:pt x="928" y="262"/>
                    <a:pt x="767" y="182"/>
                  </a:cubicBezTo>
                  <a:cubicBezTo>
                    <a:pt x="686" y="81"/>
                    <a:pt x="505" y="0"/>
                    <a:pt x="34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1" name="Google Shape;1721;p59"/>
          <p:cNvGrpSpPr/>
          <p:nvPr/>
        </p:nvGrpSpPr>
        <p:grpSpPr>
          <a:xfrm>
            <a:off x="784432" y="3226896"/>
            <a:ext cx="378107" cy="200958"/>
            <a:chOff x="4784269" y="2621163"/>
            <a:chExt cx="378107" cy="200958"/>
          </a:xfrm>
        </p:grpSpPr>
        <p:sp>
          <p:nvSpPr>
            <p:cNvPr id="1722" name="Google Shape;1722;p59"/>
            <p:cNvSpPr/>
            <p:nvPr/>
          </p:nvSpPr>
          <p:spPr>
            <a:xfrm>
              <a:off x="4828727" y="2629918"/>
              <a:ext cx="28810" cy="33218"/>
            </a:xfrm>
            <a:custGeom>
              <a:rect b="b" l="l" r="r" t="t"/>
              <a:pathLst>
                <a:path extrusionOk="0" h="1070" w="928">
                  <a:moveTo>
                    <a:pt x="202" y="1"/>
                  </a:moveTo>
                  <a:cubicBezTo>
                    <a:pt x="162" y="1"/>
                    <a:pt x="121" y="21"/>
                    <a:pt x="81" y="61"/>
                  </a:cubicBezTo>
                  <a:cubicBezTo>
                    <a:pt x="0" y="142"/>
                    <a:pt x="0" y="222"/>
                    <a:pt x="0" y="303"/>
                  </a:cubicBezTo>
                  <a:lnTo>
                    <a:pt x="504" y="989"/>
                  </a:lnTo>
                  <a:cubicBezTo>
                    <a:pt x="585" y="1069"/>
                    <a:pt x="585" y="1069"/>
                    <a:pt x="666" y="1069"/>
                  </a:cubicBezTo>
                  <a:cubicBezTo>
                    <a:pt x="746" y="1069"/>
                    <a:pt x="746" y="1069"/>
                    <a:pt x="746" y="989"/>
                  </a:cubicBezTo>
                  <a:cubicBezTo>
                    <a:pt x="827" y="989"/>
                    <a:pt x="928" y="807"/>
                    <a:pt x="827" y="726"/>
                  </a:cubicBezTo>
                  <a:lnTo>
                    <a:pt x="323" y="61"/>
                  </a:lnTo>
                  <a:cubicBezTo>
                    <a:pt x="283" y="21"/>
                    <a:pt x="242" y="1"/>
                    <a:pt x="202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9"/>
            <p:cNvSpPr/>
            <p:nvPr/>
          </p:nvSpPr>
          <p:spPr>
            <a:xfrm>
              <a:off x="4784269" y="2641808"/>
              <a:ext cx="357452" cy="149016"/>
            </a:xfrm>
            <a:custGeom>
              <a:rect b="b" l="l" r="r" t="t"/>
              <a:pathLst>
                <a:path extrusionOk="0" h="4800" w="11514">
                  <a:moveTo>
                    <a:pt x="2864" y="1"/>
                  </a:moveTo>
                  <a:cubicBezTo>
                    <a:pt x="2682" y="1"/>
                    <a:pt x="2602" y="101"/>
                    <a:pt x="2440" y="182"/>
                  </a:cubicBezTo>
                  <a:lnTo>
                    <a:pt x="243" y="1694"/>
                  </a:lnTo>
                  <a:cubicBezTo>
                    <a:pt x="82" y="1775"/>
                    <a:pt x="1" y="1936"/>
                    <a:pt x="1" y="2118"/>
                  </a:cubicBezTo>
                  <a:lnTo>
                    <a:pt x="1" y="2944"/>
                  </a:lnTo>
                  <a:lnTo>
                    <a:pt x="243" y="3448"/>
                  </a:lnTo>
                  <a:lnTo>
                    <a:pt x="1" y="3710"/>
                  </a:lnTo>
                  <a:lnTo>
                    <a:pt x="1" y="4033"/>
                  </a:lnTo>
                  <a:cubicBezTo>
                    <a:pt x="1" y="4134"/>
                    <a:pt x="82" y="4214"/>
                    <a:pt x="82" y="4214"/>
                  </a:cubicBezTo>
                  <a:lnTo>
                    <a:pt x="586" y="4718"/>
                  </a:lnTo>
                  <a:cubicBezTo>
                    <a:pt x="586" y="4799"/>
                    <a:pt x="666" y="4799"/>
                    <a:pt x="747" y="4799"/>
                  </a:cubicBezTo>
                  <a:lnTo>
                    <a:pt x="11251" y="4799"/>
                  </a:lnTo>
                  <a:cubicBezTo>
                    <a:pt x="11332" y="4799"/>
                    <a:pt x="11513" y="4718"/>
                    <a:pt x="11513" y="4537"/>
                  </a:cubicBezTo>
                  <a:lnTo>
                    <a:pt x="11513" y="2864"/>
                  </a:lnTo>
                  <a:cubicBezTo>
                    <a:pt x="11513" y="2783"/>
                    <a:pt x="11433" y="2702"/>
                    <a:pt x="11332" y="2622"/>
                  </a:cubicBezTo>
                  <a:lnTo>
                    <a:pt x="10666" y="1936"/>
                  </a:lnTo>
                  <a:cubicBezTo>
                    <a:pt x="10586" y="1936"/>
                    <a:pt x="10505" y="1856"/>
                    <a:pt x="10424" y="1856"/>
                  </a:cubicBezTo>
                  <a:lnTo>
                    <a:pt x="7057" y="1856"/>
                  </a:lnTo>
                  <a:cubicBezTo>
                    <a:pt x="6977" y="1856"/>
                    <a:pt x="6896" y="1856"/>
                    <a:pt x="6795" y="1775"/>
                  </a:cubicBezTo>
                  <a:lnTo>
                    <a:pt x="5888" y="343"/>
                  </a:lnTo>
                  <a:cubicBezTo>
                    <a:pt x="5707" y="182"/>
                    <a:pt x="5545" y="1"/>
                    <a:pt x="5384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4945770" y="2641808"/>
              <a:ext cx="78264" cy="57620"/>
            </a:xfrm>
            <a:custGeom>
              <a:rect b="b" l="l" r="r" t="t"/>
              <a:pathLst>
                <a:path extrusionOk="0" h="1856" w="2521">
                  <a:moveTo>
                    <a:pt x="1" y="1"/>
                  </a:moveTo>
                  <a:cubicBezTo>
                    <a:pt x="263" y="1"/>
                    <a:pt x="424" y="182"/>
                    <a:pt x="505" y="343"/>
                  </a:cubicBezTo>
                  <a:lnTo>
                    <a:pt x="1513" y="1775"/>
                  </a:lnTo>
                  <a:cubicBezTo>
                    <a:pt x="1593" y="1856"/>
                    <a:pt x="1694" y="1856"/>
                    <a:pt x="1775" y="1856"/>
                  </a:cubicBezTo>
                  <a:lnTo>
                    <a:pt x="2521" y="1856"/>
                  </a:lnTo>
                  <a:cubicBezTo>
                    <a:pt x="2440" y="1856"/>
                    <a:pt x="2440" y="1856"/>
                    <a:pt x="2360" y="1775"/>
                  </a:cubicBezTo>
                  <a:lnTo>
                    <a:pt x="1351" y="343"/>
                  </a:lnTo>
                  <a:cubicBezTo>
                    <a:pt x="1271" y="182"/>
                    <a:pt x="1089" y="1"/>
                    <a:pt x="84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5104756" y="2699398"/>
              <a:ext cx="57620" cy="91428"/>
            </a:xfrm>
            <a:custGeom>
              <a:rect b="b" l="l" r="r" t="t"/>
              <a:pathLst>
                <a:path extrusionOk="0" h="2945" w="1856">
                  <a:moveTo>
                    <a:pt x="1" y="1"/>
                  </a:moveTo>
                  <a:cubicBezTo>
                    <a:pt x="101" y="1"/>
                    <a:pt x="182" y="81"/>
                    <a:pt x="263" y="81"/>
                  </a:cubicBezTo>
                  <a:lnTo>
                    <a:pt x="1009" y="767"/>
                  </a:lnTo>
                  <a:cubicBezTo>
                    <a:pt x="1110" y="847"/>
                    <a:pt x="1110" y="928"/>
                    <a:pt x="1110" y="1089"/>
                  </a:cubicBezTo>
                  <a:lnTo>
                    <a:pt x="1110" y="1271"/>
                  </a:lnTo>
                  <a:lnTo>
                    <a:pt x="1351" y="1513"/>
                  </a:lnTo>
                  <a:lnTo>
                    <a:pt x="1110" y="1775"/>
                  </a:lnTo>
                  <a:lnTo>
                    <a:pt x="1110" y="2682"/>
                  </a:lnTo>
                  <a:cubicBezTo>
                    <a:pt x="1110" y="2863"/>
                    <a:pt x="1009" y="2944"/>
                    <a:pt x="847" y="2944"/>
                  </a:cubicBezTo>
                  <a:lnTo>
                    <a:pt x="1614" y="2944"/>
                  </a:lnTo>
                  <a:cubicBezTo>
                    <a:pt x="1775" y="2944"/>
                    <a:pt x="1856" y="2863"/>
                    <a:pt x="1856" y="2682"/>
                  </a:cubicBezTo>
                  <a:lnTo>
                    <a:pt x="1856" y="1855"/>
                  </a:lnTo>
                  <a:lnTo>
                    <a:pt x="1614" y="1513"/>
                  </a:lnTo>
                  <a:lnTo>
                    <a:pt x="1856" y="1089"/>
                  </a:lnTo>
                  <a:cubicBezTo>
                    <a:pt x="1856" y="928"/>
                    <a:pt x="1775" y="847"/>
                    <a:pt x="1775" y="767"/>
                  </a:cubicBezTo>
                  <a:lnTo>
                    <a:pt x="1009" y="81"/>
                  </a:lnTo>
                  <a:cubicBezTo>
                    <a:pt x="928" y="81"/>
                    <a:pt x="847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4925124" y="2665589"/>
              <a:ext cx="70131" cy="33839"/>
            </a:xfrm>
            <a:custGeom>
              <a:rect b="b" l="l" r="r" t="t"/>
              <a:pathLst>
                <a:path extrusionOk="0" h="1090" w="2259">
                  <a:moveTo>
                    <a:pt x="0" y="1"/>
                  </a:moveTo>
                  <a:lnTo>
                    <a:pt x="0" y="1090"/>
                  </a:lnTo>
                  <a:lnTo>
                    <a:pt x="2178" y="1090"/>
                  </a:lnTo>
                  <a:cubicBezTo>
                    <a:pt x="2258" y="1090"/>
                    <a:pt x="2258" y="1090"/>
                    <a:pt x="2258" y="1009"/>
                  </a:cubicBezTo>
                  <a:lnTo>
                    <a:pt x="1593" y="81"/>
                  </a:lnTo>
                  <a:cubicBezTo>
                    <a:pt x="1593" y="1"/>
                    <a:pt x="1512" y="1"/>
                    <a:pt x="1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4901343" y="2665589"/>
              <a:ext cx="23812" cy="33839"/>
            </a:xfrm>
            <a:custGeom>
              <a:rect b="b" l="l" r="r" t="t"/>
              <a:pathLst>
                <a:path extrusionOk="0" h="1090" w="767">
                  <a:moveTo>
                    <a:pt x="101" y="1"/>
                  </a:moveTo>
                  <a:cubicBezTo>
                    <a:pt x="101" y="1"/>
                    <a:pt x="0" y="81"/>
                    <a:pt x="0" y="162"/>
                  </a:cubicBezTo>
                  <a:lnTo>
                    <a:pt x="0" y="1009"/>
                  </a:lnTo>
                  <a:lnTo>
                    <a:pt x="101" y="1090"/>
                  </a:lnTo>
                  <a:lnTo>
                    <a:pt x="766" y="1090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9"/>
            <p:cNvSpPr/>
            <p:nvPr/>
          </p:nvSpPr>
          <p:spPr>
            <a:xfrm>
              <a:off x="4818078" y="2694400"/>
              <a:ext cx="65132" cy="10028"/>
            </a:xfrm>
            <a:custGeom>
              <a:rect b="b" l="l" r="r" t="t"/>
              <a:pathLst>
                <a:path extrusionOk="0" h="323" w="2098">
                  <a:moveTo>
                    <a:pt x="162" y="0"/>
                  </a:moveTo>
                  <a:cubicBezTo>
                    <a:pt x="81" y="0"/>
                    <a:pt x="1" y="81"/>
                    <a:pt x="1" y="162"/>
                  </a:cubicBezTo>
                  <a:cubicBezTo>
                    <a:pt x="1" y="242"/>
                    <a:pt x="81" y="323"/>
                    <a:pt x="162" y="323"/>
                  </a:cubicBezTo>
                  <a:lnTo>
                    <a:pt x="1936" y="323"/>
                  </a:lnTo>
                  <a:cubicBezTo>
                    <a:pt x="2017" y="323"/>
                    <a:pt x="2097" y="242"/>
                    <a:pt x="2097" y="162"/>
                  </a:cubicBezTo>
                  <a:cubicBezTo>
                    <a:pt x="2097" y="81"/>
                    <a:pt x="2017" y="0"/>
                    <a:pt x="193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9"/>
            <p:cNvSpPr/>
            <p:nvPr/>
          </p:nvSpPr>
          <p:spPr>
            <a:xfrm>
              <a:off x="4849372" y="2670619"/>
              <a:ext cx="33839" cy="13163"/>
            </a:xfrm>
            <a:custGeom>
              <a:rect b="b" l="l" r="r" t="t"/>
              <a:pathLst>
                <a:path extrusionOk="0" h="424" w="1090">
                  <a:moveTo>
                    <a:pt x="162" y="0"/>
                  </a:moveTo>
                  <a:cubicBezTo>
                    <a:pt x="1" y="0"/>
                    <a:pt x="1" y="81"/>
                    <a:pt x="1" y="262"/>
                  </a:cubicBezTo>
                  <a:cubicBezTo>
                    <a:pt x="1" y="343"/>
                    <a:pt x="81" y="424"/>
                    <a:pt x="162" y="424"/>
                  </a:cubicBezTo>
                  <a:lnTo>
                    <a:pt x="928" y="424"/>
                  </a:lnTo>
                  <a:cubicBezTo>
                    <a:pt x="1009" y="424"/>
                    <a:pt x="1089" y="343"/>
                    <a:pt x="1089" y="182"/>
                  </a:cubicBezTo>
                  <a:cubicBezTo>
                    <a:pt x="1089" y="81"/>
                    <a:pt x="1009" y="0"/>
                    <a:pt x="92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9"/>
            <p:cNvSpPr/>
            <p:nvPr/>
          </p:nvSpPr>
          <p:spPr>
            <a:xfrm>
              <a:off x="5139185" y="2733207"/>
              <a:ext cx="23191" cy="23812"/>
            </a:xfrm>
            <a:custGeom>
              <a:rect b="b" l="l" r="r" t="t"/>
              <a:pathLst>
                <a:path extrusionOk="0" h="767" w="747">
                  <a:moveTo>
                    <a:pt x="162" y="0"/>
                  </a:moveTo>
                  <a:cubicBezTo>
                    <a:pt x="81" y="0"/>
                    <a:pt x="1" y="81"/>
                    <a:pt x="1" y="182"/>
                  </a:cubicBezTo>
                  <a:lnTo>
                    <a:pt x="1" y="585"/>
                  </a:lnTo>
                  <a:cubicBezTo>
                    <a:pt x="1" y="686"/>
                    <a:pt x="81" y="766"/>
                    <a:pt x="162" y="766"/>
                  </a:cubicBezTo>
                  <a:lnTo>
                    <a:pt x="747" y="766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9"/>
            <p:cNvSpPr/>
            <p:nvPr/>
          </p:nvSpPr>
          <p:spPr>
            <a:xfrm>
              <a:off x="4784269" y="2733207"/>
              <a:ext cx="23191" cy="23812"/>
            </a:xfrm>
            <a:custGeom>
              <a:rect b="b" l="l" r="r" t="t"/>
              <a:pathLst>
                <a:path extrusionOk="0" h="767" w="747">
                  <a:moveTo>
                    <a:pt x="1" y="0"/>
                  </a:moveTo>
                  <a:lnTo>
                    <a:pt x="1" y="766"/>
                  </a:lnTo>
                  <a:lnTo>
                    <a:pt x="666" y="766"/>
                  </a:lnTo>
                  <a:cubicBezTo>
                    <a:pt x="666" y="766"/>
                    <a:pt x="747" y="686"/>
                    <a:pt x="747" y="585"/>
                  </a:cubicBezTo>
                  <a:lnTo>
                    <a:pt x="747" y="182"/>
                  </a:lnTo>
                  <a:cubicBezTo>
                    <a:pt x="747" y="81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9"/>
            <p:cNvSpPr/>
            <p:nvPr/>
          </p:nvSpPr>
          <p:spPr>
            <a:xfrm>
              <a:off x="4786784" y="2621163"/>
              <a:ext cx="31324" cy="20676"/>
            </a:xfrm>
            <a:custGeom>
              <a:rect b="b" l="l" r="r" t="t"/>
              <a:pathLst>
                <a:path extrusionOk="0" h="666" w="1009">
                  <a:moveTo>
                    <a:pt x="81" y="0"/>
                  </a:moveTo>
                  <a:cubicBezTo>
                    <a:pt x="1" y="0"/>
                    <a:pt x="1" y="0"/>
                    <a:pt x="1" y="81"/>
                  </a:cubicBezTo>
                  <a:lnTo>
                    <a:pt x="1" y="262"/>
                  </a:lnTo>
                  <a:cubicBezTo>
                    <a:pt x="1" y="504"/>
                    <a:pt x="162" y="666"/>
                    <a:pt x="424" y="666"/>
                  </a:cubicBezTo>
                  <a:lnTo>
                    <a:pt x="928" y="666"/>
                  </a:lnTo>
                  <a:cubicBezTo>
                    <a:pt x="928" y="666"/>
                    <a:pt x="1009" y="666"/>
                    <a:pt x="1009" y="585"/>
                  </a:cubicBezTo>
                  <a:lnTo>
                    <a:pt x="1009" y="424"/>
                  </a:lnTo>
                  <a:cubicBezTo>
                    <a:pt x="1009" y="162"/>
                    <a:pt x="767" y="0"/>
                    <a:pt x="505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9"/>
            <p:cNvSpPr/>
            <p:nvPr/>
          </p:nvSpPr>
          <p:spPr>
            <a:xfrm>
              <a:off x="4799916" y="2621163"/>
              <a:ext cx="38837" cy="20676"/>
            </a:xfrm>
            <a:custGeom>
              <a:rect b="b" l="l" r="r" t="t"/>
              <a:pathLst>
                <a:path extrusionOk="0" h="666" w="1251">
                  <a:moveTo>
                    <a:pt x="1" y="0"/>
                  </a:moveTo>
                  <a:cubicBezTo>
                    <a:pt x="344" y="0"/>
                    <a:pt x="505" y="162"/>
                    <a:pt x="505" y="424"/>
                  </a:cubicBezTo>
                  <a:lnTo>
                    <a:pt x="505" y="585"/>
                  </a:lnTo>
                  <a:cubicBezTo>
                    <a:pt x="505" y="666"/>
                    <a:pt x="424" y="666"/>
                    <a:pt x="424" y="666"/>
                  </a:cubicBezTo>
                  <a:lnTo>
                    <a:pt x="1090" y="666"/>
                  </a:lnTo>
                  <a:cubicBezTo>
                    <a:pt x="1170" y="666"/>
                    <a:pt x="1251" y="666"/>
                    <a:pt x="1251" y="585"/>
                  </a:cubicBezTo>
                  <a:lnTo>
                    <a:pt x="1251" y="424"/>
                  </a:lnTo>
                  <a:cubicBezTo>
                    <a:pt x="1251" y="162"/>
                    <a:pt x="1009" y="0"/>
                    <a:pt x="74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9"/>
            <p:cNvSpPr/>
            <p:nvPr/>
          </p:nvSpPr>
          <p:spPr>
            <a:xfrm>
              <a:off x="5047786" y="2746340"/>
              <a:ext cx="67647" cy="73266"/>
            </a:xfrm>
            <a:custGeom>
              <a:rect b="b" l="l" r="r" t="t"/>
              <a:pathLst>
                <a:path extrusionOk="0" h="2360" w="2179">
                  <a:moveTo>
                    <a:pt x="928" y="1"/>
                  </a:moveTo>
                  <a:cubicBezTo>
                    <a:pt x="424" y="162"/>
                    <a:pt x="1" y="666"/>
                    <a:pt x="1" y="1170"/>
                  </a:cubicBezTo>
                  <a:cubicBezTo>
                    <a:pt x="1" y="1775"/>
                    <a:pt x="424" y="2178"/>
                    <a:pt x="928" y="2360"/>
                  </a:cubicBezTo>
                  <a:cubicBezTo>
                    <a:pt x="1009" y="2360"/>
                    <a:pt x="2178" y="1856"/>
                    <a:pt x="2178" y="1170"/>
                  </a:cubicBezTo>
                  <a:cubicBezTo>
                    <a:pt x="2178" y="505"/>
                    <a:pt x="1009" y="1"/>
                    <a:pt x="928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9"/>
            <p:cNvSpPr/>
            <p:nvPr/>
          </p:nvSpPr>
          <p:spPr>
            <a:xfrm>
              <a:off x="5076597" y="2746340"/>
              <a:ext cx="49486" cy="75781"/>
            </a:xfrm>
            <a:custGeom>
              <a:rect b="b" l="l" r="r" t="t"/>
              <a:pathLst>
                <a:path extrusionOk="0" h="2441" w="1594">
                  <a:moveTo>
                    <a:pt x="0" y="1"/>
                  </a:moveTo>
                  <a:cubicBezTo>
                    <a:pt x="162" y="81"/>
                    <a:pt x="323" y="162"/>
                    <a:pt x="504" y="343"/>
                  </a:cubicBezTo>
                  <a:cubicBezTo>
                    <a:pt x="666" y="505"/>
                    <a:pt x="827" y="847"/>
                    <a:pt x="827" y="1170"/>
                  </a:cubicBezTo>
                  <a:cubicBezTo>
                    <a:pt x="827" y="1513"/>
                    <a:pt x="666" y="1856"/>
                    <a:pt x="504" y="2017"/>
                  </a:cubicBezTo>
                  <a:cubicBezTo>
                    <a:pt x="323" y="2178"/>
                    <a:pt x="162" y="2279"/>
                    <a:pt x="0" y="2360"/>
                  </a:cubicBezTo>
                  <a:cubicBezTo>
                    <a:pt x="81" y="2360"/>
                    <a:pt x="162" y="2440"/>
                    <a:pt x="323" y="2440"/>
                  </a:cubicBezTo>
                  <a:cubicBezTo>
                    <a:pt x="666" y="2440"/>
                    <a:pt x="1008" y="2279"/>
                    <a:pt x="1170" y="2017"/>
                  </a:cubicBezTo>
                  <a:cubicBezTo>
                    <a:pt x="1412" y="1856"/>
                    <a:pt x="1593" y="1513"/>
                    <a:pt x="1593" y="1170"/>
                  </a:cubicBezTo>
                  <a:cubicBezTo>
                    <a:pt x="1593" y="847"/>
                    <a:pt x="1412" y="505"/>
                    <a:pt x="1170" y="343"/>
                  </a:cubicBezTo>
                  <a:cubicBezTo>
                    <a:pt x="1008" y="81"/>
                    <a:pt x="666" y="1"/>
                    <a:pt x="32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9"/>
            <p:cNvSpPr/>
            <p:nvPr/>
          </p:nvSpPr>
          <p:spPr>
            <a:xfrm>
              <a:off x="4823076" y="2746340"/>
              <a:ext cx="65753" cy="73266"/>
            </a:xfrm>
            <a:custGeom>
              <a:rect b="b" l="l" r="r" t="t"/>
              <a:pathLst>
                <a:path extrusionOk="0" h="2360" w="2118">
                  <a:moveTo>
                    <a:pt x="848" y="1"/>
                  </a:moveTo>
                  <a:cubicBezTo>
                    <a:pt x="344" y="162"/>
                    <a:pt x="1" y="666"/>
                    <a:pt x="1" y="1170"/>
                  </a:cubicBezTo>
                  <a:cubicBezTo>
                    <a:pt x="1" y="1775"/>
                    <a:pt x="344" y="2178"/>
                    <a:pt x="848" y="2360"/>
                  </a:cubicBezTo>
                  <a:cubicBezTo>
                    <a:pt x="928" y="2360"/>
                    <a:pt x="2118" y="1856"/>
                    <a:pt x="2118" y="1170"/>
                  </a:cubicBezTo>
                  <a:cubicBezTo>
                    <a:pt x="2118" y="505"/>
                    <a:pt x="928" y="1"/>
                    <a:pt x="848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9"/>
            <p:cNvSpPr/>
            <p:nvPr/>
          </p:nvSpPr>
          <p:spPr>
            <a:xfrm>
              <a:off x="4849372" y="2746340"/>
              <a:ext cx="49486" cy="75781"/>
            </a:xfrm>
            <a:custGeom>
              <a:rect b="b" l="l" r="r" t="t"/>
              <a:pathLst>
                <a:path extrusionOk="0" h="2441" w="1594">
                  <a:moveTo>
                    <a:pt x="1" y="1"/>
                  </a:moveTo>
                  <a:cubicBezTo>
                    <a:pt x="162" y="81"/>
                    <a:pt x="343" y="162"/>
                    <a:pt x="505" y="343"/>
                  </a:cubicBezTo>
                  <a:cubicBezTo>
                    <a:pt x="666" y="505"/>
                    <a:pt x="848" y="847"/>
                    <a:pt x="848" y="1170"/>
                  </a:cubicBezTo>
                  <a:cubicBezTo>
                    <a:pt x="848" y="1513"/>
                    <a:pt x="666" y="1856"/>
                    <a:pt x="505" y="2017"/>
                  </a:cubicBezTo>
                  <a:cubicBezTo>
                    <a:pt x="343" y="2178"/>
                    <a:pt x="162" y="2279"/>
                    <a:pt x="1" y="2360"/>
                  </a:cubicBezTo>
                  <a:cubicBezTo>
                    <a:pt x="81" y="2360"/>
                    <a:pt x="263" y="2440"/>
                    <a:pt x="343" y="2440"/>
                  </a:cubicBezTo>
                  <a:cubicBezTo>
                    <a:pt x="666" y="2440"/>
                    <a:pt x="1009" y="2279"/>
                    <a:pt x="1271" y="2017"/>
                  </a:cubicBezTo>
                  <a:cubicBezTo>
                    <a:pt x="1432" y="1856"/>
                    <a:pt x="1594" y="1513"/>
                    <a:pt x="1594" y="1170"/>
                  </a:cubicBezTo>
                  <a:cubicBezTo>
                    <a:pt x="1594" y="847"/>
                    <a:pt x="1432" y="505"/>
                    <a:pt x="1271" y="343"/>
                  </a:cubicBezTo>
                  <a:cubicBezTo>
                    <a:pt x="1009" y="81"/>
                    <a:pt x="666" y="1"/>
                    <a:pt x="34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9"/>
            <p:cNvSpPr/>
            <p:nvPr/>
          </p:nvSpPr>
          <p:spPr>
            <a:xfrm>
              <a:off x="5070947" y="2766985"/>
              <a:ext cx="31355" cy="31355"/>
            </a:xfrm>
            <a:custGeom>
              <a:rect b="b" l="l" r="r" t="t"/>
              <a:pathLst>
                <a:path extrusionOk="0" h="1010" w="1010">
                  <a:moveTo>
                    <a:pt x="505" y="1"/>
                  </a:moveTo>
                  <a:cubicBezTo>
                    <a:pt x="263" y="1"/>
                    <a:pt x="1" y="263"/>
                    <a:pt x="1" y="505"/>
                  </a:cubicBezTo>
                  <a:cubicBezTo>
                    <a:pt x="1" y="767"/>
                    <a:pt x="263" y="1009"/>
                    <a:pt x="505" y="1009"/>
                  </a:cubicBezTo>
                  <a:cubicBezTo>
                    <a:pt x="767" y="1009"/>
                    <a:pt x="1009" y="767"/>
                    <a:pt x="1009" y="505"/>
                  </a:cubicBezTo>
                  <a:cubicBezTo>
                    <a:pt x="1009" y="263"/>
                    <a:pt x="767" y="1"/>
                    <a:pt x="50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9"/>
            <p:cNvSpPr/>
            <p:nvPr/>
          </p:nvSpPr>
          <p:spPr>
            <a:xfrm>
              <a:off x="4844374" y="2766985"/>
              <a:ext cx="31324" cy="31355"/>
            </a:xfrm>
            <a:custGeom>
              <a:rect b="b" l="l" r="r" t="t"/>
              <a:pathLst>
                <a:path extrusionOk="0" h="1010" w="1009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cubicBezTo>
                    <a:pt x="0" y="767"/>
                    <a:pt x="242" y="1009"/>
                    <a:pt x="504" y="1009"/>
                  </a:cubicBezTo>
                  <a:cubicBezTo>
                    <a:pt x="827" y="1009"/>
                    <a:pt x="1009" y="767"/>
                    <a:pt x="1009" y="505"/>
                  </a:cubicBezTo>
                  <a:cubicBezTo>
                    <a:pt x="1009" y="263"/>
                    <a:pt x="827" y="1"/>
                    <a:pt x="50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9"/>
            <p:cNvSpPr/>
            <p:nvPr/>
          </p:nvSpPr>
          <p:spPr>
            <a:xfrm>
              <a:off x="4914475" y="2717560"/>
              <a:ext cx="177795" cy="55105"/>
            </a:xfrm>
            <a:custGeom>
              <a:rect b="b" l="l" r="r" t="t"/>
              <a:pathLst>
                <a:path extrusionOk="0" h="1775" w="5727">
                  <a:moveTo>
                    <a:pt x="3206" y="0"/>
                  </a:moveTo>
                  <a:cubicBezTo>
                    <a:pt x="3105" y="0"/>
                    <a:pt x="3025" y="81"/>
                    <a:pt x="3025" y="182"/>
                  </a:cubicBezTo>
                  <a:cubicBezTo>
                    <a:pt x="3025" y="262"/>
                    <a:pt x="3105" y="343"/>
                    <a:pt x="3287" y="343"/>
                  </a:cubicBezTo>
                  <a:lnTo>
                    <a:pt x="4376" y="343"/>
                  </a:lnTo>
                  <a:cubicBezTo>
                    <a:pt x="4214" y="424"/>
                    <a:pt x="4114" y="504"/>
                    <a:pt x="4033" y="585"/>
                  </a:cubicBezTo>
                  <a:cubicBezTo>
                    <a:pt x="3791" y="847"/>
                    <a:pt x="3609" y="1089"/>
                    <a:pt x="3529" y="1432"/>
                  </a:cubicBezTo>
                  <a:lnTo>
                    <a:pt x="182" y="1432"/>
                  </a:lnTo>
                  <a:cubicBezTo>
                    <a:pt x="81" y="1432"/>
                    <a:pt x="1" y="1512"/>
                    <a:pt x="1" y="1593"/>
                  </a:cubicBezTo>
                  <a:cubicBezTo>
                    <a:pt x="1" y="1694"/>
                    <a:pt x="81" y="1774"/>
                    <a:pt x="182" y="1774"/>
                  </a:cubicBezTo>
                  <a:lnTo>
                    <a:pt x="3710" y="1774"/>
                  </a:lnTo>
                  <a:cubicBezTo>
                    <a:pt x="3791" y="1774"/>
                    <a:pt x="3791" y="1774"/>
                    <a:pt x="3872" y="1694"/>
                  </a:cubicBezTo>
                  <a:cubicBezTo>
                    <a:pt x="3952" y="1351"/>
                    <a:pt x="4033" y="1089"/>
                    <a:pt x="4295" y="847"/>
                  </a:cubicBezTo>
                  <a:cubicBezTo>
                    <a:pt x="4618" y="504"/>
                    <a:pt x="5041" y="343"/>
                    <a:pt x="5545" y="343"/>
                  </a:cubicBezTo>
                  <a:cubicBezTo>
                    <a:pt x="5626" y="343"/>
                    <a:pt x="5726" y="262"/>
                    <a:pt x="5726" y="182"/>
                  </a:cubicBezTo>
                  <a:cubicBezTo>
                    <a:pt x="5726" y="0"/>
                    <a:pt x="5626" y="0"/>
                    <a:pt x="5545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9"/>
            <p:cNvSpPr/>
            <p:nvPr/>
          </p:nvSpPr>
          <p:spPr>
            <a:xfrm>
              <a:off x="4958933" y="2738827"/>
              <a:ext cx="60103" cy="12542"/>
            </a:xfrm>
            <a:custGeom>
              <a:rect b="b" l="l" r="r" t="t"/>
              <a:pathLst>
                <a:path extrusionOk="0" h="404" w="1936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161" y="404"/>
                  </a:cubicBezTo>
                  <a:lnTo>
                    <a:pt x="1673" y="404"/>
                  </a:lnTo>
                  <a:cubicBezTo>
                    <a:pt x="1855" y="404"/>
                    <a:pt x="1936" y="323"/>
                    <a:pt x="1855" y="162"/>
                  </a:cubicBezTo>
                  <a:cubicBezTo>
                    <a:pt x="1855" y="81"/>
                    <a:pt x="1774" y="1"/>
                    <a:pt x="167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59"/>
          <p:cNvGrpSpPr/>
          <p:nvPr/>
        </p:nvGrpSpPr>
        <p:grpSpPr>
          <a:xfrm>
            <a:off x="2107445" y="1348774"/>
            <a:ext cx="378106" cy="237252"/>
            <a:chOff x="3156845" y="1473832"/>
            <a:chExt cx="378106" cy="237252"/>
          </a:xfrm>
        </p:grpSpPr>
        <p:sp>
          <p:nvSpPr>
            <p:cNvPr id="1743" name="Google Shape;1743;p59"/>
            <p:cNvSpPr/>
            <p:nvPr/>
          </p:nvSpPr>
          <p:spPr>
            <a:xfrm>
              <a:off x="3193169" y="1473832"/>
              <a:ext cx="287321" cy="31324"/>
            </a:xfrm>
            <a:custGeom>
              <a:rect b="b" l="l" r="r" t="t"/>
              <a:pathLst>
                <a:path extrusionOk="0" h="1009" w="9255">
                  <a:moveTo>
                    <a:pt x="424" y="0"/>
                  </a:moveTo>
                  <a:cubicBezTo>
                    <a:pt x="182" y="0"/>
                    <a:pt x="0" y="162"/>
                    <a:pt x="0" y="424"/>
                  </a:cubicBezTo>
                  <a:lnTo>
                    <a:pt x="0" y="666"/>
                  </a:lnTo>
                  <a:lnTo>
                    <a:pt x="9254" y="1008"/>
                  </a:lnTo>
                  <a:lnTo>
                    <a:pt x="9254" y="424"/>
                  </a:lnTo>
                  <a:cubicBezTo>
                    <a:pt x="9254" y="162"/>
                    <a:pt x="8992" y="0"/>
                    <a:pt x="8750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9"/>
            <p:cNvSpPr/>
            <p:nvPr/>
          </p:nvSpPr>
          <p:spPr>
            <a:xfrm>
              <a:off x="3461684" y="1473832"/>
              <a:ext cx="39458" cy="28810"/>
            </a:xfrm>
            <a:custGeom>
              <a:rect b="b" l="l" r="r" t="t"/>
              <a:pathLst>
                <a:path extrusionOk="0" h="928" w="1271">
                  <a:moveTo>
                    <a:pt x="1" y="0"/>
                  </a:moveTo>
                  <a:cubicBezTo>
                    <a:pt x="343" y="0"/>
                    <a:pt x="505" y="162"/>
                    <a:pt x="505" y="424"/>
                  </a:cubicBezTo>
                  <a:lnTo>
                    <a:pt x="505" y="928"/>
                  </a:lnTo>
                  <a:lnTo>
                    <a:pt x="1271" y="666"/>
                  </a:lnTo>
                  <a:lnTo>
                    <a:pt x="1271" y="424"/>
                  </a:lnTo>
                  <a:cubicBezTo>
                    <a:pt x="1271" y="162"/>
                    <a:pt x="1009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9"/>
            <p:cNvSpPr/>
            <p:nvPr/>
          </p:nvSpPr>
          <p:spPr>
            <a:xfrm>
              <a:off x="3193169" y="1682274"/>
              <a:ext cx="287321" cy="28810"/>
            </a:xfrm>
            <a:custGeom>
              <a:rect b="b" l="l" r="r" t="t"/>
              <a:pathLst>
                <a:path extrusionOk="0" h="928" w="9255">
                  <a:moveTo>
                    <a:pt x="9254" y="0"/>
                  </a:moveTo>
                  <a:lnTo>
                    <a:pt x="0" y="262"/>
                  </a:lnTo>
                  <a:lnTo>
                    <a:pt x="0" y="504"/>
                  </a:lnTo>
                  <a:cubicBezTo>
                    <a:pt x="0" y="766"/>
                    <a:pt x="182" y="927"/>
                    <a:pt x="424" y="927"/>
                  </a:cubicBezTo>
                  <a:lnTo>
                    <a:pt x="8750" y="927"/>
                  </a:lnTo>
                  <a:cubicBezTo>
                    <a:pt x="8992" y="927"/>
                    <a:pt x="9254" y="766"/>
                    <a:pt x="9254" y="504"/>
                  </a:cubicBezTo>
                  <a:lnTo>
                    <a:pt x="9254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9"/>
            <p:cNvSpPr/>
            <p:nvPr/>
          </p:nvSpPr>
          <p:spPr>
            <a:xfrm>
              <a:off x="3461684" y="1682274"/>
              <a:ext cx="39458" cy="28810"/>
            </a:xfrm>
            <a:custGeom>
              <a:rect b="b" l="l" r="r" t="t"/>
              <a:pathLst>
                <a:path extrusionOk="0" h="928" w="1271">
                  <a:moveTo>
                    <a:pt x="505" y="0"/>
                  </a:moveTo>
                  <a:lnTo>
                    <a:pt x="505" y="504"/>
                  </a:lnTo>
                  <a:cubicBezTo>
                    <a:pt x="505" y="766"/>
                    <a:pt x="343" y="927"/>
                    <a:pt x="1" y="927"/>
                  </a:cubicBezTo>
                  <a:lnTo>
                    <a:pt x="767" y="927"/>
                  </a:lnTo>
                  <a:cubicBezTo>
                    <a:pt x="1009" y="927"/>
                    <a:pt x="1271" y="766"/>
                    <a:pt x="1271" y="504"/>
                  </a:cubicBezTo>
                  <a:lnTo>
                    <a:pt x="1271" y="262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9"/>
            <p:cNvSpPr/>
            <p:nvPr/>
          </p:nvSpPr>
          <p:spPr>
            <a:xfrm>
              <a:off x="3156845" y="1494477"/>
              <a:ext cx="357452" cy="195956"/>
            </a:xfrm>
            <a:custGeom>
              <a:rect b="b" l="l" r="r" t="t"/>
              <a:pathLst>
                <a:path extrusionOk="0" h="6312" w="11514">
                  <a:moveTo>
                    <a:pt x="1090" y="1"/>
                  </a:moveTo>
                  <a:cubicBezTo>
                    <a:pt x="505" y="1"/>
                    <a:pt x="1" y="505"/>
                    <a:pt x="1" y="1089"/>
                  </a:cubicBezTo>
                  <a:lnTo>
                    <a:pt x="1" y="5202"/>
                  </a:lnTo>
                  <a:cubicBezTo>
                    <a:pt x="1" y="5807"/>
                    <a:pt x="505" y="6311"/>
                    <a:pt x="1090" y="6311"/>
                  </a:cubicBezTo>
                  <a:lnTo>
                    <a:pt x="10424" y="6311"/>
                  </a:lnTo>
                  <a:cubicBezTo>
                    <a:pt x="11009" y="6311"/>
                    <a:pt x="11513" y="5807"/>
                    <a:pt x="11513" y="5202"/>
                  </a:cubicBezTo>
                  <a:lnTo>
                    <a:pt x="11513" y="1089"/>
                  </a:lnTo>
                  <a:cubicBezTo>
                    <a:pt x="11513" y="505"/>
                    <a:pt x="11009" y="1"/>
                    <a:pt x="10424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3477331" y="1494477"/>
              <a:ext cx="57620" cy="195956"/>
            </a:xfrm>
            <a:custGeom>
              <a:rect b="b" l="l" r="r" t="t"/>
              <a:pathLst>
                <a:path extrusionOk="0" h="6312" w="1856">
                  <a:moveTo>
                    <a:pt x="1" y="1"/>
                  </a:moveTo>
                  <a:cubicBezTo>
                    <a:pt x="605" y="1"/>
                    <a:pt x="1109" y="505"/>
                    <a:pt x="1109" y="1089"/>
                  </a:cubicBezTo>
                  <a:lnTo>
                    <a:pt x="605" y="3186"/>
                  </a:lnTo>
                  <a:lnTo>
                    <a:pt x="1109" y="5202"/>
                  </a:lnTo>
                  <a:cubicBezTo>
                    <a:pt x="1109" y="5807"/>
                    <a:pt x="605" y="6311"/>
                    <a:pt x="1" y="6311"/>
                  </a:cubicBezTo>
                  <a:lnTo>
                    <a:pt x="767" y="6311"/>
                  </a:lnTo>
                  <a:cubicBezTo>
                    <a:pt x="1351" y="6311"/>
                    <a:pt x="1855" y="5807"/>
                    <a:pt x="1855" y="5202"/>
                  </a:cubicBezTo>
                  <a:lnTo>
                    <a:pt x="1855" y="1089"/>
                  </a:lnTo>
                  <a:cubicBezTo>
                    <a:pt x="1855" y="505"/>
                    <a:pt x="1351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9"/>
            <p:cNvSpPr/>
            <p:nvPr/>
          </p:nvSpPr>
          <p:spPr>
            <a:xfrm>
              <a:off x="3417879" y="1518258"/>
              <a:ext cx="93911" cy="148364"/>
            </a:xfrm>
            <a:custGeom>
              <a:rect b="b" l="l" r="r" t="t"/>
              <a:pathLst>
                <a:path extrusionOk="0" h="4779" w="3025">
                  <a:moveTo>
                    <a:pt x="746" y="1"/>
                  </a:moveTo>
                  <a:cubicBezTo>
                    <a:pt x="504" y="1"/>
                    <a:pt x="323" y="162"/>
                    <a:pt x="323" y="404"/>
                  </a:cubicBezTo>
                  <a:lnTo>
                    <a:pt x="0" y="2420"/>
                  </a:lnTo>
                  <a:lnTo>
                    <a:pt x="323" y="4436"/>
                  </a:lnTo>
                  <a:cubicBezTo>
                    <a:pt x="323" y="4618"/>
                    <a:pt x="504" y="4779"/>
                    <a:pt x="746" y="4779"/>
                  </a:cubicBezTo>
                  <a:lnTo>
                    <a:pt x="2682" y="4779"/>
                  </a:lnTo>
                  <a:cubicBezTo>
                    <a:pt x="2843" y="4779"/>
                    <a:pt x="3024" y="4618"/>
                    <a:pt x="3024" y="4436"/>
                  </a:cubicBezTo>
                  <a:lnTo>
                    <a:pt x="3024" y="404"/>
                  </a:lnTo>
                  <a:cubicBezTo>
                    <a:pt x="3024" y="162"/>
                    <a:pt x="2843" y="1"/>
                    <a:pt x="2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>
              <a:off x="3336507" y="1518258"/>
              <a:ext cx="93911" cy="148364"/>
            </a:xfrm>
            <a:custGeom>
              <a:rect b="b" l="l" r="r" t="t"/>
              <a:pathLst>
                <a:path extrusionOk="0" h="4779" w="3025">
                  <a:moveTo>
                    <a:pt x="686" y="1"/>
                  </a:moveTo>
                  <a:cubicBezTo>
                    <a:pt x="504" y="1"/>
                    <a:pt x="343" y="162"/>
                    <a:pt x="343" y="404"/>
                  </a:cubicBezTo>
                  <a:lnTo>
                    <a:pt x="0" y="2420"/>
                  </a:lnTo>
                  <a:lnTo>
                    <a:pt x="343" y="4436"/>
                  </a:lnTo>
                  <a:cubicBezTo>
                    <a:pt x="343" y="4618"/>
                    <a:pt x="504" y="4779"/>
                    <a:pt x="686" y="4779"/>
                  </a:cubicBezTo>
                  <a:lnTo>
                    <a:pt x="2621" y="4779"/>
                  </a:lnTo>
                  <a:cubicBezTo>
                    <a:pt x="2863" y="4779"/>
                    <a:pt x="2944" y="4618"/>
                    <a:pt x="3024" y="4436"/>
                  </a:cubicBezTo>
                  <a:lnTo>
                    <a:pt x="3024" y="404"/>
                  </a:lnTo>
                  <a:cubicBezTo>
                    <a:pt x="3024" y="162"/>
                    <a:pt x="2863" y="1"/>
                    <a:pt x="2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>
              <a:off x="3250759" y="1518258"/>
              <a:ext cx="96395" cy="148364"/>
            </a:xfrm>
            <a:custGeom>
              <a:rect b="b" l="l" r="r" t="t"/>
              <a:pathLst>
                <a:path extrusionOk="0" h="4779" w="3105">
                  <a:moveTo>
                    <a:pt x="746" y="1"/>
                  </a:moveTo>
                  <a:cubicBezTo>
                    <a:pt x="585" y="1"/>
                    <a:pt x="423" y="162"/>
                    <a:pt x="423" y="404"/>
                  </a:cubicBezTo>
                  <a:lnTo>
                    <a:pt x="0" y="2259"/>
                  </a:lnTo>
                  <a:lnTo>
                    <a:pt x="423" y="4436"/>
                  </a:lnTo>
                  <a:cubicBezTo>
                    <a:pt x="423" y="4618"/>
                    <a:pt x="585" y="4779"/>
                    <a:pt x="746" y="4779"/>
                  </a:cubicBezTo>
                  <a:lnTo>
                    <a:pt x="2682" y="4779"/>
                  </a:lnTo>
                  <a:cubicBezTo>
                    <a:pt x="2944" y="4779"/>
                    <a:pt x="3105" y="4618"/>
                    <a:pt x="3105" y="4436"/>
                  </a:cubicBezTo>
                  <a:lnTo>
                    <a:pt x="3105" y="404"/>
                  </a:lnTo>
                  <a:cubicBezTo>
                    <a:pt x="3105" y="162"/>
                    <a:pt x="2944" y="1"/>
                    <a:pt x="2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3180005" y="1518258"/>
              <a:ext cx="83915" cy="148364"/>
            </a:xfrm>
            <a:custGeom>
              <a:rect b="b" l="l" r="r" t="t"/>
              <a:pathLst>
                <a:path extrusionOk="0" h="4779" w="2703">
                  <a:moveTo>
                    <a:pt x="344" y="1"/>
                  </a:moveTo>
                  <a:cubicBezTo>
                    <a:pt x="182" y="1"/>
                    <a:pt x="1" y="162"/>
                    <a:pt x="1" y="404"/>
                  </a:cubicBezTo>
                  <a:lnTo>
                    <a:pt x="1" y="4436"/>
                  </a:lnTo>
                  <a:cubicBezTo>
                    <a:pt x="1" y="4618"/>
                    <a:pt x="182" y="4779"/>
                    <a:pt x="344" y="4779"/>
                  </a:cubicBezTo>
                  <a:lnTo>
                    <a:pt x="2360" y="4779"/>
                  </a:lnTo>
                  <a:cubicBezTo>
                    <a:pt x="2521" y="4779"/>
                    <a:pt x="2702" y="4618"/>
                    <a:pt x="2702" y="4436"/>
                  </a:cubicBezTo>
                  <a:lnTo>
                    <a:pt x="2702" y="404"/>
                  </a:lnTo>
                  <a:cubicBezTo>
                    <a:pt x="2702" y="162"/>
                    <a:pt x="2521" y="1"/>
                    <a:pt x="2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3279538" y="1552067"/>
              <a:ext cx="51969" cy="80779"/>
            </a:xfrm>
            <a:custGeom>
              <a:rect b="b" l="l" r="r" t="t"/>
              <a:pathLst>
                <a:path extrusionOk="0" h="2602" w="1674">
                  <a:moveTo>
                    <a:pt x="505" y="0"/>
                  </a:moveTo>
                  <a:cubicBezTo>
                    <a:pt x="424" y="0"/>
                    <a:pt x="323" y="81"/>
                    <a:pt x="323" y="162"/>
                  </a:cubicBezTo>
                  <a:lnTo>
                    <a:pt x="162" y="1170"/>
                  </a:lnTo>
                  <a:cubicBezTo>
                    <a:pt x="162" y="1170"/>
                    <a:pt x="162" y="1250"/>
                    <a:pt x="242" y="1331"/>
                  </a:cubicBezTo>
                  <a:lnTo>
                    <a:pt x="505" y="1331"/>
                  </a:lnTo>
                  <a:cubicBezTo>
                    <a:pt x="585" y="1250"/>
                    <a:pt x="666" y="1250"/>
                    <a:pt x="827" y="1250"/>
                  </a:cubicBezTo>
                  <a:cubicBezTo>
                    <a:pt x="928" y="1250"/>
                    <a:pt x="1089" y="1331"/>
                    <a:pt x="1170" y="1432"/>
                  </a:cubicBezTo>
                  <a:cubicBezTo>
                    <a:pt x="1251" y="1513"/>
                    <a:pt x="1331" y="1593"/>
                    <a:pt x="1251" y="1755"/>
                  </a:cubicBezTo>
                  <a:cubicBezTo>
                    <a:pt x="1251" y="2017"/>
                    <a:pt x="1089" y="2178"/>
                    <a:pt x="827" y="2178"/>
                  </a:cubicBezTo>
                  <a:cubicBezTo>
                    <a:pt x="585" y="2178"/>
                    <a:pt x="424" y="2017"/>
                    <a:pt x="323" y="1835"/>
                  </a:cubicBezTo>
                  <a:lnTo>
                    <a:pt x="323" y="1755"/>
                  </a:lnTo>
                  <a:cubicBezTo>
                    <a:pt x="323" y="1674"/>
                    <a:pt x="242" y="1593"/>
                    <a:pt x="162" y="1593"/>
                  </a:cubicBezTo>
                  <a:cubicBezTo>
                    <a:pt x="81" y="1593"/>
                    <a:pt x="1" y="1674"/>
                    <a:pt x="1" y="1755"/>
                  </a:cubicBezTo>
                  <a:lnTo>
                    <a:pt x="1" y="1835"/>
                  </a:lnTo>
                  <a:cubicBezTo>
                    <a:pt x="81" y="2259"/>
                    <a:pt x="424" y="2601"/>
                    <a:pt x="827" y="2601"/>
                  </a:cubicBezTo>
                  <a:cubicBezTo>
                    <a:pt x="1251" y="2601"/>
                    <a:pt x="1674" y="2259"/>
                    <a:pt x="1674" y="1755"/>
                  </a:cubicBezTo>
                  <a:cubicBezTo>
                    <a:pt x="1674" y="1513"/>
                    <a:pt x="1593" y="1331"/>
                    <a:pt x="1432" y="1170"/>
                  </a:cubicBezTo>
                  <a:cubicBezTo>
                    <a:pt x="1251" y="1009"/>
                    <a:pt x="1089" y="928"/>
                    <a:pt x="827" y="928"/>
                  </a:cubicBezTo>
                  <a:lnTo>
                    <a:pt x="585" y="928"/>
                  </a:lnTo>
                  <a:lnTo>
                    <a:pt x="666" y="424"/>
                  </a:lnTo>
                  <a:lnTo>
                    <a:pt x="1331" y="424"/>
                  </a:lnTo>
                  <a:cubicBezTo>
                    <a:pt x="1432" y="424"/>
                    <a:pt x="1513" y="323"/>
                    <a:pt x="1513" y="162"/>
                  </a:cubicBezTo>
                  <a:cubicBezTo>
                    <a:pt x="1513" y="81"/>
                    <a:pt x="1432" y="0"/>
                    <a:pt x="133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3446037" y="1552067"/>
              <a:ext cx="50107" cy="80779"/>
            </a:xfrm>
            <a:custGeom>
              <a:rect b="b" l="l" r="r" t="t"/>
              <a:pathLst>
                <a:path extrusionOk="0" h="2602" w="1614">
                  <a:moveTo>
                    <a:pt x="767" y="0"/>
                  </a:moveTo>
                  <a:cubicBezTo>
                    <a:pt x="424" y="0"/>
                    <a:pt x="101" y="242"/>
                    <a:pt x="0" y="585"/>
                  </a:cubicBezTo>
                  <a:cubicBezTo>
                    <a:pt x="0" y="746"/>
                    <a:pt x="101" y="827"/>
                    <a:pt x="182" y="827"/>
                  </a:cubicBezTo>
                  <a:cubicBezTo>
                    <a:pt x="263" y="827"/>
                    <a:pt x="343" y="746"/>
                    <a:pt x="343" y="666"/>
                  </a:cubicBezTo>
                  <a:cubicBezTo>
                    <a:pt x="424" y="504"/>
                    <a:pt x="605" y="424"/>
                    <a:pt x="767" y="424"/>
                  </a:cubicBezTo>
                  <a:cubicBezTo>
                    <a:pt x="928" y="424"/>
                    <a:pt x="1109" y="585"/>
                    <a:pt x="1109" y="746"/>
                  </a:cubicBezTo>
                  <a:lnTo>
                    <a:pt x="1109" y="827"/>
                  </a:lnTo>
                  <a:cubicBezTo>
                    <a:pt x="1109" y="928"/>
                    <a:pt x="1009" y="1089"/>
                    <a:pt x="928" y="1170"/>
                  </a:cubicBezTo>
                  <a:cubicBezTo>
                    <a:pt x="605" y="1674"/>
                    <a:pt x="343" y="1936"/>
                    <a:pt x="263" y="2097"/>
                  </a:cubicBezTo>
                  <a:cubicBezTo>
                    <a:pt x="101" y="2259"/>
                    <a:pt x="101" y="2339"/>
                    <a:pt x="101" y="2440"/>
                  </a:cubicBezTo>
                  <a:cubicBezTo>
                    <a:pt x="101" y="2521"/>
                    <a:pt x="182" y="2521"/>
                    <a:pt x="263" y="2601"/>
                  </a:cubicBezTo>
                  <a:lnTo>
                    <a:pt x="1351" y="2601"/>
                  </a:lnTo>
                  <a:cubicBezTo>
                    <a:pt x="1513" y="2601"/>
                    <a:pt x="1613" y="2521"/>
                    <a:pt x="1613" y="2440"/>
                  </a:cubicBezTo>
                  <a:cubicBezTo>
                    <a:pt x="1613" y="2259"/>
                    <a:pt x="1513" y="2178"/>
                    <a:pt x="1351" y="2178"/>
                  </a:cubicBezTo>
                  <a:lnTo>
                    <a:pt x="605" y="2178"/>
                  </a:lnTo>
                  <a:cubicBezTo>
                    <a:pt x="767" y="2097"/>
                    <a:pt x="928" y="1835"/>
                    <a:pt x="1190" y="1432"/>
                  </a:cubicBezTo>
                  <a:cubicBezTo>
                    <a:pt x="1351" y="1250"/>
                    <a:pt x="1432" y="1009"/>
                    <a:pt x="1432" y="928"/>
                  </a:cubicBezTo>
                  <a:lnTo>
                    <a:pt x="1432" y="827"/>
                  </a:lnTo>
                  <a:lnTo>
                    <a:pt x="1513" y="746"/>
                  </a:lnTo>
                  <a:cubicBezTo>
                    <a:pt x="1513" y="32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9"/>
            <p:cNvSpPr/>
            <p:nvPr/>
          </p:nvSpPr>
          <p:spPr>
            <a:xfrm>
              <a:off x="3362772" y="1552067"/>
              <a:ext cx="49486" cy="80779"/>
            </a:xfrm>
            <a:custGeom>
              <a:rect b="b" l="l" r="r" t="t"/>
              <a:pathLst>
                <a:path extrusionOk="0" h="2602" w="1594">
                  <a:moveTo>
                    <a:pt x="848" y="424"/>
                  </a:moveTo>
                  <a:cubicBezTo>
                    <a:pt x="928" y="424"/>
                    <a:pt x="1090" y="504"/>
                    <a:pt x="1090" y="666"/>
                  </a:cubicBezTo>
                  <a:cubicBezTo>
                    <a:pt x="1090" y="827"/>
                    <a:pt x="928" y="928"/>
                    <a:pt x="848" y="928"/>
                  </a:cubicBezTo>
                  <a:cubicBezTo>
                    <a:pt x="666" y="928"/>
                    <a:pt x="505" y="827"/>
                    <a:pt x="505" y="666"/>
                  </a:cubicBezTo>
                  <a:cubicBezTo>
                    <a:pt x="505" y="504"/>
                    <a:pt x="666" y="424"/>
                    <a:pt x="848" y="424"/>
                  </a:cubicBezTo>
                  <a:close/>
                  <a:moveTo>
                    <a:pt x="848" y="1331"/>
                  </a:moveTo>
                  <a:cubicBezTo>
                    <a:pt x="1090" y="1331"/>
                    <a:pt x="1271" y="1513"/>
                    <a:pt x="1271" y="1755"/>
                  </a:cubicBezTo>
                  <a:cubicBezTo>
                    <a:pt x="1271" y="2017"/>
                    <a:pt x="1090" y="2178"/>
                    <a:pt x="848" y="2178"/>
                  </a:cubicBezTo>
                  <a:cubicBezTo>
                    <a:pt x="586" y="2178"/>
                    <a:pt x="344" y="2017"/>
                    <a:pt x="344" y="1755"/>
                  </a:cubicBezTo>
                  <a:cubicBezTo>
                    <a:pt x="344" y="1513"/>
                    <a:pt x="586" y="1331"/>
                    <a:pt x="848" y="1331"/>
                  </a:cubicBezTo>
                  <a:close/>
                  <a:moveTo>
                    <a:pt x="848" y="0"/>
                  </a:moveTo>
                  <a:cubicBezTo>
                    <a:pt x="424" y="0"/>
                    <a:pt x="162" y="323"/>
                    <a:pt x="162" y="666"/>
                  </a:cubicBezTo>
                  <a:cubicBezTo>
                    <a:pt x="162" y="827"/>
                    <a:pt x="263" y="1009"/>
                    <a:pt x="344" y="1089"/>
                  </a:cubicBezTo>
                  <a:cubicBezTo>
                    <a:pt x="82" y="1250"/>
                    <a:pt x="1" y="1513"/>
                    <a:pt x="1" y="1755"/>
                  </a:cubicBezTo>
                  <a:cubicBezTo>
                    <a:pt x="1" y="2178"/>
                    <a:pt x="344" y="2601"/>
                    <a:pt x="848" y="2601"/>
                  </a:cubicBezTo>
                  <a:cubicBezTo>
                    <a:pt x="1271" y="2601"/>
                    <a:pt x="1594" y="2178"/>
                    <a:pt x="1594" y="1755"/>
                  </a:cubicBezTo>
                  <a:cubicBezTo>
                    <a:pt x="1594" y="1513"/>
                    <a:pt x="1513" y="1250"/>
                    <a:pt x="1271" y="1089"/>
                  </a:cubicBezTo>
                  <a:cubicBezTo>
                    <a:pt x="1432" y="1009"/>
                    <a:pt x="1432" y="827"/>
                    <a:pt x="1432" y="666"/>
                  </a:cubicBezTo>
                  <a:cubicBezTo>
                    <a:pt x="1432" y="323"/>
                    <a:pt x="1170" y="0"/>
                    <a:pt x="84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9"/>
            <p:cNvSpPr/>
            <p:nvPr/>
          </p:nvSpPr>
          <p:spPr>
            <a:xfrm>
              <a:off x="3198788" y="1552067"/>
              <a:ext cx="46971" cy="80779"/>
            </a:xfrm>
            <a:custGeom>
              <a:rect b="b" l="l" r="r" t="t"/>
              <a:pathLst>
                <a:path extrusionOk="0" h="2602" w="1513">
                  <a:moveTo>
                    <a:pt x="747" y="424"/>
                  </a:moveTo>
                  <a:cubicBezTo>
                    <a:pt x="1009" y="424"/>
                    <a:pt x="1170" y="585"/>
                    <a:pt x="1170" y="827"/>
                  </a:cubicBezTo>
                  <a:lnTo>
                    <a:pt x="1170" y="1755"/>
                  </a:lnTo>
                  <a:cubicBezTo>
                    <a:pt x="1170" y="1982"/>
                    <a:pt x="1049" y="2194"/>
                    <a:pt x="846" y="2194"/>
                  </a:cubicBezTo>
                  <a:cubicBezTo>
                    <a:pt x="815" y="2194"/>
                    <a:pt x="782" y="2189"/>
                    <a:pt x="747" y="2178"/>
                  </a:cubicBezTo>
                  <a:cubicBezTo>
                    <a:pt x="505" y="2178"/>
                    <a:pt x="323" y="2017"/>
                    <a:pt x="323" y="1755"/>
                  </a:cubicBezTo>
                  <a:lnTo>
                    <a:pt x="323" y="827"/>
                  </a:lnTo>
                  <a:cubicBezTo>
                    <a:pt x="323" y="585"/>
                    <a:pt x="505" y="424"/>
                    <a:pt x="747" y="424"/>
                  </a:cubicBezTo>
                  <a:close/>
                  <a:moveTo>
                    <a:pt x="666" y="0"/>
                  </a:moveTo>
                  <a:cubicBezTo>
                    <a:pt x="243" y="81"/>
                    <a:pt x="1" y="424"/>
                    <a:pt x="1" y="827"/>
                  </a:cubicBezTo>
                  <a:lnTo>
                    <a:pt x="1" y="1755"/>
                  </a:lnTo>
                  <a:cubicBezTo>
                    <a:pt x="1" y="2178"/>
                    <a:pt x="243" y="2601"/>
                    <a:pt x="666" y="2601"/>
                  </a:cubicBezTo>
                  <a:cubicBezTo>
                    <a:pt x="1170" y="2601"/>
                    <a:pt x="1513" y="2259"/>
                    <a:pt x="1513" y="1755"/>
                  </a:cubicBezTo>
                  <a:lnTo>
                    <a:pt x="1513" y="827"/>
                  </a:lnTo>
                  <a:cubicBezTo>
                    <a:pt x="1513" y="323"/>
                    <a:pt x="1170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59"/>
          <p:cNvGrpSpPr/>
          <p:nvPr/>
        </p:nvGrpSpPr>
        <p:grpSpPr>
          <a:xfrm>
            <a:off x="3491738" y="3164550"/>
            <a:ext cx="239908" cy="325638"/>
            <a:chOff x="4001851" y="3226433"/>
            <a:chExt cx="276711" cy="375592"/>
          </a:xfrm>
        </p:grpSpPr>
        <p:sp>
          <p:nvSpPr>
            <p:cNvPr id="1758" name="Google Shape;1758;p59"/>
            <p:cNvSpPr/>
            <p:nvPr/>
          </p:nvSpPr>
          <p:spPr>
            <a:xfrm>
              <a:off x="4012500" y="3424226"/>
              <a:ext cx="36354" cy="26326"/>
            </a:xfrm>
            <a:custGeom>
              <a:rect b="b" l="l" r="r" t="t"/>
              <a:pathLst>
                <a:path extrusionOk="0" h="848" w="1171">
                  <a:moveTo>
                    <a:pt x="243" y="1"/>
                  </a:moveTo>
                  <a:cubicBezTo>
                    <a:pt x="162" y="1"/>
                    <a:pt x="1" y="101"/>
                    <a:pt x="1" y="263"/>
                  </a:cubicBezTo>
                  <a:lnTo>
                    <a:pt x="1" y="343"/>
                  </a:lnTo>
                  <a:cubicBezTo>
                    <a:pt x="1" y="605"/>
                    <a:pt x="243" y="847"/>
                    <a:pt x="505" y="847"/>
                  </a:cubicBezTo>
                  <a:lnTo>
                    <a:pt x="1170" y="847"/>
                  </a:lnTo>
                  <a:lnTo>
                    <a:pt x="1170" y="505"/>
                  </a:lnTo>
                  <a:cubicBezTo>
                    <a:pt x="1170" y="263"/>
                    <a:pt x="908" y="1"/>
                    <a:pt x="66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9"/>
            <p:cNvSpPr/>
            <p:nvPr/>
          </p:nvSpPr>
          <p:spPr>
            <a:xfrm>
              <a:off x="4046309" y="3359123"/>
              <a:ext cx="164011" cy="102076"/>
            </a:xfrm>
            <a:custGeom>
              <a:rect b="b" l="l" r="r" t="t"/>
              <a:pathLst>
                <a:path extrusionOk="0" h="3288" w="5283">
                  <a:moveTo>
                    <a:pt x="928" y="1"/>
                  </a:moveTo>
                  <a:cubicBezTo>
                    <a:pt x="666" y="1"/>
                    <a:pt x="504" y="182"/>
                    <a:pt x="424" y="424"/>
                  </a:cubicBezTo>
                  <a:lnTo>
                    <a:pt x="81" y="2944"/>
                  </a:lnTo>
                  <a:lnTo>
                    <a:pt x="0" y="3206"/>
                  </a:lnTo>
                  <a:lnTo>
                    <a:pt x="5283" y="3287"/>
                  </a:lnTo>
                  <a:lnTo>
                    <a:pt x="5283" y="2944"/>
                  </a:lnTo>
                  <a:lnTo>
                    <a:pt x="4859" y="424"/>
                  </a:lnTo>
                  <a:cubicBezTo>
                    <a:pt x="4859" y="182"/>
                    <a:pt x="4698" y="1"/>
                    <a:pt x="445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9"/>
            <p:cNvSpPr/>
            <p:nvPr/>
          </p:nvSpPr>
          <p:spPr>
            <a:xfrm>
              <a:off x="4181514" y="3359123"/>
              <a:ext cx="52590" cy="102076"/>
            </a:xfrm>
            <a:custGeom>
              <a:rect b="b" l="l" r="r" t="t"/>
              <a:pathLst>
                <a:path extrusionOk="0" h="3288" w="1694">
                  <a:moveTo>
                    <a:pt x="0" y="1"/>
                  </a:moveTo>
                  <a:cubicBezTo>
                    <a:pt x="262" y="1"/>
                    <a:pt x="424" y="182"/>
                    <a:pt x="504" y="424"/>
                  </a:cubicBezTo>
                  <a:lnTo>
                    <a:pt x="847" y="2944"/>
                  </a:lnTo>
                  <a:lnTo>
                    <a:pt x="928" y="3287"/>
                  </a:lnTo>
                  <a:lnTo>
                    <a:pt x="1694" y="3287"/>
                  </a:lnTo>
                  <a:lnTo>
                    <a:pt x="1613" y="2944"/>
                  </a:lnTo>
                  <a:lnTo>
                    <a:pt x="1271" y="424"/>
                  </a:lnTo>
                  <a:cubicBezTo>
                    <a:pt x="1190" y="182"/>
                    <a:pt x="1008" y="1"/>
                    <a:pt x="76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9"/>
            <p:cNvSpPr/>
            <p:nvPr/>
          </p:nvSpPr>
          <p:spPr>
            <a:xfrm>
              <a:off x="4071984" y="3382904"/>
              <a:ext cx="135853" cy="67647"/>
            </a:xfrm>
            <a:custGeom>
              <a:rect b="b" l="l" r="r" t="t"/>
              <a:pathLst>
                <a:path extrusionOk="0" h="2179" w="4376">
                  <a:moveTo>
                    <a:pt x="423" y="1"/>
                  </a:moveTo>
                  <a:cubicBezTo>
                    <a:pt x="343" y="1"/>
                    <a:pt x="262" y="1"/>
                    <a:pt x="262" y="82"/>
                  </a:cubicBezTo>
                  <a:lnTo>
                    <a:pt x="0" y="2178"/>
                  </a:lnTo>
                  <a:lnTo>
                    <a:pt x="4375" y="2178"/>
                  </a:lnTo>
                  <a:lnTo>
                    <a:pt x="4133" y="82"/>
                  </a:lnTo>
                  <a:cubicBezTo>
                    <a:pt x="4032" y="1"/>
                    <a:pt x="4032" y="1"/>
                    <a:pt x="3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9"/>
            <p:cNvSpPr/>
            <p:nvPr/>
          </p:nvSpPr>
          <p:spPr>
            <a:xfrm>
              <a:off x="4015015" y="3450522"/>
              <a:ext cx="229112" cy="93911"/>
            </a:xfrm>
            <a:custGeom>
              <a:rect b="b" l="l" r="r" t="t"/>
              <a:pathLst>
                <a:path extrusionOk="0" h="3025" w="7380">
                  <a:moveTo>
                    <a:pt x="1089" y="0"/>
                  </a:moveTo>
                  <a:cubicBezTo>
                    <a:pt x="1008" y="0"/>
                    <a:pt x="928" y="81"/>
                    <a:pt x="827" y="81"/>
                  </a:cubicBezTo>
                  <a:lnTo>
                    <a:pt x="504" y="424"/>
                  </a:lnTo>
                  <a:cubicBezTo>
                    <a:pt x="162" y="767"/>
                    <a:pt x="0" y="1170"/>
                    <a:pt x="0" y="1674"/>
                  </a:cubicBezTo>
                  <a:lnTo>
                    <a:pt x="0" y="2863"/>
                  </a:lnTo>
                  <a:lnTo>
                    <a:pt x="7379" y="3025"/>
                  </a:lnTo>
                  <a:lnTo>
                    <a:pt x="7379" y="1674"/>
                  </a:lnTo>
                  <a:cubicBezTo>
                    <a:pt x="7379" y="1170"/>
                    <a:pt x="7218" y="767"/>
                    <a:pt x="6875" y="424"/>
                  </a:cubicBezTo>
                  <a:lnTo>
                    <a:pt x="6553" y="81"/>
                  </a:lnTo>
                  <a:cubicBezTo>
                    <a:pt x="6472" y="81"/>
                    <a:pt x="6371" y="0"/>
                    <a:pt x="6291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9"/>
            <p:cNvSpPr/>
            <p:nvPr/>
          </p:nvSpPr>
          <p:spPr>
            <a:xfrm>
              <a:off x="4207809" y="3450522"/>
              <a:ext cx="57588" cy="93911"/>
            </a:xfrm>
            <a:custGeom>
              <a:rect b="b" l="l" r="r" t="t"/>
              <a:pathLst>
                <a:path extrusionOk="0" h="3025" w="1855">
                  <a:moveTo>
                    <a:pt x="0" y="0"/>
                  </a:moveTo>
                  <a:cubicBezTo>
                    <a:pt x="161" y="0"/>
                    <a:pt x="262" y="81"/>
                    <a:pt x="343" y="81"/>
                  </a:cubicBezTo>
                  <a:lnTo>
                    <a:pt x="665" y="424"/>
                  </a:lnTo>
                  <a:cubicBezTo>
                    <a:pt x="928" y="767"/>
                    <a:pt x="1169" y="1170"/>
                    <a:pt x="1169" y="1674"/>
                  </a:cubicBezTo>
                  <a:lnTo>
                    <a:pt x="1169" y="3025"/>
                  </a:lnTo>
                  <a:lnTo>
                    <a:pt x="1855" y="2863"/>
                  </a:lnTo>
                  <a:lnTo>
                    <a:pt x="1855" y="1674"/>
                  </a:lnTo>
                  <a:cubicBezTo>
                    <a:pt x="1855" y="1170"/>
                    <a:pt x="1674" y="767"/>
                    <a:pt x="1351" y="424"/>
                  </a:cubicBezTo>
                  <a:lnTo>
                    <a:pt x="1008" y="81"/>
                  </a:lnTo>
                  <a:cubicBezTo>
                    <a:pt x="1008" y="81"/>
                    <a:pt x="847" y="0"/>
                    <a:pt x="766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9"/>
            <p:cNvSpPr/>
            <p:nvPr/>
          </p:nvSpPr>
          <p:spPr>
            <a:xfrm>
              <a:off x="4197161" y="3476818"/>
              <a:ext cx="34460" cy="33808"/>
            </a:xfrm>
            <a:custGeom>
              <a:rect b="b" l="l" r="r" t="t"/>
              <a:pathLst>
                <a:path extrusionOk="0" h="1089" w="1110">
                  <a:moveTo>
                    <a:pt x="504" y="0"/>
                  </a:moveTo>
                  <a:cubicBezTo>
                    <a:pt x="262" y="0"/>
                    <a:pt x="0" y="242"/>
                    <a:pt x="0" y="585"/>
                  </a:cubicBezTo>
                  <a:cubicBezTo>
                    <a:pt x="0" y="827"/>
                    <a:pt x="262" y="1089"/>
                    <a:pt x="504" y="1089"/>
                  </a:cubicBezTo>
                  <a:cubicBezTo>
                    <a:pt x="847" y="1089"/>
                    <a:pt x="1109" y="827"/>
                    <a:pt x="1109" y="585"/>
                  </a:cubicBezTo>
                  <a:cubicBezTo>
                    <a:pt x="1109" y="242"/>
                    <a:pt x="84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9"/>
            <p:cNvSpPr/>
            <p:nvPr/>
          </p:nvSpPr>
          <p:spPr>
            <a:xfrm>
              <a:off x="4048824" y="3476818"/>
              <a:ext cx="33808" cy="33808"/>
            </a:xfrm>
            <a:custGeom>
              <a:rect b="b" l="l" r="r" t="t"/>
              <a:pathLst>
                <a:path extrusionOk="0" h="1089" w="1089">
                  <a:moveTo>
                    <a:pt x="504" y="0"/>
                  </a:moveTo>
                  <a:cubicBezTo>
                    <a:pt x="242" y="0"/>
                    <a:pt x="0" y="242"/>
                    <a:pt x="0" y="585"/>
                  </a:cubicBezTo>
                  <a:cubicBezTo>
                    <a:pt x="0" y="827"/>
                    <a:pt x="242" y="1089"/>
                    <a:pt x="504" y="1089"/>
                  </a:cubicBezTo>
                  <a:cubicBezTo>
                    <a:pt x="847" y="1089"/>
                    <a:pt x="1089" y="827"/>
                    <a:pt x="1089" y="585"/>
                  </a:cubicBezTo>
                  <a:cubicBezTo>
                    <a:pt x="1089" y="242"/>
                    <a:pt x="84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9"/>
            <p:cNvSpPr/>
            <p:nvPr/>
          </p:nvSpPr>
          <p:spPr>
            <a:xfrm>
              <a:off x="4106383" y="3476818"/>
              <a:ext cx="67647" cy="33808"/>
            </a:xfrm>
            <a:custGeom>
              <a:rect b="b" l="l" r="r" t="t"/>
              <a:pathLst>
                <a:path extrusionOk="0" h="1089" w="2179">
                  <a:moveTo>
                    <a:pt x="243" y="0"/>
                  </a:moveTo>
                  <a:cubicBezTo>
                    <a:pt x="82" y="0"/>
                    <a:pt x="1" y="81"/>
                    <a:pt x="1" y="242"/>
                  </a:cubicBezTo>
                  <a:lnTo>
                    <a:pt x="1" y="827"/>
                  </a:lnTo>
                  <a:cubicBezTo>
                    <a:pt x="1" y="1008"/>
                    <a:pt x="82" y="1089"/>
                    <a:pt x="243" y="1089"/>
                  </a:cubicBezTo>
                  <a:lnTo>
                    <a:pt x="505" y="1089"/>
                  </a:lnTo>
                  <a:lnTo>
                    <a:pt x="666" y="928"/>
                  </a:lnTo>
                  <a:lnTo>
                    <a:pt x="908" y="1089"/>
                  </a:lnTo>
                  <a:lnTo>
                    <a:pt x="1251" y="1089"/>
                  </a:lnTo>
                  <a:lnTo>
                    <a:pt x="1412" y="928"/>
                  </a:lnTo>
                  <a:lnTo>
                    <a:pt x="1674" y="1089"/>
                  </a:lnTo>
                  <a:lnTo>
                    <a:pt x="1916" y="1089"/>
                  </a:lnTo>
                  <a:cubicBezTo>
                    <a:pt x="2098" y="1089"/>
                    <a:pt x="2178" y="1008"/>
                    <a:pt x="2178" y="827"/>
                  </a:cubicBezTo>
                  <a:lnTo>
                    <a:pt x="2178" y="242"/>
                  </a:lnTo>
                  <a:cubicBezTo>
                    <a:pt x="2178" y="81"/>
                    <a:pt x="2098" y="0"/>
                    <a:pt x="1916" y="0"/>
                  </a:cubicBezTo>
                  <a:lnTo>
                    <a:pt x="1674" y="0"/>
                  </a:lnTo>
                  <a:lnTo>
                    <a:pt x="1412" y="161"/>
                  </a:lnTo>
                  <a:lnTo>
                    <a:pt x="1251" y="0"/>
                  </a:lnTo>
                  <a:lnTo>
                    <a:pt x="828" y="0"/>
                  </a:lnTo>
                  <a:lnTo>
                    <a:pt x="747" y="16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9"/>
            <p:cNvSpPr/>
            <p:nvPr/>
          </p:nvSpPr>
          <p:spPr>
            <a:xfrm>
              <a:off x="4231591" y="3424226"/>
              <a:ext cx="36323" cy="26326"/>
            </a:xfrm>
            <a:custGeom>
              <a:rect b="b" l="l" r="r" t="t"/>
              <a:pathLst>
                <a:path extrusionOk="0" h="848" w="1170">
                  <a:moveTo>
                    <a:pt x="504" y="1"/>
                  </a:moveTo>
                  <a:cubicBezTo>
                    <a:pt x="162" y="1"/>
                    <a:pt x="0" y="263"/>
                    <a:pt x="0" y="505"/>
                  </a:cubicBezTo>
                  <a:lnTo>
                    <a:pt x="0" y="847"/>
                  </a:lnTo>
                  <a:lnTo>
                    <a:pt x="666" y="847"/>
                  </a:lnTo>
                  <a:cubicBezTo>
                    <a:pt x="908" y="847"/>
                    <a:pt x="1170" y="605"/>
                    <a:pt x="1170" y="343"/>
                  </a:cubicBezTo>
                  <a:lnTo>
                    <a:pt x="1170" y="263"/>
                  </a:lnTo>
                  <a:cubicBezTo>
                    <a:pt x="1170" y="101"/>
                    <a:pt x="1008" y="1"/>
                    <a:pt x="90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9"/>
            <p:cNvSpPr/>
            <p:nvPr/>
          </p:nvSpPr>
          <p:spPr>
            <a:xfrm>
              <a:off x="4210293" y="3557568"/>
              <a:ext cx="36975" cy="44456"/>
            </a:xfrm>
            <a:custGeom>
              <a:rect b="b" l="l" r="r" t="t"/>
              <a:pathLst>
                <a:path extrusionOk="0" h="1432" w="1191">
                  <a:moveTo>
                    <a:pt x="1190" y="0"/>
                  </a:moveTo>
                  <a:lnTo>
                    <a:pt x="1" y="242"/>
                  </a:lnTo>
                  <a:lnTo>
                    <a:pt x="1" y="1089"/>
                  </a:lnTo>
                  <a:cubicBezTo>
                    <a:pt x="1" y="1250"/>
                    <a:pt x="81" y="1351"/>
                    <a:pt x="263" y="1431"/>
                  </a:cubicBezTo>
                  <a:cubicBezTo>
                    <a:pt x="505" y="1431"/>
                    <a:pt x="1190" y="0"/>
                    <a:pt x="1190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9"/>
            <p:cNvSpPr/>
            <p:nvPr/>
          </p:nvSpPr>
          <p:spPr>
            <a:xfrm>
              <a:off x="4218427" y="3557568"/>
              <a:ext cx="28841" cy="44456"/>
            </a:xfrm>
            <a:custGeom>
              <a:rect b="b" l="l" r="r" t="t"/>
              <a:pathLst>
                <a:path extrusionOk="0" h="1432" w="929">
                  <a:moveTo>
                    <a:pt x="162" y="0"/>
                  </a:moveTo>
                  <a:lnTo>
                    <a:pt x="162" y="1089"/>
                  </a:lnTo>
                  <a:cubicBezTo>
                    <a:pt x="162" y="1250"/>
                    <a:pt x="82" y="1351"/>
                    <a:pt x="1" y="1431"/>
                  </a:cubicBezTo>
                  <a:lnTo>
                    <a:pt x="586" y="1431"/>
                  </a:lnTo>
                  <a:cubicBezTo>
                    <a:pt x="747" y="1431"/>
                    <a:pt x="928" y="1250"/>
                    <a:pt x="928" y="1089"/>
                  </a:cubicBezTo>
                  <a:lnTo>
                    <a:pt x="928" y="24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9"/>
            <p:cNvSpPr/>
            <p:nvPr/>
          </p:nvSpPr>
          <p:spPr>
            <a:xfrm>
              <a:off x="4033177" y="3557568"/>
              <a:ext cx="33808" cy="44456"/>
            </a:xfrm>
            <a:custGeom>
              <a:rect b="b" l="l" r="r" t="t"/>
              <a:pathLst>
                <a:path extrusionOk="0" h="1432" w="1089">
                  <a:moveTo>
                    <a:pt x="0" y="0"/>
                  </a:moveTo>
                  <a:lnTo>
                    <a:pt x="0" y="1089"/>
                  </a:lnTo>
                  <a:cubicBezTo>
                    <a:pt x="0" y="1250"/>
                    <a:pt x="81" y="1351"/>
                    <a:pt x="161" y="1431"/>
                  </a:cubicBezTo>
                  <a:cubicBezTo>
                    <a:pt x="746" y="1431"/>
                    <a:pt x="1089" y="242"/>
                    <a:pt x="1089" y="2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9"/>
            <p:cNvSpPr/>
            <p:nvPr/>
          </p:nvSpPr>
          <p:spPr>
            <a:xfrm>
              <a:off x="4038175" y="3557568"/>
              <a:ext cx="28810" cy="44456"/>
            </a:xfrm>
            <a:custGeom>
              <a:rect b="b" l="l" r="r" t="t"/>
              <a:pathLst>
                <a:path extrusionOk="0" h="1432" w="928">
                  <a:moveTo>
                    <a:pt x="262" y="0"/>
                  </a:moveTo>
                  <a:lnTo>
                    <a:pt x="262" y="1089"/>
                  </a:lnTo>
                  <a:cubicBezTo>
                    <a:pt x="262" y="1250"/>
                    <a:pt x="182" y="1351"/>
                    <a:pt x="0" y="1431"/>
                  </a:cubicBezTo>
                  <a:lnTo>
                    <a:pt x="585" y="1431"/>
                  </a:lnTo>
                  <a:cubicBezTo>
                    <a:pt x="766" y="1431"/>
                    <a:pt x="928" y="1250"/>
                    <a:pt x="928" y="1089"/>
                  </a:cubicBezTo>
                  <a:lnTo>
                    <a:pt x="928" y="24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9"/>
            <p:cNvSpPr/>
            <p:nvPr/>
          </p:nvSpPr>
          <p:spPr>
            <a:xfrm>
              <a:off x="4145190" y="3476818"/>
              <a:ext cx="10679" cy="33808"/>
            </a:xfrm>
            <a:custGeom>
              <a:rect b="b" l="l" r="r" t="t"/>
              <a:pathLst>
                <a:path extrusionOk="0" h="1089" w="344">
                  <a:moveTo>
                    <a:pt x="1" y="0"/>
                  </a:moveTo>
                  <a:lnTo>
                    <a:pt x="1" y="1089"/>
                  </a:lnTo>
                  <a:lnTo>
                    <a:pt x="344" y="108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9"/>
            <p:cNvSpPr/>
            <p:nvPr/>
          </p:nvSpPr>
          <p:spPr>
            <a:xfrm>
              <a:off x="4124544" y="3476818"/>
              <a:ext cx="10059" cy="33808"/>
            </a:xfrm>
            <a:custGeom>
              <a:rect b="b" l="l" r="r" t="t"/>
              <a:pathLst>
                <a:path extrusionOk="0" h="1089" w="324">
                  <a:moveTo>
                    <a:pt x="1" y="0"/>
                  </a:moveTo>
                  <a:lnTo>
                    <a:pt x="1" y="1089"/>
                  </a:lnTo>
                  <a:lnTo>
                    <a:pt x="323" y="1089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9"/>
            <p:cNvSpPr/>
            <p:nvPr/>
          </p:nvSpPr>
          <p:spPr>
            <a:xfrm>
              <a:off x="4066954" y="3226433"/>
              <a:ext cx="122721" cy="169661"/>
            </a:xfrm>
            <a:custGeom>
              <a:rect b="b" l="l" r="r" t="t"/>
              <a:pathLst>
                <a:path extrusionOk="0" h="5465" w="3953">
                  <a:moveTo>
                    <a:pt x="666" y="1"/>
                  </a:moveTo>
                  <a:cubicBezTo>
                    <a:pt x="344" y="1"/>
                    <a:pt x="1" y="242"/>
                    <a:pt x="1" y="585"/>
                  </a:cubicBezTo>
                  <a:lnTo>
                    <a:pt x="1" y="3529"/>
                  </a:lnTo>
                  <a:cubicBezTo>
                    <a:pt x="1" y="3690"/>
                    <a:pt x="81" y="3851"/>
                    <a:pt x="263" y="3952"/>
                  </a:cubicBezTo>
                  <a:lnTo>
                    <a:pt x="2017" y="5464"/>
                  </a:lnTo>
                  <a:lnTo>
                    <a:pt x="3791" y="3952"/>
                  </a:lnTo>
                  <a:lnTo>
                    <a:pt x="3872" y="3952"/>
                  </a:lnTo>
                  <a:cubicBezTo>
                    <a:pt x="3952" y="3952"/>
                    <a:pt x="3952" y="3771"/>
                    <a:pt x="3952" y="3690"/>
                  </a:cubicBezTo>
                  <a:lnTo>
                    <a:pt x="3952" y="323"/>
                  </a:lnTo>
                  <a:cubicBezTo>
                    <a:pt x="3952" y="162"/>
                    <a:pt x="3791" y="1"/>
                    <a:pt x="3610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9"/>
            <p:cNvSpPr/>
            <p:nvPr/>
          </p:nvSpPr>
          <p:spPr>
            <a:xfrm>
              <a:off x="4127059" y="3226433"/>
              <a:ext cx="83263" cy="173417"/>
            </a:xfrm>
            <a:custGeom>
              <a:rect b="b" l="l" r="r" t="t"/>
              <a:pathLst>
                <a:path extrusionOk="0" h="5586" w="2682">
                  <a:moveTo>
                    <a:pt x="1351" y="1"/>
                  </a:moveTo>
                  <a:cubicBezTo>
                    <a:pt x="1674" y="1"/>
                    <a:pt x="2016" y="242"/>
                    <a:pt x="2016" y="585"/>
                  </a:cubicBezTo>
                  <a:lnTo>
                    <a:pt x="2016" y="3529"/>
                  </a:lnTo>
                  <a:cubicBezTo>
                    <a:pt x="2016" y="3690"/>
                    <a:pt x="1936" y="3851"/>
                    <a:pt x="1754" y="3952"/>
                  </a:cubicBezTo>
                  <a:lnTo>
                    <a:pt x="0" y="5464"/>
                  </a:lnTo>
                  <a:lnTo>
                    <a:pt x="81" y="5464"/>
                  </a:lnTo>
                  <a:cubicBezTo>
                    <a:pt x="162" y="5545"/>
                    <a:pt x="267" y="5585"/>
                    <a:pt x="383" y="5585"/>
                  </a:cubicBezTo>
                  <a:cubicBezTo>
                    <a:pt x="499" y="5585"/>
                    <a:pt x="625" y="5545"/>
                    <a:pt x="746" y="5464"/>
                  </a:cubicBezTo>
                  <a:lnTo>
                    <a:pt x="2520" y="3952"/>
                  </a:lnTo>
                  <a:cubicBezTo>
                    <a:pt x="2682" y="3851"/>
                    <a:pt x="2682" y="3690"/>
                    <a:pt x="2682" y="3529"/>
                  </a:cubicBezTo>
                  <a:lnTo>
                    <a:pt x="2682" y="585"/>
                  </a:lnTo>
                  <a:cubicBezTo>
                    <a:pt x="2682" y="242"/>
                    <a:pt x="2440" y="1"/>
                    <a:pt x="209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9"/>
            <p:cNvSpPr/>
            <p:nvPr/>
          </p:nvSpPr>
          <p:spPr>
            <a:xfrm>
              <a:off x="4111412" y="3242080"/>
              <a:ext cx="57620" cy="114587"/>
            </a:xfrm>
            <a:custGeom>
              <a:rect b="b" l="l" r="r" t="t"/>
              <a:pathLst>
                <a:path extrusionOk="0" h="3691" w="1856">
                  <a:moveTo>
                    <a:pt x="746" y="747"/>
                  </a:moveTo>
                  <a:lnTo>
                    <a:pt x="746" y="1432"/>
                  </a:lnTo>
                  <a:cubicBezTo>
                    <a:pt x="666" y="1432"/>
                    <a:pt x="585" y="1331"/>
                    <a:pt x="585" y="1331"/>
                  </a:cubicBezTo>
                  <a:cubicBezTo>
                    <a:pt x="504" y="1251"/>
                    <a:pt x="424" y="1170"/>
                    <a:pt x="504" y="1089"/>
                  </a:cubicBezTo>
                  <a:cubicBezTo>
                    <a:pt x="504" y="928"/>
                    <a:pt x="585" y="827"/>
                    <a:pt x="746" y="747"/>
                  </a:cubicBezTo>
                  <a:close/>
                  <a:moveTo>
                    <a:pt x="1089" y="2017"/>
                  </a:moveTo>
                  <a:cubicBezTo>
                    <a:pt x="1432" y="2097"/>
                    <a:pt x="1432" y="2440"/>
                    <a:pt x="1432" y="2521"/>
                  </a:cubicBezTo>
                  <a:cubicBezTo>
                    <a:pt x="1432" y="2682"/>
                    <a:pt x="1250" y="2843"/>
                    <a:pt x="1089" y="2944"/>
                  </a:cubicBezTo>
                  <a:lnTo>
                    <a:pt x="1089" y="2017"/>
                  </a:lnTo>
                  <a:close/>
                  <a:moveTo>
                    <a:pt x="928" y="1"/>
                  </a:moveTo>
                  <a:cubicBezTo>
                    <a:pt x="847" y="1"/>
                    <a:pt x="746" y="81"/>
                    <a:pt x="746" y="162"/>
                  </a:cubicBezTo>
                  <a:lnTo>
                    <a:pt x="746" y="323"/>
                  </a:lnTo>
                  <a:lnTo>
                    <a:pt x="666" y="424"/>
                  </a:lnTo>
                  <a:cubicBezTo>
                    <a:pt x="343" y="505"/>
                    <a:pt x="162" y="666"/>
                    <a:pt x="81" y="1009"/>
                  </a:cubicBezTo>
                  <a:cubicBezTo>
                    <a:pt x="81" y="1251"/>
                    <a:pt x="162" y="1513"/>
                    <a:pt x="343" y="1593"/>
                  </a:cubicBezTo>
                  <a:cubicBezTo>
                    <a:pt x="424" y="1674"/>
                    <a:pt x="746" y="1835"/>
                    <a:pt x="746" y="1835"/>
                  </a:cubicBezTo>
                  <a:lnTo>
                    <a:pt x="746" y="2944"/>
                  </a:lnTo>
                  <a:cubicBezTo>
                    <a:pt x="746" y="2944"/>
                    <a:pt x="504" y="2944"/>
                    <a:pt x="343" y="2763"/>
                  </a:cubicBezTo>
                  <a:cubicBezTo>
                    <a:pt x="242" y="2763"/>
                    <a:pt x="81" y="2763"/>
                    <a:pt x="81" y="2843"/>
                  </a:cubicBezTo>
                  <a:cubicBezTo>
                    <a:pt x="0" y="2944"/>
                    <a:pt x="0" y="3025"/>
                    <a:pt x="81" y="3105"/>
                  </a:cubicBezTo>
                  <a:cubicBezTo>
                    <a:pt x="343" y="3267"/>
                    <a:pt x="504" y="3267"/>
                    <a:pt x="746" y="3267"/>
                  </a:cubicBezTo>
                  <a:lnTo>
                    <a:pt x="746" y="3529"/>
                  </a:lnTo>
                  <a:cubicBezTo>
                    <a:pt x="746" y="3610"/>
                    <a:pt x="847" y="3690"/>
                    <a:pt x="928" y="3690"/>
                  </a:cubicBezTo>
                  <a:cubicBezTo>
                    <a:pt x="1008" y="3690"/>
                    <a:pt x="1089" y="3529"/>
                    <a:pt x="1089" y="3529"/>
                  </a:cubicBezTo>
                  <a:lnTo>
                    <a:pt x="1089" y="3267"/>
                  </a:lnTo>
                  <a:cubicBezTo>
                    <a:pt x="1089" y="3267"/>
                    <a:pt x="1754" y="2843"/>
                    <a:pt x="1754" y="2601"/>
                  </a:cubicBezTo>
                  <a:cubicBezTo>
                    <a:pt x="1855" y="2178"/>
                    <a:pt x="1674" y="1755"/>
                    <a:pt x="1250" y="1674"/>
                  </a:cubicBezTo>
                  <a:cubicBezTo>
                    <a:pt x="1170" y="1674"/>
                    <a:pt x="1089" y="1593"/>
                    <a:pt x="1089" y="1593"/>
                  </a:cubicBezTo>
                  <a:lnTo>
                    <a:pt x="1089" y="747"/>
                  </a:lnTo>
                  <a:cubicBezTo>
                    <a:pt x="1170" y="747"/>
                    <a:pt x="1250" y="827"/>
                    <a:pt x="1250" y="827"/>
                  </a:cubicBezTo>
                  <a:cubicBezTo>
                    <a:pt x="1301" y="878"/>
                    <a:pt x="1366" y="903"/>
                    <a:pt x="1419" y="903"/>
                  </a:cubicBezTo>
                  <a:cubicBezTo>
                    <a:pt x="1472" y="903"/>
                    <a:pt x="1512" y="878"/>
                    <a:pt x="1512" y="827"/>
                  </a:cubicBezTo>
                  <a:cubicBezTo>
                    <a:pt x="1593" y="747"/>
                    <a:pt x="1593" y="666"/>
                    <a:pt x="1512" y="585"/>
                  </a:cubicBezTo>
                  <a:cubicBezTo>
                    <a:pt x="1512" y="585"/>
                    <a:pt x="1351" y="424"/>
                    <a:pt x="1089" y="323"/>
                  </a:cubicBezTo>
                  <a:lnTo>
                    <a:pt x="1089" y="162"/>
                  </a:lnTo>
                  <a:cubicBezTo>
                    <a:pt x="1089" y="81"/>
                    <a:pt x="1008" y="1"/>
                    <a:pt x="92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9"/>
            <p:cNvSpPr/>
            <p:nvPr/>
          </p:nvSpPr>
          <p:spPr>
            <a:xfrm>
              <a:off x="4001851" y="3536892"/>
              <a:ext cx="252924" cy="28189"/>
            </a:xfrm>
            <a:custGeom>
              <a:rect b="b" l="l" r="r" t="t"/>
              <a:pathLst>
                <a:path extrusionOk="0" h="908" w="8147">
                  <a:moveTo>
                    <a:pt x="243" y="1"/>
                  </a:moveTo>
                  <a:cubicBezTo>
                    <a:pt x="162" y="1"/>
                    <a:pt x="1" y="162"/>
                    <a:pt x="1" y="243"/>
                  </a:cubicBezTo>
                  <a:lnTo>
                    <a:pt x="1" y="666"/>
                  </a:lnTo>
                  <a:cubicBezTo>
                    <a:pt x="1" y="747"/>
                    <a:pt x="162" y="908"/>
                    <a:pt x="243" y="908"/>
                  </a:cubicBezTo>
                  <a:lnTo>
                    <a:pt x="7985" y="908"/>
                  </a:lnTo>
                  <a:cubicBezTo>
                    <a:pt x="8066" y="908"/>
                    <a:pt x="8146" y="747"/>
                    <a:pt x="8146" y="666"/>
                  </a:cubicBezTo>
                  <a:lnTo>
                    <a:pt x="8146" y="243"/>
                  </a:lnTo>
                  <a:cubicBezTo>
                    <a:pt x="8146" y="162"/>
                    <a:pt x="8066" y="1"/>
                    <a:pt x="798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9"/>
            <p:cNvSpPr/>
            <p:nvPr/>
          </p:nvSpPr>
          <p:spPr>
            <a:xfrm>
              <a:off x="4247238" y="3536892"/>
              <a:ext cx="31324" cy="28189"/>
            </a:xfrm>
            <a:custGeom>
              <a:rect b="b" l="l" r="r" t="t"/>
              <a:pathLst>
                <a:path extrusionOk="0" h="908" w="1009">
                  <a:moveTo>
                    <a:pt x="0" y="1"/>
                  </a:moveTo>
                  <a:cubicBezTo>
                    <a:pt x="162" y="1"/>
                    <a:pt x="242" y="162"/>
                    <a:pt x="242" y="243"/>
                  </a:cubicBezTo>
                  <a:lnTo>
                    <a:pt x="242" y="666"/>
                  </a:lnTo>
                  <a:cubicBezTo>
                    <a:pt x="242" y="747"/>
                    <a:pt x="162" y="908"/>
                    <a:pt x="0" y="908"/>
                  </a:cubicBezTo>
                  <a:lnTo>
                    <a:pt x="746" y="908"/>
                  </a:lnTo>
                  <a:cubicBezTo>
                    <a:pt x="827" y="908"/>
                    <a:pt x="1008" y="747"/>
                    <a:pt x="1008" y="666"/>
                  </a:cubicBezTo>
                  <a:lnTo>
                    <a:pt x="1008" y="243"/>
                  </a:lnTo>
                  <a:cubicBezTo>
                    <a:pt x="1008" y="162"/>
                    <a:pt x="827" y="1"/>
                    <a:pt x="74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