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5" r:id="rId9"/>
    <p:sldId id="267" r:id="rId10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28/04/2016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28.04.2016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Initial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Viper: Unbounded Heap Structures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noProof="0" dirty="0" smtClean="0"/>
          </a:p>
          <a:p>
            <a:pPr>
              <a:buFontTx/>
              <a:buChar char="-"/>
            </a:pPr>
            <a:r>
              <a:rPr lang="en-GB" sz="2400" noProof="0" dirty="0" smtClean="0"/>
              <a:t>Predicates</a:t>
            </a:r>
          </a:p>
          <a:p>
            <a:pPr>
              <a:buFontTx/>
              <a:buChar char="-"/>
            </a:pPr>
            <a:r>
              <a:rPr lang="en-GB" sz="2400" noProof="0" dirty="0" smtClean="0"/>
              <a:t>Magic Wands</a:t>
            </a:r>
          </a:p>
          <a:p>
            <a:pPr>
              <a:buFontTx/>
              <a:buChar char="-"/>
            </a:pPr>
            <a:r>
              <a:rPr lang="en-GB" sz="2400" noProof="0" dirty="0" smtClean="0"/>
              <a:t>Quantified Permissions</a:t>
            </a:r>
          </a:p>
          <a:p>
            <a:pPr>
              <a:buFontTx/>
              <a:buChar char="-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5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2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232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2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232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Design &amp; Implementation (Carbon &amp; Silicon):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Design:</a:t>
            </a:r>
          </a:p>
          <a:p>
            <a:pPr>
              <a:buFontTx/>
              <a:buChar char="-"/>
            </a:pPr>
            <a:r>
              <a:rPr lang="en-US" sz="2400" dirty="0" smtClean="0"/>
              <a:t>magic wand </a:t>
            </a:r>
            <a:r>
              <a:rPr lang="en-US" sz="2400" dirty="0"/>
              <a:t>support within quantified </a:t>
            </a:r>
            <a:r>
              <a:rPr lang="en-US" sz="2400" dirty="0" smtClean="0"/>
              <a:t>permissions</a:t>
            </a:r>
          </a:p>
          <a:p>
            <a:pPr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ested quantified permissions</a:t>
            </a:r>
          </a:p>
        </p:txBody>
      </p:sp>
    </p:spTree>
    <p:extLst>
      <p:ext uri="{BB962C8B-B14F-4D97-AF65-F5344CB8AC3E}">
        <p14:creationId xmlns:p14="http://schemas.microsoft.com/office/powerpoint/2010/main" val="1859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Combinations with pure Quantifiers and 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op</m:t>
                        </m:r>
                      </m:e>
                    </m:acc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b(x) : </a:t>
                </a:r>
                <a:r>
                  <a:rPr lang="en-US" sz="2200" dirty="0" err="1"/>
                  <a:t>b</a:t>
                </a:r>
                <a:r>
                  <a:rPr lang="en-US" sz="2200" dirty="0" err="1" smtClean="0"/>
                  <a:t>oolean</a:t>
                </a:r>
                <a:r>
                  <a:rPr lang="en-US" sz="2200" dirty="0" smtClean="0"/>
                  <a:t> expression</a:t>
                </a:r>
                <a:endParaRPr lang="en-US" sz="2200" b="0" dirty="0" smtClean="0"/>
              </a:p>
              <a:p>
                <a:pPr marL="0" indent="0">
                  <a:buNone/>
                </a:pPr>
                <a:r>
                  <a:rPr lang="de-CH" sz="2200" dirty="0" err="1" smtClean="0"/>
                  <a:t>op</a:t>
                </a:r>
                <a:r>
                  <a:rPr lang="de-CH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&amp;&amp;, ||, ⇒</m:t>
                    </m:r>
                  </m:oMath>
                </a14:m>
                <a:endParaRPr lang="de-CH" sz="2200" dirty="0" smtClean="0"/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err="1" smtClean="0"/>
                  <a:t>Example</a:t>
                </a:r>
                <a:r>
                  <a:rPr lang="de-CH" sz="2200" dirty="0" smtClean="0"/>
                  <a:t> (</a:t>
                </a:r>
                <a:r>
                  <a:rPr lang="de-CH" sz="2200" dirty="0" err="1" smtClean="0"/>
                  <a:t>two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arrays</a:t>
                </a:r>
                <a:r>
                  <a:rPr lang="de-CH" sz="22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&gt;0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1)⇒</m:t>
                    </m:r>
                  </m:oMath>
                </a14:m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len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) &amp;&amp; </m:t>
                      </m:r>
                      <m:r>
                        <m:rPr>
                          <m:sty m:val="p"/>
                        </m:rPr>
                        <a:rPr lang="en-US" sz="2200" i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2200" i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m:rPr>
                          <m:sty m:val="p"/>
                        </m:rPr>
                        <a:rPr lang="en-US" sz="2200" i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de-CH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Predicates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6"/>
                <a:ext cx="10515600" cy="15781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rgbClr val="6825E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GB" sz="2200" b="0" i="0" smtClean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),…,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sz="2200" dirty="0" err="1" smtClean="0"/>
                  <a:t>Example</a:t>
                </a:r>
                <a:r>
                  <a:rPr lang="de-CH" sz="2200" dirty="0" smtClean="0"/>
                  <a:t>: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6"/>
                <a:ext cx="10515600" cy="1578168"/>
              </a:xfrm>
              <a:blipFill rotWithShape="0"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9265" t="43967" r="54729" b="32462"/>
          <a:stretch/>
        </p:blipFill>
        <p:spPr>
          <a:xfrm>
            <a:off x="1939520" y="3336324"/>
            <a:ext cx="6765522" cy="24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Magic Wands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917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22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917575"/>
              </a:xfrm>
              <a:blipFill rotWithShape="0"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247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Nested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421695"/>
                <a:ext cx="10801350" cy="2921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4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4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4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400" i="1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4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4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4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sz="2400" dirty="0"/>
              </a:p>
              <a:p>
                <a:pPr marL="0" indent="0">
                  <a:buNone/>
                </a:pPr>
                <a:r>
                  <a:rPr lang="de-CH" sz="2400" dirty="0" err="1" smtClean="0"/>
                  <a:t>Example</a:t>
                </a:r>
                <a:r>
                  <a:rPr lang="de-CH" sz="2400" dirty="0" smtClean="0"/>
                  <a:t> (</a:t>
                </a:r>
                <a:r>
                  <a:rPr lang="de-CH" sz="2400" dirty="0" err="1"/>
                  <a:t>t</a:t>
                </a:r>
                <a:r>
                  <a:rPr lang="de-CH" sz="2400" dirty="0" err="1" smtClean="0"/>
                  <a:t>wo</a:t>
                </a:r>
                <a:r>
                  <a:rPr lang="de-CH" sz="2400" dirty="0" smtClean="0"/>
                  <a:t>-dimensional </a:t>
                </a:r>
                <a:r>
                  <a:rPr lang="de-CH" sz="2400" dirty="0" err="1" smtClean="0"/>
                  <a:t>array</a:t>
                </a:r>
                <a:r>
                  <a:rPr lang="de-CH" sz="2400" dirty="0" smtClean="0"/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valid</m:t>
                      </m:r>
                      <m: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loc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sz="2400" i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GB" sz="2400" b="0" i="0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CH" sz="2400" dirty="0" smtClean="0"/>
              </a:p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1695"/>
                <a:ext cx="10801350" cy="2921440"/>
              </a:xfrm>
              <a:prstGeom prst="rect">
                <a:avLst/>
              </a:prstGeom>
              <a:blipFill rotWithShape="0">
                <a:blip r:embed="rId3"/>
                <a:stretch>
                  <a:fillRect l="-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Implementation in Carbon and/or Silicon:</a:t>
            </a:r>
          </a:p>
          <a:p>
            <a:pPr>
              <a:buFontTx/>
              <a:buChar char="-"/>
            </a:pPr>
            <a:r>
              <a:rPr lang="en-US" sz="2200" dirty="0"/>
              <a:t>m</a:t>
            </a:r>
            <a:r>
              <a:rPr lang="en-US" sz="2200" dirty="0" smtClean="0"/>
              <a:t>agic wand support within quantified permissions</a:t>
            </a:r>
          </a:p>
          <a:p>
            <a:pPr>
              <a:buFontTx/>
              <a:buChar char="-"/>
            </a:pPr>
            <a:r>
              <a:rPr lang="en-US" sz="2200" dirty="0"/>
              <a:t>n</a:t>
            </a:r>
            <a:r>
              <a:rPr lang="en-US" sz="2200" dirty="0" smtClean="0"/>
              <a:t>ested quantified permissions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0297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op</m:t>
                        </m:r>
                      </m:e>
                    </m:acc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r>
                      <a:rPr lang="en-GB" sz="2200" b="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GB" sz="2200" dirty="0" smtClean="0">
                  <a:solidFill>
                    <a:srgbClr val="3232FF"/>
                  </a:solidFill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GB" sz="22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),…,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GB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GB" sz="2200" b="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GB" sz="2200" dirty="0" smtClean="0">
                  <a:solidFill>
                    <a:srgbClr val="3232FF"/>
                  </a:solidFill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r>
                      <m:rPr>
                        <m:sty m:val="p"/>
                      </m:rP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i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rgbClr val="3232FF"/>
                  </a:solidFill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20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3232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US" sz="2200" dirty="0"/>
                  <a:t>b(x) : </a:t>
                </a:r>
                <a:r>
                  <a:rPr lang="en-US" sz="2200" dirty="0" err="1"/>
                  <a:t>boolean</a:t>
                </a:r>
                <a:r>
                  <a:rPr lang="en-US" sz="2200" dirty="0"/>
                  <a:t> expression</a:t>
                </a:r>
              </a:p>
              <a:p>
                <a:pPr marL="0" indent="0">
                  <a:buNone/>
                </a:pPr>
                <a:r>
                  <a:rPr lang="de-CH" sz="2200" dirty="0" err="1"/>
                  <a:t>op</a:t>
                </a:r>
                <a:r>
                  <a:rPr lang="de-CH" sz="2200" dirty="0"/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&amp;&amp;, ||, ⇒,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</m:oMath>
                </a14:m>
                <a:endParaRPr lang="de-CH" sz="2200" dirty="0"/>
              </a:p>
              <a:p>
                <a:pPr marL="514350" indent="-514350">
                  <a:buAutoNum type="arabicParenBoth"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2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125</Words>
  <Application>Microsoft Office PowerPoint</Application>
  <PresentationFormat>Breitbild</PresentationFormat>
  <Paragraphs>66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Generalised Verification for Quantified Permissions</vt:lpstr>
      <vt:lpstr>Viper: Unbounded Heap Structures</vt:lpstr>
      <vt:lpstr>Quantified Permissions</vt:lpstr>
      <vt:lpstr>Core Goals</vt:lpstr>
      <vt:lpstr>Combinations with pure Quantifiers and Quantified Permissions</vt:lpstr>
      <vt:lpstr>Predicates</vt:lpstr>
      <vt:lpstr>Magic Wands</vt:lpstr>
      <vt:lpstr>Extensions</vt:lpstr>
      <vt:lpstr>Overview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43</cp:revision>
  <cp:lastPrinted>2016-04-27T19:49:22Z</cp:lastPrinted>
  <dcterms:created xsi:type="dcterms:W3CDTF">2016-04-22T08:39:52Z</dcterms:created>
  <dcterms:modified xsi:type="dcterms:W3CDTF">2016-04-28T10:14:33Z</dcterms:modified>
</cp:coreProperties>
</file>