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The OAKSim Proposal</a:t>
            </a: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One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Team Framework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0" y="3822125"/>
            <a:ext cx="3481126" cy="9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4475"/>
            <a:ext cx="4259800" cy="11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" type="body"/>
          </p:nvPr>
        </p:nvSpPr>
        <p:spPr>
          <a:xfrm>
            <a:off x="5520175" y="1919075"/>
            <a:ext cx="317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SCRUM(4 Week Sprints)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Github for rapid branching, iteration, and collaborative coding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Discord for our main platform for communication.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Intended Schedule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71900" y="1684425"/>
            <a:ext cx="8222100" cy="3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1/23 - 2/5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/>
              <a:t>Research and prototyping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2/6 - 3/19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/>
              <a:t>Minimal assembler/debugger functionality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3/20 -4/16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/>
              <a:t>Feature extensions and GUI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4/17 - 5/14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/>
              <a:t>Quality assurance and feedback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494" y="2104708"/>
            <a:ext cx="3928500" cy="2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672100" cy="32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Provide a modern replacement of CSUN’s usage of “ARMSim”.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A modern, multiplatform tool for education of embedded environments.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912" y="2630183"/>
            <a:ext cx="3351087" cy="251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0" y="2677166"/>
            <a:ext cx="2720654" cy="236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3435848" y="3379394"/>
            <a:ext cx="2075400" cy="80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Wants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6721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Multiplatform - ARMSim# is only available for the Windows environment. Students on non-windows machines have had to install virtual machines and side-loaded operating systems just to get ARMSim# running.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Multi-architecture - Provide not just the ARM architecture, but x86,Mips, and so on.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Detailed diagnostic and error reporting - As an educational tool, the assembler will provide deep insight on errors of the assembly and run-time errors.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Debugging - Run-time debugging to provide deep insight on the inner workings of an assembly program.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Don’t Wants 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00" y="1941299"/>
            <a:ext cx="3124055" cy="26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>
            <p:ph idx="1" type="body"/>
          </p:nvPr>
        </p:nvSpPr>
        <p:spPr>
          <a:xfrm>
            <a:off x="3574694" y="2749933"/>
            <a:ext cx="1305529" cy="10707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401" y="2123209"/>
            <a:ext cx="3797598" cy="233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Architecture(C++)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520175" y="1919075"/>
            <a:ext cx="317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Open source libraries that assemble, simulate, and disassemble ARM,x86,etc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Pure C(Works very nice with C++)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Qt for GUI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FF00"/>
                </a:solidFill>
              </a:rPr>
              <a:t>Very fast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8" y="3215424"/>
            <a:ext cx="1428300" cy="14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00" y="1746587"/>
            <a:ext cx="1360775" cy="13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000250" y="3773375"/>
            <a:ext cx="3712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Unicorn Engine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750875" y="1999037"/>
            <a:ext cx="3712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Keystone Engine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2845" y="2468683"/>
            <a:ext cx="1247324" cy="12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Architecture(</a:t>
            </a:r>
            <a:r>
              <a:rPr lang="en"/>
              <a:t>Java</a:t>
            </a: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520175" y="1919075"/>
            <a:ext cx="317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Keystone engine not available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0000"/>
                </a:solidFill>
              </a:rPr>
              <a:t>Have to write our own assembler(Lexer,Parser, etc)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8" y="3215424"/>
            <a:ext cx="1428300" cy="14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00" y="1746587"/>
            <a:ext cx="1360775" cy="13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000250" y="3773375"/>
            <a:ext cx="3712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Unicorn Engine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750875" y="1999037"/>
            <a:ext cx="3712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Keystone Engine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7" y="2126800"/>
            <a:ext cx="1790250" cy="179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259775" y="1870375"/>
            <a:ext cx="4091400" cy="10650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 flipH="1">
            <a:off x="259775" y="1870375"/>
            <a:ext cx="4091400" cy="10650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11" y="2715275"/>
            <a:ext cx="2149568" cy="7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Architecture(</a:t>
            </a:r>
            <a:r>
              <a:rPr lang="en"/>
              <a:t>JavaScript</a:t>
            </a: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520175" y="1919075"/>
            <a:ext cx="3174000" cy="27102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400"/>
              <a:t>Libraries can be ported to Javascript VM code and run right in the browser at near-native speeds</a:t>
            </a:r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400"/>
              <a:t>Naturally multi-platform and provides a very easy means to a GUI(html,css)</a:t>
            </a:r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400"/>
              <a:t>Can run offline or hosted(entirely front-end)</a:t>
            </a:r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Char char="●"/>
            </a:pPr>
            <a:r>
              <a:rPr lang="en" sz="1400">
                <a:solidFill>
                  <a:srgbClr val="FF0000"/>
                </a:solidFill>
              </a:rPr>
              <a:t>~13MB worth of minified JavaScript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98" y="3215424"/>
            <a:ext cx="1428300" cy="14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00" y="1746587"/>
            <a:ext cx="1360775" cy="13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016" y="2399276"/>
            <a:ext cx="1428300" cy="142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>
            <a:stCxn id="169" idx="3"/>
            <a:endCxn id="165" idx="0"/>
          </p:cNvCxnSpPr>
          <p:nvPr/>
        </p:nvCxnSpPr>
        <p:spPr>
          <a:xfrm>
            <a:off x="1750875" y="2426975"/>
            <a:ext cx="1176300" cy="288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68" idx="3"/>
            <a:endCxn id="165" idx="2"/>
          </p:cNvCxnSpPr>
          <p:nvPr/>
        </p:nvCxnSpPr>
        <p:spPr>
          <a:xfrm flipH="1" rot="10800000">
            <a:off x="1818398" y="3483100"/>
            <a:ext cx="1108800" cy="465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65" idx="3"/>
            <a:endCxn id="170" idx="1"/>
          </p:cNvCxnSpPr>
          <p:nvPr/>
        </p:nvCxnSpPr>
        <p:spPr>
          <a:xfrm>
            <a:off x="4001979" y="3099125"/>
            <a:ext cx="350100" cy="144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it will work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471829" y="1919319"/>
            <a:ext cx="8222170" cy="2709683"/>
            <a:chOff x="-70" y="244"/>
            <a:chExt cx="8222170" cy="2709683"/>
          </a:xfrm>
        </p:grpSpPr>
        <p:sp>
          <p:nvSpPr>
            <p:cNvPr id="180" name="Shape 180"/>
            <p:cNvSpPr/>
            <p:nvPr/>
          </p:nvSpPr>
          <p:spPr>
            <a:xfrm rot="5400000">
              <a:off x="-119320" y="119494"/>
              <a:ext cx="795300" cy="556800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5400000">
              <a:off x="4130999" y="-3573955"/>
              <a:ext cx="516900" cy="766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556729" y="25480"/>
              <a:ext cx="76401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rIns="11425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" sz="1800"/>
                <a:t> provides assembler source code(Intel,GAS,AT&amp;T syntax)</a:t>
              </a: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183" name="Shape 183"/>
            <p:cNvSpPr/>
            <p:nvPr/>
          </p:nvSpPr>
          <p:spPr>
            <a:xfrm rot="5400000">
              <a:off x="-119320" y="757622"/>
              <a:ext cx="795300" cy="556800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5400000">
              <a:off x="4130999" y="-2935827"/>
              <a:ext cx="516900" cy="766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56729" y="663608"/>
              <a:ext cx="76401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rIns="11425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 </a:t>
              </a:r>
              <a:r>
                <a:rPr lang="en" sz="1800"/>
                <a:t>assembled into target machine code</a:t>
              </a:r>
            </a:p>
          </p:txBody>
        </p:sp>
        <p:sp>
          <p:nvSpPr>
            <p:cNvPr id="186" name="Shape 186"/>
            <p:cNvSpPr/>
            <p:nvPr/>
          </p:nvSpPr>
          <p:spPr>
            <a:xfrm rot="5400000">
              <a:off x="-119320" y="1395750"/>
              <a:ext cx="795300" cy="556800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5400000">
              <a:off x="4130999" y="-2297699"/>
              <a:ext cx="516899" cy="766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556729" y="1301737"/>
              <a:ext cx="76401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rIns="11425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" sz="1800"/>
                <a:t>Full simulation and debugging environment </a:t>
              </a:r>
            </a:p>
          </p:txBody>
        </p:sp>
        <p:sp>
          <p:nvSpPr>
            <p:cNvPr id="189" name="Shape 189"/>
            <p:cNvSpPr/>
            <p:nvPr/>
          </p:nvSpPr>
          <p:spPr>
            <a:xfrm rot="5400000">
              <a:off x="-119320" y="2033877"/>
              <a:ext cx="795300" cy="556800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5400000">
              <a:off x="4130999" y="-1659571"/>
              <a:ext cx="516900" cy="766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rgbClr val="0076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56729" y="1939865"/>
              <a:ext cx="76401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rIns="11425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" sz="1800"/>
                <a:t>Deep architecture and embedded environment insight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Minimally </a:t>
            </a:r>
            <a:r>
              <a:rPr lang="en"/>
              <a:t>achieve</a:t>
            </a:r>
            <a:r>
              <a:rPr lang="en"/>
              <a:t> what ARMSim# provides.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Surpass the ARMSim# feature set.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Introduce new and improved functionality for the new simulator(extended architectures such a</a:t>
            </a:r>
            <a:r>
              <a:rPr lang="en"/>
              <a:t>s x86, x86_64,MIPS,etc)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Extend environment(LED Lights, Screen, buttons, File IO)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400" y="132850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