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Proposal 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One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Our main objective is to create a modern replacement for the ARM7TDMI simulator for educational purposes called OakSim.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 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 improve on the clarity of the educational process of the ARM7TDMI simulator.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Char char="●"/>
            </a:pPr>
            <a:r>
              <a:rPr lang="en">
                <a:solidFill>
                  <a:srgbClr val="666666"/>
                </a:solidFill>
              </a:rPr>
              <a:t>To create a cross-platform assembler for ARM, in contrast to the current windows only platform.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To apply a modern spin on the current outdated ARM simulator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Intended Schedule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1/23 - </a:t>
            </a:r>
            <a:r>
              <a:rPr lang="en"/>
              <a:t>2/5 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will be used for research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2/6 - 3/19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 for reaching equal functionality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3/20 -4/16 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Four</a:t>
            </a:r>
            <a:r>
              <a:rPr lang="en"/>
              <a:t> week</a:t>
            </a:r>
            <a:r>
              <a:rPr lang="en"/>
              <a:t>s</a:t>
            </a:r>
            <a:r>
              <a:rPr lang="en"/>
              <a:t> for developing the new GUI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4/17 - 5/14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Last four weeks for bug fixing and polish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Get up to speed on the current ARM simulator design outline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Develop an improved GUI and reach equal capability of the original ARM simulator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Introduce new and improved functionality for the new ARM simulator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Architecture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0" y="1746600"/>
            <a:ext cx="9144000" cy="339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028100" y="2159175"/>
            <a:ext cx="1485300" cy="98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ARM Assembly File</a:t>
            </a:r>
          </a:p>
        </p:txBody>
      </p:sp>
      <p:sp>
        <p:nvSpPr>
          <p:cNvPr id="100" name="Shape 100"/>
          <p:cNvSpPr/>
          <p:nvPr/>
        </p:nvSpPr>
        <p:spPr>
          <a:xfrm>
            <a:off x="2881175" y="2475525"/>
            <a:ext cx="969600" cy="35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974525" y="2159175"/>
            <a:ext cx="1375200" cy="98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Assembler</a:t>
            </a:r>
          </a:p>
        </p:txBody>
      </p:sp>
      <p:sp>
        <p:nvSpPr>
          <p:cNvPr id="102" name="Shape 102"/>
          <p:cNvSpPr/>
          <p:nvPr/>
        </p:nvSpPr>
        <p:spPr>
          <a:xfrm>
            <a:off x="5473575" y="2468600"/>
            <a:ext cx="1120800" cy="35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6862575" y="2159275"/>
            <a:ext cx="1966800" cy="98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Converts assembly code to machine code and simulates it.</a:t>
            </a:r>
          </a:p>
        </p:txBody>
      </p:sp>
      <p:sp>
        <p:nvSpPr>
          <p:cNvPr id="104" name="Shape 104"/>
          <p:cNvSpPr/>
          <p:nvPr/>
        </p:nvSpPr>
        <p:spPr>
          <a:xfrm rot="3144984">
            <a:off x="7218226" y="3482371"/>
            <a:ext cx="419072" cy="77825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355950" y="3517375"/>
            <a:ext cx="2180100" cy="128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Displays simulated code to the user through the GUI, and provides an </a:t>
            </a:r>
            <a:r>
              <a:rPr lang="en"/>
              <a:t>environment</a:t>
            </a:r>
            <a:r>
              <a:rPr lang="en"/>
              <a:t> for debugging. </a:t>
            </a:r>
          </a:p>
        </p:txBody>
      </p:sp>
      <p:sp>
        <p:nvSpPr>
          <p:cNvPr id="106" name="Shape 106"/>
          <p:cNvSpPr/>
          <p:nvPr/>
        </p:nvSpPr>
        <p:spPr>
          <a:xfrm>
            <a:off x="3087425" y="4132375"/>
            <a:ext cx="887100" cy="256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028099" y="3795335"/>
            <a:ext cx="1677900" cy="93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Notifies user of any errors in the assembly process.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it will work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60950" y="18856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⇒ User gives input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⇒ Input goes through the assembler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⇒ Then a simulation of how the code would actually work will be provided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⇒ Finally an easy to use  debugging </a:t>
            </a:r>
            <a:r>
              <a:rPr lang="en"/>
              <a:t>environment will be available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