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007020508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87575"/>
            <a:ext cx="8520600" cy="109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Final Presentation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Group 1</a:t>
            </a:r>
          </a:p>
          <a:p>
            <a:pPr lvl="0" algn="r">
              <a:spcBef>
                <a:spcPts val="0"/>
              </a:spcBef>
              <a:buNone/>
            </a:pPr>
            <a:r>
              <a:rPr lang="en" dirty="0"/>
              <a:t>May 1, 2017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l="33308" t="34752" r="35835" b="44125"/>
          <a:stretch/>
        </p:blipFill>
        <p:spPr>
          <a:xfrm>
            <a:off x="1755275" y="1532274"/>
            <a:ext cx="3489026" cy="23883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3370350" y="967800"/>
            <a:ext cx="3898200" cy="4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Final Report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On all fronts, development of Oaksim exceeded the development schedule initially outlined in our SRS. Full implementation of all intended primary features were realized on schedule: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Real-time assembly of user-inputted GAS-Syntax ARM assembly into associated opcode bytes.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Full memory display of available registers and memory regions.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Real-time error checking of inputted ARM instructions, notification of erroneous code is made instantly available to the user.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Memory group colorization full and GAS syntax highlighting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UI refactor/restructure to welcome new additions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First implementation of ARM assembler</a:t>
            </a:r>
            <a:r>
              <a:rPr lang="en" sz="1800"/>
              <a:t>(March 9)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75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Web-based assembler implemented with support.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Assembles basic GAS(GNU) syntax arm assembly directly into an array of bytes.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First pass “flex” UI design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Moderate error detection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Supports for preprocessor macros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00" y="1055075"/>
            <a:ext cx="3798300" cy="37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Second Pass Implementation</a:t>
            </a:r>
            <a:r>
              <a:rPr lang="en" sz="1800"/>
              <a:t>(March 27)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1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UI fully realized and structured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GAS syntax fully implemented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Memory view and first phase of “simulation” context implemented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Colorized memory regions and interactive memory view of assembled byte code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Hex view (xxd formatted) of data showing offset, bytes, and ascii view columns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Support for virtual floating point instructions and co-processor instructions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Thumb assembly fully implemented(</a:t>
            </a:r>
            <a:r>
              <a:rPr lang="en">
                <a:solidFill>
                  <a:srgbClr val="FF0000"/>
                </a:solidFill>
              </a:rPr>
              <a:t>!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Second Pass Implementation</a:t>
            </a:r>
            <a:r>
              <a:rPr lang="en" sz="1800"/>
              <a:t>(March 27)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86487"/>
            <a:ext cx="8520600" cy="343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Second Pass Implementation</a:t>
            </a:r>
            <a:r>
              <a:rPr lang="en" sz="1800"/>
              <a:t>(March 27)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50" y="1068700"/>
            <a:ext cx="75547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Schedule Goals Fulfilled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●1/23 - 2/5   </a:t>
            </a:r>
            <a:r>
              <a:rPr lang="en" sz="1000" i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Completed on Schedule</a:t>
            </a: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strike="sngStrik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○Research and prototyping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trike="sngStrik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●2/6 - 3/19  </a:t>
            </a:r>
            <a:r>
              <a:rPr lang="en" sz="1000" i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Completed on Schedule</a:t>
            </a: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strike="sngStrik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○Minimal assembler/debugger functionality</a:t>
            </a:r>
          </a:p>
          <a:p>
            <a:pPr lvl="0">
              <a:spcBef>
                <a:spcPts val="1600"/>
              </a:spcBef>
              <a:spcAft>
                <a:spcPts val="0"/>
              </a:spcAft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●3/20 -4/16 </a:t>
            </a:r>
            <a:r>
              <a:rPr lang="en" sz="1000" i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Completed on Schedule</a:t>
            </a: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○Feature extensions and GUI</a:t>
            </a:r>
          </a:p>
          <a:p>
            <a:pPr lvl="0">
              <a:spcBef>
                <a:spcPts val="1600"/>
              </a:spcBef>
              <a:spcAft>
                <a:spcPts val="0"/>
              </a:spcAft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●4/17 - 5/14  </a:t>
            </a:r>
            <a:r>
              <a:rPr lang="en" sz="1000" i="1" dirty="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Completed on Schedule</a:t>
            </a: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○Quality assurance and feedback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24" y="1188200"/>
            <a:ext cx="395150" cy="3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24" y="2133550"/>
            <a:ext cx="395150" cy="3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on-time-complete-correct-stacked-no-backgrou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349" y="395283"/>
            <a:ext cx="3006950" cy="19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734" y="3078900"/>
            <a:ext cx="395150" cy="3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24" y="4024250"/>
            <a:ext cx="395150" cy="3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I</a:t>
            </a:r>
            <a:r>
              <a:rPr lang="en-US" dirty="0"/>
              <a:t>n</a:t>
            </a:r>
            <a:r>
              <a:rPr lang="en" dirty="0"/>
              <a:t>itial Bugs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As of the time of this report, all runtime bugss discovered during the devlopment phase have been dealt with: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Error reporting can be vague(lexer is “statement” based and not “line number” based)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Certain combinations of instructions </a:t>
            </a:r>
            <a:r>
              <a:rPr lang="en" sz="1600" i="1" dirty="0"/>
              <a:t>can</a:t>
            </a:r>
            <a:r>
              <a:rPr lang="en" sz="1600" dirty="0"/>
              <a:t> cause the assembler to crash at times(through heavy preprocessor macro usage)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UI due for refactor(currently hard-coded and not modular)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Somewhat heavy load times(11 MB of javascript code, due to be </a:t>
            </a:r>
            <a:r>
              <a:rPr lang="en" sz="1600" i="1" dirty="0"/>
              <a:t>minified</a:t>
            </a:r>
            <a:r>
              <a:rPr lang="en" sz="1600" dirty="0"/>
              <a:t>)</a:t>
            </a:r>
          </a:p>
          <a:p>
            <a:pPr marL="457200" lvl="0" indent="-228600">
              <a:spcBef>
                <a:spcPts val="0"/>
              </a:spcBef>
            </a:pPr>
            <a:r>
              <a:rPr lang="en" sz="1600" dirty="0"/>
              <a:t>Browser compatibility issues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Afterword</a:t>
            </a:r>
          </a:p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/>
          <p:nvPr/>
        </p:nvSpPr>
        <p:spPr>
          <a:xfrm>
            <a:off x="6107900" y="2914650"/>
            <a:ext cx="41148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349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simple-dark-2</vt:lpstr>
      <vt:lpstr>Final Presentation</vt:lpstr>
      <vt:lpstr>Final Report</vt:lpstr>
      <vt:lpstr>First implementation of ARM assembler(March 9)</vt:lpstr>
      <vt:lpstr>Second Pass Implementation(March 27)</vt:lpstr>
      <vt:lpstr>Second Pass Implementation(March 27)</vt:lpstr>
      <vt:lpstr>Second Pass Implementation(March 27)</vt:lpstr>
      <vt:lpstr>Schedule Goals Fulfilled</vt:lpstr>
      <vt:lpstr>Initial Bugs</vt:lpstr>
      <vt:lpstr>Afterword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Sean</cp:lastModifiedBy>
  <cp:revision>2</cp:revision>
  <dcterms:modified xsi:type="dcterms:W3CDTF">2017-05-05T19:39:38Z</dcterms:modified>
</cp:coreProperties>
</file>