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452-7E70-4F05-BDA7-6132562920AC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F54-D112-4020-A7DA-0AE87967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6452-7E70-4F05-BDA7-6132562920AC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6F54-D112-4020-A7DA-0AE87967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81000" y="914400"/>
            <a:ext cx="8763000" cy="3766542"/>
            <a:chOff x="381000" y="914400"/>
            <a:chExt cx="8763000" cy="3766542"/>
          </a:xfrm>
        </p:grpSpPr>
        <p:pic>
          <p:nvPicPr>
            <p:cNvPr id="3" name="Picture 2" descr="ed3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914400"/>
              <a:ext cx="3448050" cy="36480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581400" y="1295400"/>
              <a:ext cx="5562600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u="sng" dirty="0" err="1" smtClean="0">
                  <a:latin typeface="Papyrus" pitchFamily="66" charset="0"/>
                </a:rPr>
                <a:t>Pel</a:t>
              </a:r>
              <a:r>
                <a:rPr lang="en-US" sz="16600" u="sng" dirty="0" smtClean="0">
                  <a:latin typeface="Papyrus" pitchFamily="66" charset="0"/>
                </a:rPr>
                <a:t> lo</a:t>
              </a:r>
              <a:r>
                <a:rPr lang="en-US" sz="2000" dirty="0" smtClean="0"/>
                <a:t>   </a:t>
              </a:r>
              <a:endParaRPr lang="en-US" sz="2000" dirty="0" smtClean="0"/>
            </a:p>
            <a:p>
              <a:pPr algn="ctr"/>
              <a:r>
                <a:rPr lang="en-US" sz="4800" dirty="0" smtClean="0">
                  <a:latin typeface="Baskerville Old Face" pitchFamily="18" charset="0"/>
                </a:rPr>
                <a:t>PHOTOGRAPHY</a:t>
              </a:r>
              <a:endParaRPr lang="en-US" sz="4800" dirty="0">
                <a:latin typeface="Baskerville Old Face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logos2</dc:title>
  <dc:creator>user</dc:creator>
  <dc:description/>
  <cp:lastModifiedBy>user</cp:lastModifiedBy>
  <cp:revision>6</cp:revision>
  <dcterms:created xsi:type="dcterms:W3CDTF">2014-04-07T18:21:20Z</dcterms:created>
  <dcterms:modified xsi:type="dcterms:W3CDTF">2014-04-22T16:13:01Z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logos2</vt:lpwstr>
  </property>
  <property fmtid="{D5CDD505-2E9C-101B-9397-08002B2CF9AE}" pid="3" name="SlideDescription">
    <vt:lpwstr/>
  </property>
</Properties>
</file>