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6452-7E70-4F05-BDA7-6132562920AC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F54-D112-4020-A7DA-0AE879675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D6452-7E70-4F05-BDA7-6132562920AC}" type="datetimeFigureOut">
              <a:rPr lang="en-US" smtClean="0"/>
              <a:t>4/7/2014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66F54-D112-4020-A7DA-0AE879675B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52400"/>
            <a:ext cx="8905875" cy="5602545"/>
            <a:chOff x="0" y="152400"/>
            <a:chExt cx="8905875" cy="5602545"/>
          </a:xfrm>
        </p:grpSpPr>
        <p:pic>
          <p:nvPicPr>
            <p:cNvPr id="2" name="Picture 1" descr="ed4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400" y="152400"/>
              <a:ext cx="6467475" cy="500116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0" y="3200400"/>
              <a:ext cx="79248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u="sng" dirty="0" err="1" smtClean="0">
                  <a:latin typeface="Papyrus" pitchFamily="66" charset="0"/>
                </a:rPr>
                <a:t>Pello</a:t>
              </a:r>
              <a:r>
                <a:rPr lang="en-US" sz="8800" u="sng" dirty="0" smtClean="0">
                  <a:latin typeface="Papyrus" pitchFamily="66" charset="0"/>
                </a:rPr>
                <a:t> A.</a:t>
              </a:r>
            </a:p>
            <a:p>
              <a:r>
                <a:rPr lang="en-US" sz="7200" dirty="0" smtClean="0">
                  <a:latin typeface="Baskerville Old Face" pitchFamily="18" charset="0"/>
                </a:rPr>
                <a:t>PHOTOGRAPHY</a:t>
              </a:r>
              <a:endParaRPr lang="en-US" sz="6600" dirty="0">
                <a:latin typeface="Baskerville Old Face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logos2</dc:title>
  <dc:creator>user</dc:creator>
  <dc:description/>
  <cp:lastModifiedBy>user</cp:lastModifiedBy>
  <cp:revision>5</cp:revision>
  <dcterms:created xsi:type="dcterms:W3CDTF">2014-04-07T18:21:20Z</dcterms:created>
  <dcterms:modified xsi:type="dcterms:W3CDTF">2014-04-07T19:08:42Z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logos2</vt:lpwstr>
  </property>
  <property fmtid="{D5CDD505-2E9C-101B-9397-08002B2CF9AE}" pid="3" name="SlideDescription">
    <vt:lpwstr/>
  </property>
</Properties>
</file>