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A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452-7E70-4F05-BDA7-6132562920AC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6452-7E70-4F05-BDA7-6132562920AC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789645" cy="4234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3352800"/>
            <a:ext cx="591545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00" u="sng" dirty="0" err="1" smtClean="0">
                <a:solidFill>
                  <a:schemeClr val="bg1"/>
                </a:solidFill>
                <a:latin typeface="Papyrus" pitchFamily="66" charset="0"/>
              </a:rPr>
              <a:t>Pel</a:t>
            </a:r>
            <a:r>
              <a:rPr lang="en-US" sz="11500" u="sng" dirty="0" smtClean="0">
                <a:solidFill>
                  <a:schemeClr val="bg1"/>
                </a:solidFill>
                <a:latin typeface="Papyrus" pitchFamily="66" charset="0"/>
              </a:rPr>
              <a:t> </a:t>
            </a:r>
            <a:r>
              <a:rPr lang="en-US" sz="11500" u="sng" dirty="0" smtClean="0">
                <a:latin typeface="Papyrus" pitchFamily="66" charset="0"/>
              </a:rPr>
              <a:t>lo</a:t>
            </a:r>
            <a:r>
              <a:rPr lang="en-US" sz="8800" u="sng" dirty="0" smtClean="0">
                <a:latin typeface="Papyrus" pitchFamily="66" charset="0"/>
              </a:rPr>
              <a:t> </a:t>
            </a:r>
            <a:endParaRPr lang="en-US" sz="7200" u="sng" dirty="0" smtClean="0">
              <a:latin typeface="Papyrus" pitchFamily="66" charset="0"/>
            </a:endParaRPr>
          </a:p>
          <a:p>
            <a:pPr algn="r"/>
            <a:r>
              <a:rPr lang="en-US" sz="5400" dirty="0" smtClean="0">
                <a:latin typeface="Baskerville Old Face" pitchFamily="18" charset="0"/>
                <a:ea typeface="Adobe Fan Heiti Std B" pitchFamily="34" charset="-128"/>
              </a:rPr>
              <a:t>PHOTOGRAPHY</a:t>
            </a:r>
            <a:endParaRPr lang="en-US" sz="4400" dirty="0">
              <a:latin typeface="Baskerville Old Face" pitchFamily="18" charset="0"/>
              <a:ea typeface="Adobe Fan Heiti Std B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logos2</dc:title>
  <dc:creator>user</dc:creator>
  <cp:lastModifiedBy>user</cp:lastModifiedBy>
  <cp:revision>12</cp:revision>
  <dcterms:created xsi:type="dcterms:W3CDTF">2014-04-07T18:21:20Z</dcterms:created>
  <dcterms:modified xsi:type="dcterms:W3CDTF">2014-04-24T13:42:04Z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logos2</vt:lpwstr>
  </property>
  <property fmtid="{D5CDD505-2E9C-101B-9397-08002B2CF9AE}" pid="3" name="SlideDescription">
    <vt:lpwstr/>
  </property>
</Properties>
</file>