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单击此处编辑母版副标题样式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 文本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lang="zh-CN" smtClean="0"/>
              <a:t>单击图标添加图片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>
          <a:ln>
            <a:solidFill>
              <a:srgbClr val="000000"/>
            </a:solidFill>
            <a:prstDash val="solid"/>
          </a:ln>
        </p:spPr>
        <p:txBody>
          <a:bodyPr/>
          <a:p>
            <a:r>
              <a:rPr altLang="en-US" lang="zh-CN_#Hans"/>
              <a:t>试试</a:t>
            </a:r>
            <a:r>
              <a:rPr altLang="en-US" lang="zh-CN_#Hans"/>
              <a:t>效果</a:t>
            </a:r>
            <a:endParaRPr altLang="en-US" lang="zh-CN"/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7" name=""/>
          <p:cNvSpPr/>
          <p:nvPr/>
        </p:nvSpPr>
        <p:spPr>
          <a:xfrm>
            <a:off x="229860" y="0"/>
            <a:ext cx="2588280" cy="2588280"/>
          </a:xfrm>
          <a:prstGeom prst="rect"/>
          <a:solidFill>
            <a:srgbClr val="92D04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zh-CN-#Hans"/>
          </a:p>
        </p:txBody>
      </p:sp>
      <p:sp>
        <p:nvSpPr>
          <p:cNvPr id="1048648" name=""/>
          <p:cNvSpPr/>
          <p:nvPr/>
        </p:nvSpPr>
        <p:spPr>
          <a:xfrm>
            <a:off x="9144000" y="0"/>
            <a:ext cx="3048000" cy="3048000"/>
          </a:xfrm>
          <a:prstGeom prst="rect"/>
          <a:solidFill>
            <a:srgbClr val="02A5E3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zh-CN-#Hans"/>
          </a:p>
        </p:txBody>
      </p:sp>
      <p:sp>
        <p:nvSpPr>
          <p:cNvPr id="1048649" name=""/>
          <p:cNvSpPr/>
          <p:nvPr/>
        </p:nvSpPr>
        <p:spPr>
          <a:xfrm>
            <a:off x="-229859" y="3810000"/>
            <a:ext cx="3048000" cy="3048000"/>
          </a:xfrm>
          <a:prstGeom prst="ellipse"/>
          <a:solidFill>
            <a:srgbClr val="D04617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zh-CN-#Hans"/>
          </a:p>
        </p:txBody>
      </p:sp>
      <p:sp>
        <p:nvSpPr>
          <p:cNvPr id="1048650" name=""/>
          <p:cNvSpPr/>
          <p:nvPr/>
        </p:nvSpPr>
        <p:spPr>
          <a:xfrm>
            <a:off x="9144000" y="3810000"/>
            <a:ext cx="3048000" cy="3048000"/>
          </a:xfrm>
          <a:prstGeom prst="rect"/>
          <a:solidFill>
            <a:srgbClr val="FFE100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zh-CN-#Hans"/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Office 主题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AQM-AL10</dc:creator>
  <cp:lastModifiedBy>付安邦</cp:lastModifiedBy>
  <dcterms:created xsi:type="dcterms:W3CDTF">2019-06-05T10:45:34Z</dcterms:created>
  <dcterms:modified xsi:type="dcterms:W3CDTF">2020-11-13T12:02:45Z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