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787833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93252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35474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35743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38430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7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35743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7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74556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7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24241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36727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12740" cy="68580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8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385268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655819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813298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750273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0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77148" y="0"/>
            <a:ext cx="12812073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66732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81751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89736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-#Han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78233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TNY-AL00</dc:creator>
  <cp:lastModifiedBy>付安邦</cp:lastModifiedBy>
  <dcterms:created xsi:type="dcterms:W3CDTF">2019-06-04T18:45:34Z</dcterms:created>
  <dcterms:modified xsi:type="dcterms:W3CDTF">2020-11-23T12:00:07Z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