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3"/>
    <p:sldId id="556" r:id="rId4"/>
    <p:sldId id="557" r:id="rId5"/>
    <p:sldId id="558" r:id="rId6"/>
    <p:sldId id="560" r:id="rId7"/>
    <p:sldId id="561" r:id="rId8"/>
    <p:sldId id="562" r:id="rId9"/>
    <p:sldId id="563" r:id="rId10"/>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iling Bao" initials="B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CE5"/>
    <a:srgbClr val="F3F3F3"/>
    <a:srgbClr val="B9583F"/>
    <a:srgbClr val="B7472A"/>
    <a:srgbClr val="004299"/>
    <a:srgbClr val="005E46"/>
    <a:srgbClr val="802358"/>
    <a:srgbClr val="00518E"/>
    <a:srgbClr val="01164B"/>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2" autoAdjust="0"/>
    <p:restoredTop sz="93951" autoAdjust="0"/>
  </p:normalViewPr>
  <p:slideViewPr>
    <p:cSldViewPr snapToGrid="0" showGuides="1">
      <p:cViewPr varScale="1">
        <p:scale>
          <a:sx n="108" d="100"/>
          <a:sy n="108" d="100"/>
        </p:scale>
        <p:origin x="516" y="78"/>
      </p:cViewPr>
      <p:guideLst>
        <p:guide pos="6913"/>
        <p:guide pos="767"/>
        <p:guide pos="3828"/>
        <p:guide orient="horz" pos="2334"/>
      </p:guideLst>
    </p:cSldViewPr>
  </p:slideViewPr>
  <p:notesTextViewPr>
    <p:cViewPr>
      <p:scale>
        <a:sx n="75" d="100"/>
        <a:sy n="75" d="100"/>
      </p:scale>
      <p:origin x="0" y="0"/>
    </p:cViewPr>
  </p:notesTextViewPr>
  <p:sorterViewPr>
    <p:cViewPr varScale="1">
      <p:scale>
        <a:sx n="1" d="1"/>
        <a:sy n="1" d="1"/>
      </p:scale>
      <p:origin x="0" y="-2774"/>
    </p:cViewPr>
  </p:sorterViewPr>
  <p:notesViewPr>
    <p:cSldViewPr snapToGrid="0">
      <p:cViewPr varScale="1">
        <p:scale>
          <a:sx n="66" d="100"/>
          <a:sy n="66" d="100"/>
        </p:scale>
        <p:origin x="2597" y="62"/>
      </p:cViewPr>
      <p:guideLst/>
    </p:cSldViewPr>
  </p:notes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8.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063E84-8EAE-4A56-858D-581D09A5C93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6D3B9D-95FB-46F8-A387-4A39B6667DD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63868-9BF2-445A-8644-F2C5BC777A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21CDE-3C17-42E9-A65E-B685161B385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0" name="任意多边形: 形状 19"/>
          <p:cNvSpPr/>
          <p:nvPr userDrawn="1"/>
        </p:nvSpPr>
        <p:spPr>
          <a:xfrm>
            <a:off x="0" y="0"/>
            <a:ext cx="12192000" cy="3429000"/>
          </a:xfrm>
          <a:custGeom>
            <a:avLst/>
            <a:gdLst>
              <a:gd name="connsiteX0" fmla="*/ 0 w 12192000"/>
              <a:gd name="connsiteY0" fmla="*/ 0 h 3429000"/>
              <a:gd name="connsiteX1" fmla="*/ 12192000 w 12192000"/>
              <a:gd name="connsiteY1" fmla="*/ 0 h 3429000"/>
              <a:gd name="connsiteX2" fmla="*/ 12192000 w 12192000"/>
              <a:gd name="connsiteY2" fmla="*/ 2686690 h 3429000"/>
              <a:gd name="connsiteX3" fmla="*/ 11943996 w 12192000"/>
              <a:gd name="connsiteY3" fmla="*/ 2762432 h 3429000"/>
              <a:gd name="connsiteX4" fmla="*/ 6418385 w 12192000"/>
              <a:gd name="connsiteY4" fmla="*/ 3429000 h 3429000"/>
              <a:gd name="connsiteX5" fmla="*/ 275889 w 12192000"/>
              <a:gd name="connsiteY5" fmla="*/ 2574032 h 3429000"/>
              <a:gd name="connsiteX6" fmla="*/ 0 w 12192000"/>
              <a:gd name="connsiteY6" fmla="*/ 2472027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429000">
                <a:moveTo>
                  <a:pt x="0" y="0"/>
                </a:moveTo>
                <a:lnTo>
                  <a:pt x="12192000" y="0"/>
                </a:lnTo>
                <a:lnTo>
                  <a:pt x="12192000" y="2686690"/>
                </a:lnTo>
                <a:lnTo>
                  <a:pt x="11943996" y="2762432"/>
                </a:lnTo>
                <a:cubicBezTo>
                  <a:pt x="10442405" y="3178851"/>
                  <a:pt x="8517329" y="3429000"/>
                  <a:pt x="6418385" y="3429000"/>
                </a:cubicBezTo>
                <a:cubicBezTo>
                  <a:pt x="4019592" y="3429000"/>
                  <a:pt x="1847891" y="3102275"/>
                  <a:pt x="275889" y="2574032"/>
                </a:cubicBezTo>
                <a:lnTo>
                  <a:pt x="0" y="2472027"/>
                </a:lnTo>
                <a:close/>
              </a:path>
            </a:pathLst>
          </a:custGeom>
          <a:gradFill>
            <a:gsLst>
              <a:gs pos="5700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ctrTitle"/>
          </p:nvPr>
        </p:nvSpPr>
        <p:spPr>
          <a:xfrm>
            <a:off x="3018234" y="4776806"/>
            <a:ext cx="6155531" cy="553998"/>
          </a:xfrm>
          <a:prstGeom prst="rect">
            <a:avLst/>
          </a:prstGeom>
          <a:noFill/>
        </p:spPr>
        <p:txBody>
          <a:bodyPr vert="horz" wrap="none" lIns="0" tIns="0" rIns="0" bIns="0" rtlCol="0" anchor="ctr">
            <a:spAutoFit/>
          </a:bodyPr>
          <a:lstStyle>
            <a:lvl1pPr algn="ctr">
              <a:defRPr lang="zh-CN" altLang="en-US" sz="4000" b="1" dirty="0">
                <a:solidFill>
                  <a:schemeClr val="accent1"/>
                </a:solidFill>
                <a:latin typeface="+mn-lt"/>
                <a:ea typeface="+mn-ea"/>
                <a:cs typeface="+mn-ea"/>
              </a:defRPr>
            </a:lvl1pPr>
          </a:lstStyle>
          <a:p>
            <a:pPr lvl="0" algn="dist"/>
            <a:r>
              <a:rPr lang="zh-CN" altLang="en-US" dirty="0"/>
              <a:t>单击此处编辑母版标题样式</a:t>
            </a:r>
            <a:endParaRPr lang="zh-CN" altLang="en-US" dirty="0"/>
          </a:p>
        </p:txBody>
      </p:sp>
      <p:sp>
        <p:nvSpPr>
          <p:cNvPr id="3" name="副标题 2"/>
          <p:cNvSpPr>
            <a:spLocks noGrp="1"/>
          </p:cNvSpPr>
          <p:nvPr>
            <p:ph type="subTitle" idx="1"/>
          </p:nvPr>
        </p:nvSpPr>
        <p:spPr>
          <a:xfrm>
            <a:off x="4595589" y="5353954"/>
            <a:ext cx="3000821" cy="249299"/>
          </a:xfrm>
          <a:prstGeom prst="rect">
            <a:avLst/>
          </a:prstGeom>
          <a:noFill/>
        </p:spPr>
        <p:txBody>
          <a:bodyPr vert="horz" wrap="none" lIns="0" tIns="0" rIns="0" bIns="0" rtlCol="0" anchor="ctr">
            <a:spAutoFit/>
          </a:bodyPr>
          <a:lstStyle>
            <a:lvl1pPr marL="0" indent="0" algn="ctr">
              <a:buNone/>
              <a:defRPr lang="zh-CN" altLang="en-US" sz="1800" b="0" dirty="0">
                <a:solidFill>
                  <a:schemeClr val="bg1">
                    <a:lumMod val="75000"/>
                  </a:schemeClr>
                </a:solidFill>
                <a:cs typeface="+mn-ea"/>
              </a:defRPr>
            </a:lvl1pPr>
          </a:lstStyle>
          <a:p>
            <a:pPr marL="228600" lvl="0" indent="-228600" algn="dist"/>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AA879B-C656-49A3-9152-FB05D1AEECAE}" type="slidenum">
              <a:rPr lang="zh-CN" altLang="en-US" smtClean="0"/>
            </a:fld>
            <a:endParaRPr lang="zh-CN" altLang="en-US"/>
          </a:p>
        </p:txBody>
      </p:sp>
      <p:grpSp>
        <p:nvGrpSpPr>
          <p:cNvPr id="7" name="组合 6"/>
          <p:cNvGrpSpPr/>
          <p:nvPr userDrawn="1"/>
        </p:nvGrpSpPr>
        <p:grpSpPr>
          <a:xfrm>
            <a:off x="830799" y="1598499"/>
            <a:ext cx="10541107" cy="2711571"/>
            <a:chOff x="699300" y="1194013"/>
            <a:chExt cx="3703320" cy="4871507"/>
          </a:xfrm>
        </p:grpSpPr>
        <p:grpSp>
          <p:nvGrpSpPr>
            <p:cNvPr id="8" name="组合 7"/>
            <p:cNvGrpSpPr/>
            <p:nvPr userDrawn="1"/>
          </p:nvGrpSpPr>
          <p:grpSpPr>
            <a:xfrm>
              <a:off x="1323113" y="1194013"/>
              <a:ext cx="2555694" cy="4871507"/>
              <a:chOff x="1572053" y="1206663"/>
              <a:chExt cx="2555694" cy="4871507"/>
            </a:xfrm>
            <a:solidFill>
              <a:schemeClr val="bg1"/>
            </a:solidFill>
          </p:grpSpPr>
          <p:sp>
            <p:nvSpPr>
              <p:cNvPr id="10" name="矩形 9"/>
              <p:cNvSpPr/>
              <p:nvPr/>
            </p:nvSpPr>
            <p:spPr>
              <a:xfrm>
                <a:off x="3052660" y="1206664"/>
                <a:ext cx="1075087" cy="4871506"/>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1" name="矩形 10"/>
              <p:cNvSpPr/>
              <p:nvPr/>
            </p:nvSpPr>
            <p:spPr>
              <a:xfrm>
                <a:off x="1572053" y="1206663"/>
                <a:ext cx="1075087" cy="4871505"/>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9" name="矩形 8"/>
            <p:cNvSpPr/>
            <p:nvPr userDrawn="1"/>
          </p:nvSpPr>
          <p:spPr>
            <a:xfrm>
              <a:off x="699300" y="1194014"/>
              <a:ext cx="3703320" cy="4871505"/>
            </a:xfrm>
            <a:prstGeom prst="rect">
              <a:avLst/>
            </a:prstGeom>
            <a:ln w="3175"/>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使用说明</a:t>
              </a: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1.</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点击「图片标志」可以直接添加电脑中的图片</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2.</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添加后请将图片「置于底层」</a:t>
              </a:r>
              <a:endParaRPr kumimoji="0" lang="zh-CN" altLang="en-US"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3.</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如需调整图片，请用图片的「裁剪」裁剪功能</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p:txBody>
        </p:sp>
      </p:grpSp>
      <p:sp>
        <p:nvSpPr>
          <p:cNvPr id="12" name="图片占位符 14"/>
          <p:cNvSpPr>
            <a:spLocks noGrp="1"/>
          </p:cNvSpPr>
          <p:nvPr>
            <p:ph type="pic" sz="quarter" idx="15"/>
          </p:nvPr>
        </p:nvSpPr>
        <p:spPr>
          <a:xfrm>
            <a:off x="669563" y="1047072"/>
            <a:ext cx="10849337" cy="3353186"/>
          </a:xfrm>
          <a:prstGeom prst="roundRect">
            <a:avLst>
              <a:gd name="adj" fmla="val 2153"/>
            </a:avLst>
          </a:prstGeom>
        </p:spPr>
        <p:txBody>
          <a:bodyPr/>
          <a:lstStyle/>
          <a:p>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文_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2" name="图片占位符 1"/>
          <p:cNvSpPr>
            <a:spLocks noGrp="1"/>
          </p:cNvSpPr>
          <p:nvPr>
            <p:ph type="pic" sz="quarter" idx="17"/>
          </p:nvPr>
        </p:nvSpPr>
        <p:spPr>
          <a:xfrm>
            <a:off x="1365844" y="4457976"/>
            <a:ext cx="1346400" cy="1346400"/>
          </a:xfrm>
          <a:prstGeom prst="ellipse">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图片占位符 5"/>
          <p:cNvSpPr>
            <a:spLocks noGrp="1"/>
          </p:cNvSpPr>
          <p:nvPr>
            <p:ph type="pic" sz="quarter" idx="18"/>
          </p:nvPr>
        </p:nvSpPr>
        <p:spPr>
          <a:xfrm>
            <a:off x="6497996" y="4457976"/>
            <a:ext cx="1346400" cy="1346400"/>
          </a:xfrm>
          <a:prstGeom prst="ellipse">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图片占位符 6"/>
          <p:cNvSpPr>
            <a:spLocks noGrp="1"/>
          </p:cNvSpPr>
          <p:nvPr>
            <p:ph type="pic" sz="quarter" idx="19"/>
          </p:nvPr>
        </p:nvSpPr>
        <p:spPr>
          <a:xfrm>
            <a:off x="6531554" y="1914218"/>
            <a:ext cx="1346400" cy="1346400"/>
          </a:xfrm>
          <a:prstGeom prst="ellipse">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图片占位符 7"/>
          <p:cNvSpPr>
            <a:spLocks noGrp="1"/>
          </p:cNvSpPr>
          <p:nvPr>
            <p:ph type="pic" sz="quarter" idx="20"/>
          </p:nvPr>
        </p:nvSpPr>
        <p:spPr>
          <a:xfrm>
            <a:off x="1367440" y="1914218"/>
            <a:ext cx="1344804" cy="1344804"/>
          </a:xfrm>
          <a:prstGeom prst="ellipse">
            <a:avLst/>
          </a:prstGeom>
          <a:noFill/>
          <a:extLst>
            <a:ext uri="{909E8E84-426E-40DD-AFC4-6F175D3DCCD1}">
              <a14:hiddenFill xmlns:a14="http://schemas.microsoft.com/office/drawing/2010/main">
                <a:solidFill>
                  <a:srgbClr val="FFFFFF"/>
                </a:solidFill>
              </a14:hiddenFill>
            </a:ext>
          </a:extLst>
        </p:spPr>
        <p:txBody>
          <a:body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文_5">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140" name="椭圆 139"/>
          <p:cNvSpPr/>
          <p:nvPr userDrawn="1"/>
        </p:nvSpPr>
        <p:spPr>
          <a:xfrm>
            <a:off x="4563226" y="2409895"/>
            <a:ext cx="3011700" cy="3011700"/>
          </a:xfrm>
          <a:prstGeom prst="ellipse">
            <a:avLst/>
          </a:prstGeom>
          <a:solidFill>
            <a:schemeClr val="accent1">
              <a:lumMod val="60000"/>
              <a:lumOff val="40000"/>
            </a:schemeClr>
          </a:solidFill>
          <a:ln>
            <a:noFill/>
          </a:ln>
          <a:effectLst>
            <a:outerShdw blurRad="101600" dist="101600" dir="5400000" algn="t"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20000"/>
              </a:lnSpc>
            </a:pPr>
            <a:r>
              <a:rPr lang="en-US" altLang="zh-CN" dirty="0">
                <a:cs typeface="+mn-ea"/>
                <a:sym typeface="+mn-lt"/>
              </a:rPr>
              <a:t>【</a:t>
            </a:r>
            <a:r>
              <a:rPr lang="zh-CN" altLang="en-US" dirty="0">
                <a:cs typeface="+mn-ea"/>
                <a:sym typeface="+mn-lt"/>
              </a:rPr>
              <a:t>使用说明</a:t>
            </a:r>
            <a:r>
              <a:rPr lang="en-US" altLang="zh-CN" dirty="0">
                <a:cs typeface="+mn-ea"/>
                <a:sym typeface="+mn-lt"/>
              </a:rPr>
              <a:t>】</a:t>
            </a:r>
            <a:endParaRPr lang="en-US" altLang="zh-CN" dirty="0">
              <a:cs typeface="+mn-ea"/>
              <a:sym typeface="+mn-lt"/>
            </a:endParaRPr>
          </a:p>
          <a:p>
            <a:pPr algn="ctr">
              <a:lnSpc>
                <a:spcPct val="120000"/>
              </a:lnSpc>
            </a:pPr>
            <a:endParaRPr lang="en-US" altLang="zh-CN" dirty="0">
              <a:cs typeface="+mn-ea"/>
              <a:sym typeface="+mn-lt"/>
            </a:endParaRPr>
          </a:p>
          <a:p>
            <a:pPr algn="ctr">
              <a:lnSpc>
                <a:spcPct val="120000"/>
              </a:lnSpc>
            </a:pPr>
            <a:r>
              <a:rPr lang="en-US" altLang="zh-CN" dirty="0">
                <a:cs typeface="+mn-ea"/>
                <a:sym typeface="+mn-lt"/>
              </a:rPr>
              <a:t>1.</a:t>
            </a:r>
            <a:r>
              <a:rPr lang="zh-CN" altLang="en-US" dirty="0">
                <a:cs typeface="+mn-ea"/>
                <a:sym typeface="+mn-lt"/>
              </a:rPr>
              <a:t>点击「图片标志」可以直接添加电脑中的图片</a:t>
            </a:r>
            <a:endParaRPr lang="zh-CN" altLang="en-US" dirty="0">
              <a:cs typeface="+mn-ea"/>
              <a:sym typeface="+mn-lt"/>
            </a:endParaRPr>
          </a:p>
          <a:p>
            <a:pPr algn="ctr">
              <a:lnSpc>
                <a:spcPct val="120000"/>
              </a:lnSpc>
            </a:pPr>
            <a:r>
              <a:rPr lang="en-US" altLang="zh-CN" dirty="0">
                <a:cs typeface="+mn-ea"/>
                <a:sym typeface="+mn-lt"/>
              </a:rPr>
              <a:t>2.</a:t>
            </a:r>
            <a:r>
              <a:rPr lang="zh-CN" altLang="en-US" dirty="0">
                <a:cs typeface="+mn-ea"/>
                <a:sym typeface="+mn-lt"/>
              </a:rPr>
              <a:t>添加后请将图片「置于底层」</a:t>
            </a:r>
            <a:endParaRPr lang="zh-CN" altLang="en-US" dirty="0">
              <a:cs typeface="+mn-ea"/>
              <a:sym typeface="+mn-lt"/>
            </a:endParaRPr>
          </a:p>
          <a:p>
            <a:pPr algn="ctr">
              <a:lnSpc>
                <a:spcPct val="120000"/>
              </a:lnSpc>
            </a:pPr>
            <a:endParaRPr lang="zh-CN" altLang="en-US" dirty="0">
              <a:cs typeface="+mn-ea"/>
              <a:sym typeface="+mn-lt"/>
            </a:endParaRPr>
          </a:p>
        </p:txBody>
      </p:sp>
      <p:sp>
        <p:nvSpPr>
          <p:cNvPr id="141" name="图片占位符 140"/>
          <p:cNvSpPr>
            <a:spLocks noGrp="1"/>
          </p:cNvSpPr>
          <p:nvPr>
            <p:ph type="pic" sz="quarter" idx="17"/>
          </p:nvPr>
        </p:nvSpPr>
        <p:spPr>
          <a:xfrm>
            <a:off x="4563226" y="2409895"/>
            <a:ext cx="3011700" cy="3011700"/>
          </a:xfrm>
          <a:custGeom>
            <a:avLst/>
            <a:gdLst>
              <a:gd name="connsiteX0" fmla="*/ 1505850 w 3011700"/>
              <a:gd name="connsiteY0" fmla="*/ 0 h 3011700"/>
              <a:gd name="connsiteX1" fmla="*/ 3011700 w 3011700"/>
              <a:gd name="connsiteY1" fmla="*/ 1505850 h 3011700"/>
              <a:gd name="connsiteX2" fmla="*/ 1505850 w 3011700"/>
              <a:gd name="connsiteY2" fmla="*/ 3011700 h 3011700"/>
              <a:gd name="connsiteX3" fmla="*/ 0 w 3011700"/>
              <a:gd name="connsiteY3" fmla="*/ 1505850 h 3011700"/>
              <a:gd name="connsiteX4" fmla="*/ 1505850 w 3011700"/>
              <a:gd name="connsiteY4" fmla="*/ 0 h 301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700" h="3011700">
                <a:moveTo>
                  <a:pt x="1505850" y="0"/>
                </a:moveTo>
                <a:cubicBezTo>
                  <a:pt x="2337508" y="0"/>
                  <a:pt x="3011700" y="674192"/>
                  <a:pt x="3011700" y="1505850"/>
                </a:cubicBezTo>
                <a:cubicBezTo>
                  <a:pt x="3011700" y="2337508"/>
                  <a:pt x="2337508" y="3011700"/>
                  <a:pt x="1505850" y="3011700"/>
                </a:cubicBezTo>
                <a:cubicBezTo>
                  <a:pt x="674192" y="3011700"/>
                  <a:pt x="0" y="2337508"/>
                  <a:pt x="0" y="1505850"/>
                </a:cubicBezTo>
                <a:cubicBezTo>
                  <a:pt x="0" y="674192"/>
                  <a:pt x="674192" y="0"/>
                  <a:pt x="1505850" y="0"/>
                </a:cubicBezTo>
                <a:close/>
              </a:path>
            </a:pathLst>
          </a:custGeom>
        </p:spPr>
        <p:txBody>
          <a:bodyPr wrap="square">
            <a:noAutofit/>
          </a:bodyPr>
          <a:lstStyle/>
          <a:p>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145" name="组合 144"/>
          <p:cNvGrpSpPr/>
          <p:nvPr userDrawn="1"/>
        </p:nvGrpSpPr>
        <p:grpSpPr>
          <a:xfrm>
            <a:off x="702949" y="1564352"/>
            <a:ext cx="4588251" cy="4428426"/>
            <a:chOff x="699300" y="1194014"/>
            <a:chExt cx="3703320" cy="4871506"/>
          </a:xfrm>
        </p:grpSpPr>
        <p:grpSp>
          <p:nvGrpSpPr>
            <p:cNvPr id="146" name="组合 145"/>
            <p:cNvGrpSpPr/>
            <p:nvPr userDrawn="1"/>
          </p:nvGrpSpPr>
          <p:grpSpPr>
            <a:xfrm>
              <a:off x="1323113" y="1394509"/>
              <a:ext cx="2555694" cy="4671011"/>
              <a:chOff x="1572053" y="1407159"/>
              <a:chExt cx="2555694" cy="4671011"/>
            </a:xfrm>
            <a:solidFill>
              <a:schemeClr val="bg1"/>
            </a:solidFill>
          </p:grpSpPr>
          <p:sp>
            <p:nvSpPr>
              <p:cNvPr id="148" name="矩形 14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9" name="矩形 14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7" name="矩形 14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endParaRPr lang="zh-CN" altLang="en-US" sz="2000" dirty="0">
                <a:solidFill>
                  <a:schemeClr val="accent1"/>
                </a:solidFill>
                <a:cs typeface="+mn-ea"/>
                <a:sym typeface="+mn-lt"/>
              </a:endParaRPr>
            </a:p>
          </p:txBody>
        </p:sp>
      </p:grpSp>
      <p:sp>
        <p:nvSpPr>
          <p:cNvPr id="2" name="图片占位符 1"/>
          <p:cNvSpPr>
            <a:spLocks noGrp="1"/>
          </p:cNvSpPr>
          <p:nvPr>
            <p:ph type="pic" sz="quarter" idx="17"/>
          </p:nvPr>
        </p:nvSpPr>
        <p:spPr>
          <a:xfrm>
            <a:off x="673101" y="1519972"/>
            <a:ext cx="4673347" cy="4614128"/>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0" name="组合 139"/>
          <p:cNvGrpSpPr/>
          <p:nvPr userDrawn="1"/>
        </p:nvGrpSpPr>
        <p:grpSpPr>
          <a:xfrm>
            <a:off x="6256819" y="1564352"/>
            <a:ext cx="4588251" cy="4428426"/>
            <a:chOff x="699300" y="1194014"/>
            <a:chExt cx="3703320" cy="4871506"/>
          </a:xfrm>
        </p:grpSpPr>
        <p:grpSp>
          <p:nvGrpSpPr>
            <p:cNvPr id="141" name="组合 140"/>
            <p:cNvGrpSpPr/>
            <p:nvPr userDrawn="1"/>
          </p:nvGrpSpPr>
          <p:grpSpPr>
            <a:xfrm>
              <a:off x="1323113" y="1394509"/>
              <a:ext cx="2555694" cy="4671011"/>
              <a:chOff x="1572053" y="1407159"/>
              <a:chExt cx="2555694" cy="4671011"/>
            </a:xfrm>
            <a:solidFill>
              <a:schemeClr val="bg1"/>
            </a:solidFill>
          </p:grpSpPr>
          <p:sp>
            <p:nvSpPr>
              <p:cNvPr id="143" name="矩形 14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4" name="矩形 14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2" name="矩形 14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endParaRPr lang="en-US" altLang="zh-CN" sz="1200" dirty="0"/>
            </a:p>
          </p:txBody>
        </p:sp>
      </p:gr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6" name="图片占位符 5"/>
          <p:cNvSpPr>
            <a:spLocks noGrp="1"/>
          </p:cNvSpPr>
          <p:nvPr>
            <p:ph type="pic" sz="quarter" idx="18"/>
          </p:nvPr>
        </p:nvSpPr>
        <p:spPr>
          <a:xfrm>
            <a:off x="6132111" y="1519972"/>
            <a:ext cx="4673347" cy="4614128"/>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grpSp>
        <p:nvGrpSpPr>
          <p:cNvPr id="150" name="组合 149"/>
          <p:cNvGrpSpPr/>
          <p:nvPr userDrawn="1"/>
        </p:nvGrpSpPr>
        <p:grpSpPr>
          <a:xfrm>
            <a:off x="6096000" y="1564887"/>
            <a:ext cx="2062800" cy="2061725"/>
            <a:chOff x="699300" y="1194014"/>
            <a:chExt cx="3703320" cy="4871506"/>
          </a:xfrm>
        </p:grpSpPr>
        <p:grpSp>
          <p:nvGrpSpPr>
            <p:cNvPr id="151" name="组合 150"/>
            <p:cNvGrpSpPr/>
            <p:nvPr userDrawn="1"/>
          </p:nvGrpSpPr>
          <p:grpSpPr>
            <a:xfrm>
              <a:off x="1323113" y="1394509"/>
              <a:ext cx="2555694" cy="4671011"/>
              <a:chOff x="1572053" y="1407159"/>
              <a:chExt cx="2555694" cy="4671011"/>
            </a:xfrm>
            <a:solidFill>
              <a:schemeClr val="bg1"/>
            </a:solidFill>
          </p:grpSpPr>
          <p:sp>
            <p:nvSpPr>
              <p:cNvPr id="153" name="矩形 15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54" name="矩形 15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52" name="矩形 15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r>
                <a:rPr lang="zh-CN" altLang="en-US" sz="1400" dirty="0">
                  <a:solidFill>
                    <a:schemeClr val="accent1"/>
                  </a:solidFill>
                </a:rPr>
                <a:t>添加后请将图片</a:t>
              </a:r>
              <a:endParaRPr lang="en-US" altLang="zh-CN" sz="1400" dirty="0">
                <a:solidFill>
                  <a:schemeClr val="accent1"/>
                </a:solidFill>
              </a:endParaRPr>
            </a:p>
            <a:p>
              <a:pPr algn="ctr">
                <a:lnSpc>
                  <a:spcPct val="120000"/>
                </a:lnSpc>
              </a:pPr>
              <a:r>
                <a:rPr lang="zh-CN" altLang="en-US" sz="1400" dirty="0">
                  <a:solidFill>
                    <a:schemeClr val="accent1"/>
                  </a:solidFill>
                </a:rPr>
                <a:t>「置于底层」</a:t>
              </a:r>
              <a:endParaRPr lang="zh-CN" altLang="en-US" sz="1400" dirty="0">
                <a:solidFill>
                  <a:schemeClr val="accent1"/>
                </a:solidFill>
              </a:endParaRPr>
            </a:p>
          </p:txBody>
        </p:sp>
      </p:grpSp>
      <p:sp>
        <p:nvSpPr>
          <p:cNvPr id="6" name="图片占位符 5"/>
          <p:cNvSpPr>
            <a:spLocks noGrp="1"/>
          </p:cNvSpPr>
          <p:nvPr>
            <p:ph type="pic" sz="quarter" idx="18"/>
          </p:nvPr>
        </p:nvSpPr>
        <p:spPr>
          <a:xfrm>
            <a:off x="6112751" y="1551215"/>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grpSp>
        <p:nvGrpSpPr>
          <p:cNvPr id="140" name="组合 139"/>
          <p:cNvGrpSpPr/>
          <p:nvPr userDrawn="1"/>
        </p:nvGrpSpPr>
        <p:grpSpPr>
          <a:xfrm>
            <a:off x="660400" y="1571009"/>
            <a:ext cx="2062800" cy="2062800"/>
            <a:chOff x="699300" y="1194014"/>
            <a:chExt cx="3703320" cy="4871506"/>
          </a:xfrm>
        </p:grpSpPr>
        <p:grpSp>
          <p:nvGrpSpPr>
            <p:cNvPr id="141" name="组合 140"/>
            <p:cNvGrpSpPr/>
            <p:nvPr userDrawn="1"/>
          </p:nvGrpSpPr>
          <p:grpSpPr>
            <a:xfrm>
              <a:off x="1323113" y="1394509"/>
              <a:ext cx="2555694" cy="4671011"/>
              <a:chOff x="1572053" y="1407159"/>
              <a:chExt cx="2555694" cy="4671011"/>
            </a:xfrm>
            <a:solidFill>
              <a:schemeClr val="bg1"/>
            </a:solidFill>
          </p:grpSpPr>
          <p:sp>
            <p:nvSpPr>
              <p:cNvPr id="143" name="矩形 14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4" name="矩形 14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2" name="矩形 14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144000" tIns="900000" rIns="144000" rtlCol="0" anchor="t"/>
            <a:lstStyle/>
            <a:p>
              <a:pPr algn="ctr">
                <a:lnSpc>
                  <a:spcPct val="120000"/>
                </a:lnSpc>
              </a:pPr>
              <a:r>
                <a:rPr lang="zh-CN" altLang="en-US" sz="1400" dirty="0">
                  <a:solidFill>
                    <a:schemeClr val="accent1"/>
                  </a:solidFill>
                </a:rPr>
                <a:t>添加后请将图片</a:t>
              </a:r>
              <a:endParaRPr lang="en-US" altLang="zh-CN" sz="1400" dirty="0">
                <a:solidFill>
                  <a:schemeClr val="accent1"/>
                </a:solidFill>
              </a:endParaRPr>
            </a:p>
            <a:p>
              <a:pPr algn="ctr">
                <a:lnSpc>
                  <a:spcPct val="120000"/>
                </a:lnSpc>
              </a:pPr>
              <a:r>
                <a:rPr lang="zh-CN" altLang="en-US" sz="1400" dirty="0">
                  <a:solidFill>
                    <a:schemeClr val="accent1"/>
                  </a:solidFill>
                </a:rPr>
                <a:t>「置于底层」</a:t>
              </a:r>
              <a:endParaRPr lang="zh-CN" altLang="en-US" sz="1400" dirty="0">
                <a:solidFill>
                  <a:schemeClr val="accent1"/>
                </a:solidFill>
              </a:endParaRPr>
            </a:p>
          </p:txBody>
        </p:sp>
      </p:grpSp>
      <p:grpSp>
        <p:nvGrpSpPr>
          <p:cNvPr id="145" name="组合 144"/>
          <p:cNvGrpSpPr/>
          <p:nvPr userDrawn="1"/>
        </p:nvGrpSpPr>
        <p:grpSpPr>
          <a:xfrm>
            <a:off x="643648" y="4016333"/>
            <a:ext cx="2062800" cy="2061725"/>
            <a:chOff x="699300" y="1194014"/>
            <a:chExt cx="3703320" cy="4871506"/>
          </a:xfrm>
        </p:grpSpPr>
        <p:grpSp>
          <p:nvGrpSpPr>
            <p:cNvPr id="146" name="组合 145"/>
            <p:cNvGrpSpPr/>
            <p:nvPr userDrawn="1"/>
          </p:nvGrpSpPr>
          <p:grpSpPr>
            <a:xfrm>
              <a:off x="1323113" y="1394509"/>
              <a:ext cx="2555694" cy="4671011"/>
              <a:chOff x="1572053" y="1407159"/>
              <a:chExt cx="2555694" cy="4671011"/>
            </a:xfrm>
            <a:solidFill>
              <a:schemeClr val="bg1"/>
            </a:solidFill>
          </p:grpSpPr>
          <p:sp>
            <p:nvSpPr>
              <p:cNvPr id="148" name="矩形 14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9" name="矩形 14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7" name="矩形 14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r>
                <a:rPr lang="zh-CN" altLang="en-US" sz="1400" dirty="0">
                  <a:solidFill>
                    <a:schemeClr val="accent1"/>
                  </a:solidFill>
                </a:rPr>
                <a:t>添加后请将图片</a:t>
              </a:r>
              <a:endParaRPr lang="en-US" altLang="zh-CN" sz="1400" dirty="0">
                <a:solidFill>
                  <a:schemeClr val="accent1"/>
                </a:solidFill>
              </a:endParaRPr>
            </a:p>
            <a:p>
              <a:pPr algn="ctr">
                <a:lnSpc>
                  <a:spcPct val="120000"/>
                </a:lnSpc>
              </a:pPr>
              <a:r>
                <a:rPr lang="zh-CN" altLang="en-US" sz="1400" dirty="0">
                  <a:solidFill>
                    <a:schemeClr val="accent1"/>
                  </a:solidFill>
                </a:rPr>
                <a:t>「置于底层」</a:t>
              </a:r>
              <a:endParaRPr lang="zh-CN" altLang="en-US" sz="1400" dirty="0">
                <a:solidFill>
                  <a:schemeClr val="accent1"/>
                </a:solidFill>
              </a:endParaRPr>
            </a:p>
          </p:txBody>
        </p:sp>
      </p:grpSp>
      <p:grpSp>
        <p:nvGrpSpPr>
          <p:cNvPr id="155" name="组合 154"/>
          <p:cNvGrpSpPr/>
          <p:nvPr userDrawn="1"/>
        </p:nvGrpSpPr>
        <p:grpSpPr>
          <a:xfrm>
            <a:off x="6096000" y="4045372"/>
            <a:ext cx="2062800" cy="2061725"/>
            <a:chOff x="699300" y="1194014"/>
            <a:chExt cx="3703320" cy="4871506"/>
          </a:xfrm>
        </p:grpSpPr>
        <p:grpSp>
          <p:nvGrpSpPr>
            <p:cNvPr id="156" name="组合 155"/>
            <p:cNvGrpSpPr/>
            <p:nvPr userDrawn="1"/>
          </p:nvGrpSpPr>
          <p:grpSpPr>
            <a:xfrm>
              <a:off x="1323113" y="1394509"/>
              <a:ext cx="2555694" cy="4671011"/>
              <a:chOff x="1572053" y="1407159"/>
              <a:chExt cx="2555694" cy="4671011"/>
            </a:xfrm>
            <a:solidFill>
              <a:schemeClr val="bg1"/>
            </a:solidFill>
          </p:grpSpPr>
          <p:sp>
            <p:nvSpPr>
              <p:cNvPr id="158" name="矩形 15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59" name="矩形 15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57" name="矩形 15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r>
                <a:rPr lang="zh-CN" altLang="en-US" sz="1400" dirty="0">
                  <a:solidFill>
                    <a:schemeClr val="accent1"/>
                  </a:solidFill>
                </a:rPr>
                <a:t>添加后请将图片</a:t>
              </a:r>
              <a:endParaRPr lang="en-US" altLang="zh-CN" sz="1400" dirty="0">
                <a:solidFill>
                  <a:schemeClr val="accent1"/>
                </a:solidFill>
              </a:endParaRPr>
            </a:p>
            <a:p>
              <a:pPr algn="ctr">
                <a:lnSpc>
                  <a:spcPct val="120000"/>
                </a:lnSpc>
              </a:pPr>
              <a:r>
                <a:rPr lang="zh-CN" altLang="en-US" sz="1400" dirty="0">
                  <a:solidFill>
                    <a:schemeClr val="accent1"/>
                  </a:solidFill>
                </a:rPr>
                <a:t>「置于底层」</a:t>
              </a:r>
              <a:endParaRPr lang="zh-CN" altLang="en-US" sz="1400" dirty="0">
                <a:solidFill>
                  <a:schemeClr val="accent1"/>
                </a:solidFill>
              </a:endParaRPr>
            </a:p>
          </p:txBody>
        </p:sp>
      </p:grpSp>
      <p:sp>
        <p:nvSpPr>
          <p:cNvPr id="2" name="图片占位符 1"/>
          <p:cNvSpPr>
            <a:spLocks noGrp="1"/>
          </p:cNvSpPr>
          <p:nvPr>
            <p:ph type="pic" sz="quarter" idx="17"/>
          </p:nvPr>
        </p:nvSpPr>
        <p:spPr>
          <a:xfrm>
            <a:off x="668357" y="1557338"/>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图片占位符 6"/>
          <p:cNvSpPr>
            <a:spLocks noGrp="1"/>
          </p:cNvSpPr>
          <p:nvPr>
            <p:ph type="pic" sz="quarter" idx="19"/>
          </p:nvPr>
        </p:nvSpPr>
        <p:spPr>
          <a:xfrm>
            <a:off x="6100593" y="403170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图片占位符 7"/>
          <p:cNvSpPr>
            <a:spLocks noGrp="1"/>
          </p:cNvSpPr>
          <p:nvPr>
            <p:ph type="pic" sz="quarter" idx="20"/>
          </p:nvPr>
        </p:nvSpPr>
        <p:spPr>
          <a:xfrm>
            <a:off x="677752" y="4002661"/>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149" name="图片占位符 1"/>
          <p:cNvSpPr>
            <a:spLocks noGrp="1"/>
          </p:cNvSpPr>
          <p:nvPr>
            <p:ph type="pic" sz="quarter" idx="23"/>
          </p:nvPr>
        </p:nvSpPr>
        <p:spPr>
          <a:xfrm>
            <a:off x="5031566" y="1557338"/>
            <a:ext cx="2128868" cy="4576762"/>
          </a:xfrm>
          <a:prstGeom prst="roundRect">
            <a:avLst>
              <a:gd name="adj" fmla="val 8008"/>
            </a:avLst>
          </a:prstGeom>
        </p:spPr>
        <p:txBody>
          <a:bodyPr/>
          <a:lstStyle/>
          <a:p>
            <a:endParaRPr lang="zh-CN" altLang="en-US" dirty="0"/>
          </a:p>
        </p:txBody>
      </p:sp>
      <p:sp>
        <p:nvSpPr>
          <p:cNvPr id="148" name="图片占位符 1"/>
          <p:cNvSpPr>
            <a:spLocks noGrp="1"/>
          </p:cNvSpPr>
          <p:nvPr>
            <p:ph type="pic" sz="quarter" idx="22"/>
          </p:nvPr>
        </p:nvSpPr>
        <p:spPr>
          <a:xfrm>
            <a:off x="9680885" y="1760451"/>
            <a:ext cx="1848126" cy="3984798"/>
          </a:xfrm>
          <a:prstGeom prst="roundRect">
            <a:avLst>
              <a:gd name="adj" fmla="val 8008"/>
            </a:avLst>
          </a:prstGeom>
        </p:spPr>
        <p:txBody>
          <a:bodyPr/>
          <a:lstStyle/>
          <a:p>
            <a:endParaRPr lang="zh-CN" altLang="en-US" dirty="0"/>
          </a:p>
        </p:txBody>
      </p:sp>
      <p:sp>
        <p:nvSpPr>
          <p:cNvPr id="2" name="图片占位符 1"/>
          <p:cNvSpPr>
            <a:spLocks noGrp="1"/>
          </p:cNvSpPr>
          <p:nvPr>
            <p:ph type="pic" sz="quarter" idx="17"/>
          </p:nvPr>
        </p:nvSpPr>
        <p:spPr>
          <a:xfrm>
            <a:off x="649463" y="1760451"/>
            <a:ext cx="1848126" cy="3984798"/>
          </a:xfrm>
          <a:prstGeom prst="roundRect">
            <a:avLst>
              <a:gd name="adj" fmla="val 8008"/>
            </a:avLst>
          </a:prstGeom>
        </p:spPr>
        <p:txBody>
          <a:bodyPr/>
          <a:lstStyle/>
          <a:p>
            <a:endParaRPr lang="zh-CN" altLang="en-US" dirty="0"/>
          </a:p>
        </p:txBody>
      </p:sp>
      <p:sp>
        <p:nvSpPr>
          <p:cNvPr id="146" name="图片占位符 1"/>
          <p:cNvSpPr>
            <a:spLocks noGrp="1"/>
          </p:cNvSpPr>
          <p:nvPr>
            <p:ph type="pic" sz="quarter" idx="20"/>
          </p:nvPr>
        </p:nvSpPr>
        <p:spPr>
          <a:xfrm>
            <a:off x="2754489" y="1760451"/>
            <a:ext cx="1848126" cy="3984798"/>
          </a:xfrm>
          <a:prstGeom prst="roundRect">
            <a:avLst>
              <a:gd name="adj" fmla="val 8008"/>
            </a:avLst>
          </a:prstGeom>
        </p:spPr>
        <p:txBody>
          <a:bodyPr/>
          <a:lstStyle/>
          <a:p>
            <a:endParaRPr lang="zh-CN" altLang="en-US" dirty="0"/>
          </a:p>
        </p:txBody>
      </p:sp>
      <p:sp>
        <p:nvSpPr>
          <p:cNvPr id="147" name="图片占位符 1"/>
          <p:cNvSpPr>
            <a:spLocks noGrp="1"/>
          </p:cNvSpPr>
          <p:nvPr>
            <p:ph type="pic" sz="quarter" idx="21"/>
          </p:nvPr>
        </p:nvSpPr>
        <p:spPr>
          <a:xfrm>
            <a:off x="7565749" y="1760451"/>
            <a:ext cx="1848126" cy="3984798"/>
          </a:xfrm>
          <a:prstGeom prst="roundRect">
            <a:avLst>
              <a:gd name="adj" fmla="val 8008"/>
            </a:avLst>
          </a:prstGeom>
        </p:spPr>
        <p:txBody>
          <a:bodyPr/>
          <a:lstStyle/>
          <a:p>
            <a:endParaRPr lang="zh-CN" altLang="en-US" dirty="0"/>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grpSp>
        <p:nvGrpSpPr>
          <p:cNvPr id="140" name="组合 139"/>
          <p:cNvGrpSpPr/>
          <p:nvPr userDrawn="1"/>
        </p:nvGrpSpPr>
        <p:grpSpPr>
          <a:xfrm>
            <a:off x="643648" y="1571010"/>
            <a:ext cx="2136134" cy="2061725"/>
            <a:chOff x="699300" y="1194014"/>
            <a:chExt cx="3703320" cy="4871506"/>
          </a:xfrm>
        </p:grpSpPr>
        <p:grpSp>
          <p:nvGrpSpPr>
            <p:cNvPr id="141" name="组合 140"/>
            <p:cNvGrpSpPr/>
            <p:nvPr userDrawn="1"/>
          </p:nvGrpSpPr>
          <p:grpSpPr>
            <a:xfrm>
              <a:off x="1323113" y="1394509"/>
              <a:ext cx="2555694" cy="4671011"/>
              <a:chOff x="1572053" y="1407159"/>
              <a:chExt cx="2555694" cy="4671011"/>
            </a:xfrm>
            <a:solidFill>
              <a:schemeClr val="bg1"/>
            </a:solidFill>
          </p:grpSpPr>
          <p:sp>
            <p:nvSpPr>
              <p:cNvPr id="143" name="矩形 14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4" name="矩形 14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2" name="矩形 14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endParaRPr lang="zh-CN" altLang="en-US" sz="1400" dirty="0">
                <a:solidFill>
                  <a:schemeClr val="accent1"/>
                </a:solidFill>
              </a:endParaRPr>
            </a:p>
          </p:txBody>
        </p:sp>
      </p:grpSp>
      <p:grpSp>
        <p:nvGrpSpPr>
          <p:cNvPr id="145" name="组合 144"/>
          <p:cNvGrpSpPr/>
          <p:nvPr userDrawn="1"/>
        </p:nvGrpSpPr>
        <p:grpSpPr>
          <a:xfrm>
            <a:off x="3558788" y="1571010"/>
            <a:ext cx="2136134" cy="2061725"/>
            <a:chOff x="699300" y="1194014"/>
            <a:chExt cx="3703320" cy="4871506"/>
          </a:xfrm>
        </p:grpSpPr>
        <p:grpSp>
          <p:nvGrpSpPr>
            <p:cNvPr id="146" name="组合 145"/>
            <p:cNvGrpSpPr/>
            <p:nvPr userDrawn="1"/>
          </p:nvGrpSpPr>
          <p:grpSpPr>
            <a:xfrm>
              <a:off x="1323113" y="1394509"/>
              <a:ext cx="2555694" cy="4671011"/>
              <a:chOff x="1572053" y="1407159"/>
              <a:chExt cx="2555694" cy="4671011"/>
            </a:xfrm>
            <a:solidFill>
              <a:schemeClr val="bg1"/>
            </a:solidFill>
          </p:grpSpPr>
          <p:sp>
            <p:nvSpPr>
              <p:cNvPr id="148" name="矩形 14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9" name="矩形 14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7" name="矩形 14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endParaRPr lang="zh-CN" altLang="en-US" sz="1600" dirty="0">
                <a:solidFill>
                  <a:schemeClr val="accent1"/>
                </a:solidFill>
              </a:endParaRPr>
            </a:p>
          </p:txBody>
        </p:sp>
      </p:grpSp>
      <p:grpSp>
        <p:nvGrpSpPr>
          <p:cNvPr id="150" name="组合 149"/>
          <p:cNvGrpSpPr/>
          <p:nvPr userDrawn="1"/>
        </p:nvGrpSpPr>
        <p:grpSpPr>
          <a:xfrm>
            <a:off x="643648" y="4010981"/>
            <a:ext cx="2136134" cy="2061725"/>
            <a:chOff x="699300" y="1194014"/>
            <a:chExt cx="3703320" cy="4871506"/>
          </a:xfrm>
        </p:grpSpPr>
        <p:grpSp>
          <p:nvGrpSpPr>
            <p:cNvPr id="151" name="组合 150"/>
            <p:cNvGrpSpPr/>
            <p:nvPr userDrawn="1"/>
          </p:nvGrpSpPr>
          <p:grpSpPr>
            <a:xfrm>
              <a:off x="1323113" y="1394509"/>
              <a:ext cx="2555694" cy="4671011"/>
              <a:chOff x="1572053" y="1407159"/>
              <a:chExt cx="2555694" cy="4671011"/>
            </a:xfrm>
            <a:solidFill>
              <a:schemeClr val="bg1"/>
            </a:solidFill>
          </p:grpSpPr>
          <p:sp>
            <p:nvSpPr>
              <p:cNvPr id="153" name="矩形 15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54" name="矩形 15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52" name="矩形 15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55" name="组合 154"/>
          <p:cNvGrpSpPr/>
          <p:nvPr userDrawn="1"/>
        </p:nvGrpSpPr>
        <p:grpSpPr>
          <a:xfrm>
            <a:off x="3558788" y="4010981"/>
            <a:ext cx="2136134" cy="2061725"/>
            <a:chOff x="699300" y="1194014"/>
            <a:chExt cx="3703320" cy="4871506"/>
          </a:xfrm>
        </p:grpSpPr>
        <p:grpSp>
          <p:nvGrpSpPr>
            <p:cNvPr id="156" name="组合 155"/>
            <p:cNvGrpSpPr/>
            <p:nvPr userDrawn="1"/>
          </p:nvGrpSpPr>
          <p:grpSpPr>
            <a:xfrm>
              <a:off x="1323113" y="1394509"/>
              <a:ext cx="2555694" cy="4671011"/>
              <a:chOff x="1572053" y="1407159"/>
              <a:chExt cx="2555694" cy="4671011"/>
            </a:xfrm>
            <a:solidFill>
              <a:schemeClr val="bg1"/>
            </a:solidFill>
          </p:grpSpPr>
          <p:sp>
            <p:nvSpPr>
              <p:cNvPr id="158" name="矩形 15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59" name="矩形 15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57" name="矩形 15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60" name="组合 159"/>
          <p:cNvGrpSpPr/>
          <p:nvPr userDrawn="1"/>
        </p:nvGrpSpPr>
        <p:grpSpPr>
          <a:xfrm>
            <a:off x="6486475" y="1571010"/>
            <a:ext cx="2136134" cy="2061725"/>
            <a:chOff x="699300" y="1194014"/>
            <a:chExt cx="3703320" cy="4871506"/>
          </a:xfrm>
        </p:grpSpPr>
        <p:grpSp>
          <p:nvGrpSpPr>
            <p:cNvPr id="161" name="组合 160"/>
            <p:cNvGrpSpPr/>
            <p:nvPr userDrawn="1"/>
          </p:nvGrpSpPr>
          <p:grpSpPr>
            <a:xfrm>
              <a:off x="1323113" y="1394509"/>
              <a:ext cx="2555694" cy="4671011"/>
              <a:chOff x="1572053" y="1407159"/>
              <a:chExt cx="2555694" cy="4671011"/>
            </a:xfrm>
            <a:solidFill>
              <a:schemeClr val="bg1"/>
            </a:solidFill>
          </p:grpSpPr>
          <p:sp>
            <p:nvSpPr>
              <p:cNvPr id="163" name="矩形 16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64" name="矩形 16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62" name="矩形 16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65" name="组合 164"/>
          <p:cNvGrpSpPr/>
          <p:nvPr userDrawn="1"/>
        </p:nvGrpSpPr>
        <p:grpSpPr>
          <a:xfrm>
            <a:off x="9401615" y="1571010"/>
            <a:ext cx="2136134" cy="2061725"/>
            <a:chOff x="699300" y="1194014"/>
            <a:chExt cx="3703320" cy="4871506"/>
          </a:xfrm>
        </p:grpSpPr>
        <p:grpSp>
          <p:nvGrpSpPr>
            <p:cNvPr id="166" name="组合 165"/>
            <p:cNvGrpSpPr/>
            <p:nvPr userDrawn="1"/>
          </p:nvGrpSpPr>
          <p:grpSpPr>
            <a:xfrm>
              <a:off x="1323113" y="1394509"/>
              <a:ext cx="2555694" cy="4671011"/>
              <a:chOff x="1572053" y="1407159"/>
              <a:chExt cx="2555694" cy="4671011"/>
            </a:xfrm>
            <a:solidFill>
              <a:schemeClr val="bg1"/>
            </a:solidFill>
          </p:grpSpPr>
          <p:sp>
            <p:nvSpPr>
              <p:cNvPr id="168" name="矩形 16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69" name="矩形 16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67" name="矩形 16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70" name="组合 169"/>
          <p:cNvGrpSpPr/>
          <p:nvPr userDrawn="1"/>
        </p:nvGrpSpPr>
        <p:grpSpPr>
          <a:xfrm>
            <a:off x="6486475" y="4010981"/>
            <a:ext cx="2136134" cy="2061725"/>
            <a:chOff x="699300" y="1194014"/>
            <a:chExt cx="3703320" cy="4871506"/>
          </a:xfrm>
        </p:grpSpPr>
        <p:grpSp>
          <p:nvGrpSpPr>
            <p:cNvPr id="171" name="组合 170"/>
            <p:cNvGrpSpPr/>
            <p:nvPr userDrawn="1"/>
          </p:nvGrpSpPr>
          <p:grpSpPr>
            <a:xfrm>
              <a:off x="1323113" y="1394509"/>
              <a:ext cx="2555694" cy="4671011"/>
              <a:chOff x="1572053" y="1407159"/>
              <a:chExt cx="2555694" cy="4671011"/>
            </a:xfrm>
            <a:solidFill>
              <a:schemeClr val="bg1"/>
            </a:solidFill>
          </p:grpSpPr>
          <p:sp>
            <p:nvSpPr>
              <p:cNvPr id="173" name="矩形 17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74" name="矩形 17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72" name="矩形 17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75" name="组合 174"/>
          <p:cNvGrpSpPr/>
          <p:nvPr userDrawn="1"/>
        </p:nvGrpSpPr>
        <p:grpSpPr>
          <a:xfrm>
            <a:off x="9401615" y="4010981"/>
            <a:ext cx="2136134" cy="2061725"/>
            <a:chOff x="699300" y="1194014"/>
            <a:chExt cx="3703320" cy="4871506"/>
          </a:xfrm>
        </p:grpSpPr>
        <p:grpSp>
          <p:nvGrpSpPr>
            <p:cNvPr id="176" name="组合 175"/>
            <p:cNvGrpSpPr/>
            <p:nvPr userDrawn="1"/>
          </p:nvGrpSpPr>
          <p:grpSpPr>
            <a:xfrm>
              <a:off x="1323113" y="1394509"/>
              <a:ext cx="2555694" cy="4671011"/>
              <a:chOff x="1572053" y="1407159"/>
              <a:chExt cx="2555694" cy="4671011"/>
            </a:xfrm>
            <a:solidFill>
              <a:schemeClr val="bg1"/>
            </a:solidFill>
          </p:grpSpPr>
          <p:sp>
            <p:nvSpPr>
              <p:cNvPr id="178" name="矩形 17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79" name="矩形 17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77" name="矩形 17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2" name="图片占位符 1"/>
          <p:cNvSpPr>
            <a:spLocks noGrp="1"/>
          </p:cNvSpPr>
          <p:nvPr>
            <p:ph type="pic" sz="quarter" idx="17"/>
          </p:nvPr>
        </p:nvSpPr>
        <p:spPr>
          <a:xfrm>
            <a:off x="660699" y="157101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图片占位符 5"/>
          <p:cNvSpPr>
            <a:spLocks noGrp="1"/>
          </p:cNvSpPr>
          <p:nvPr>
            <p:ph type="pic" sz="quarter" idx="18"/>
          </p:nvPr>
        </p:nvSpPr>
        <p:spPr>
          <a:xfrm>
            <a:off x="3568388" y="157101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图片占位符 6"/>
          <p:cNvSpPr>
            <a:spLocks noGrp="1"/>
          </p:cNvSpPr>
          <p:nvPr>
            <p:ph type="pic" sz="quarter" idx="19"/>
          </p:nvPr>
        </p:nvSpPr>
        <p:spPr>
          <a:xfrm>
            <a:off x="6491398" y="157101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图片占位符 7"/>
          <p:cNvSpPr>
            <a:spLocks noGrp="1"/>
          </p:cNvSpPr>
          <p:nvPr>
            <p:ph type="pic" sz="quarter" idx="20"/>
          </p:nvPr>
        </p:nvSpPr>
        <p:spPr>
          <a:xfrm>
            <a:off x="9403018" y="157101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图片占位符 8"/>
          <p:cNvSpPr>
            <a:spLocks noGrp="1"/>
          </p:cNvSpPr>
          <p:nvPr>
            <p:ph type="pic" sz="quarter" idx="21"/>
          </p:nvPr>
        </p:nvSpPr>
        <p:spPr>
          <a:xfrm>
            <a:off x="9418666" y="4026351"/>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图片占位符 9"/>
          <p:cNvSpPr>
            <a:spLocks noGrp="1"/>
          </p:cNvSpPr>
          <p:nvPr>
            <p:ph type="pic" sz="quarter" idx="22"/>
          </p:nvPr>
        </p:nvSpPr>
        <p:spPr>
          <a:xfrm>
            <a:off x="6491362" y="401098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图片占位符 10"/>
          <p:cNvSpPr>
            <a:spLocks noGrp="1"/>
          </p:cNvSpPr>
          <p:nvPr>
            <p:ph type="pic" sz="quarter" idx="23"/>
          </p:nvPr>
        </p:nvSpPr>
        <p:spPr>
          <a:xfrm>
            <a:off x="3563629" y="3997309"/>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图片占位符 11"/>
          <p:cNvSpPr>
            <a:spLocks noGrp="1"/>
          </p:cNvSpPr>
          <p:nvPr>
            <p:ph type="pic" sz="quarter" idx="24"/>
          </p:nvPr>
        </p:nvSpPr>
        <p:spPr>
          <a:xfrm>
            <a:off x="667013" y="4026351"/>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74" name="椭圆 73"/>
          <p:cNvSpPr/>
          <p:nvPr userDrawn="1"/>
        </p:nvSpPr>
        <p:spPr>
          <a:xfrm>
            <a:off x="688460" y="1556606"/>
            <a:ext cx="1909823" cy="1909823"/>
          </a:xfrm>
          <a:prstGeom prst="ellipse">
            <a:avLst/>
          </a:prstGeom>
          <a:solidFill>
            <a:schemeClr val="accent1">
              <a:lumMod val="60000"/>
              <a:lumOff val="40000"/>
            </a:schemeClr>
          </a:solidFill>
          <a:ln>
            <a:noFill/>
          </a:ln>
          <a:effectLst>
            <a:outerShdw blurRad="101600" dist="101600" dir="5400000" algn="t"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20000"/>
              </a:lnSpc>
            </a:pPr>
            <a:r>
              <a:rPr lang="zh-CN" altLang="en-US" dirty="0">
                <a:cs typeface="+mn-ea"/>
                <a:sym typeface="+mn-lt"/>
              </a:rPr>
              <a:t>添加后请将图片「置于底层」</a:t>
            </a:r>
            <a:endParaRPr lang="zh-CN" altLang="en-US" dirty="0">
              <a:cs typeface="+mn-ea"/>
              <a:sym typeface="+mn-lt"/>
            </a:endParaRPr>
          </a:p>
          <a:p>
            <a:pPr algn="ctr">
              <a:lnSpc>
                <a:spcPct val="120000"/>
              </a:lnSpc>
            </a:pPr>
            <a:endParaRPr lang="zh-CN" altLang="en-US" dirty="0">
              <a:cs typeface="+mn-ea"/>
              <a:sym typeface="+mn-lt"/>
            </a:endParaRPr>
          </a:p>
        </p:txBody>
      </p:sp>
      <p:sp>
        <p:nvSpPr>
          <p:cNvPr id="2" name="图片占位符 1"/>
          <p:cNvSpPr>
            <a:spLocks noGrp="1"/>
          </p:cNvSpPr>
          <p:nvPr>
            <p:ph type="pic" sz="quarter" idx="17"/>
          </p:nvPr>
        </p:nvSpPr>
        <p:spPr>
          <a:xfrm>
            <a:off x="688460" y="1556605"/>
            <a:ext cx="1909823" cy="1909823"/>
          </a:xfrm>
          <a:prstGeom prst="ellipse">
            <a:avLst/>
          </a:prstGeom>
        </p:spPr>
        <p:txBody>
          <a:bodyPr/>
          <a:lstStyle/>
          <a:p>
            <a:endParaRPr lang="zh-CN" altLang="en-US" dirty="0"/>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74" name="椭圆 73"/>
          <p:cNvSpPr/>
          <p:nvPr userDrawn="1"/>
        </p:nvSpPr>
        <p:spPr>
          <a:xfrm>
            <a:off x="9058594" y="2808480"/>
            <a:ext cx="1909823" cy="1909823"/>
          </a:xfrm>
          <a:prstGeom prst="ellipse">
            <a:avLst/>
          </a:prstGeom>
          <a:solidFill>
            <a:schemeClr val="accent1">
              <a:lumMod val="60000"/>
              <a:lumOff val="40000"/>
            </a:schemeClr>
          </a:solidFill>
          <a:ln>
            <a:noFill/>
          </a:ln>
          <a:effectLst>
            <a:outerShdw blurRad="101600" dist="101600" dir="5400000" algn="t"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20000"/>
              </a:lnSpc>
            </a:pPr>
            <a:r>
              <a:rPr lang="zh-CN" altLang="en-US" dirty="0">
                <a:cs typeface="+mn-ea"/>
                <a:sym typeface="+mn-lt"/>
              </a:rPr>
              <a:t>添加后请将图片「置于底层」</a:t>
            </a:r>
            <a:endParaRPr lang="zh-CN" altLang="en-US" dirty="0">
              <a:cs typeface="+mn-ea"/>
              <a:sym typeface="+mn-lt"/>
            </a:endParaRPr>
          </a:p>
          <a:p>
            <a:pPr algn="ctr">
              <a:lnSpc>
                <a:spcPct val="120000"/>
              </a:lnSpc>
            </a:pPr>
            <a:endParaRPr lang="zh-CN" altLang="en-US" dirty="0">
              <a:cs typeface="+mn-ea"/>
              <a:sym typeface="+mn-lt"/>
            </a:endParaRPr>
          </a:p>
        </p:txBody>
      </p:sp>
      <p:sp>
        <p:nvSpPr>
          <p:cNvPr id="2" name="图片占位符 1"/>
          <p:cNvSpPr>
            <a:spLocks noGrp="1"/>
          </p:cNvSpPr>
          <p:nvPr>
            <p:ph type="pic" sz="quarter" idx="17"/>
          </p:nvPr>
        </p:nvSpPr>
        <p:spPr>
          <a:xfrm>
            <a:off x="9058594" y="2808479"/>
            <a:ext cx="1909823" cy="1909823"/>
          </a:xfrm>
          <a:prstGeom prst="ellipse">
            <a:avLst/>
          </a:prstGeom>
        </p:spPr>
        <p:txBody>
          <a:bodyPr/>
          <a:lstStyle/>
          <a:p>
            <a:endParaRPr lang="zh-CN" altLang="en-US" dirty="0"/>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1" name="平行四边形 70"/>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73" name="组合 72"/>
          <p:cNvGrpSpPr/>
          <p:nvPr userDrawn="1"/>
        </p:nvGrpSpPr>
        <p:grpSpPr>
          <a:xfrm>
            <a:off x="10513493" y="276882"/>
            <a:ext cx="1678507" cy="573228"/>
            <a:chOff x="10513493" y="243589"/>
            <a:chExt cx="1678507" cy="573228"/>
          </a:xfrm>
        </p:grpSpPr>
        <p:sp>
          <p:nvSpPr>
            <p:cNvPr id="74" name="任意多边形: 形状 73"/>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5"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76" name="işļïḋé"/>
              <p:cNvGrpSpPr/>
              <p:nvPr/>
            </p:nvGrpSpPr>
            <p:grpSpPr>
              <a:xfrm>
                <a:off x="2866708" y="2604783"/>
                <a:ext cx="1724148" cy="1756001"/>
                <a:chOff x="4810125" y="3095626"/>
                <a:chExt cx="687388" cy="700088"/>
              </a:xfrm>
              <a:grpFill/>
            </p:grpSpPr>
            <p:sp>
              <p:nvSpPr>
                <p:cNvPr id="105"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6"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9"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3"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29"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3"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1"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2"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3"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77" name="işḷïḍè"/>
              <p:cNvGrpSpPr/>
              <p:nvPr/>
            </p:nvGrpSpPr>
            <p:grpSpPr>
              <a:xfrm>
                <a:off x="5156287" y="2481344"/>
                <a:ext cx="4169014" cy="1469307"/>
                <a:chOff x="5722938" y="3046413"/>
                <a:chExt cx="1662113" cy="585788"/>
              </a:xfrm>
              <a:grpFill/>
            </p:grpSpPr>
            <p:sp>
              <p:nvSpPr>
                <p:cNvPr id="97"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9"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1"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2"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78" name="isliďé"/>
              <p:cNvGrpSpPr/>
              <p:nvPr/>
            </p:nvGrpSpPr>
            <p:grpSpPr>
              <a:xfrm>
                <a:off x="5112548" y="4078071"/>
                <a:ext cx="4180976" cy="230948"/>
                <a:chOff x="5705475" y="3683001"/>
                <a:chExt cx="1666875" cy="92075"/>
              </a:xfrm>
              <a:grpFill/>
            </p:grpSpPr>
            <p:sp>
              <p:nvSpPr>
                <p:cNvPr id="79"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0"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1"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2"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3"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0"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4"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5"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sp>
        <p:nvSpPr>
          <p:cNvPr id="22" name="任意多边形: 形状 21"/>
          <p:cNvSpPr/>
          <p:nvPr userDrawn="1"/>
        </p:nvSpPr>
        <p:spPr>
          <a:xfrm>
            <a:off x="0" y="5725724"/>
            <a:ext cx="12207926" cy="1132276"/>
          </a:xfrm>
          <a:custGeom>
            <a:avLst/>
            <a:gdLst>
              <a:gd name="connsiteX0" fmla="*/ 6250746 w 12207926"/>
              <a:gd name="connsiteY0" fmla="*/ 0 h 1132276"/>
              <a:gd name="connsiteX1" fmla="*/ 12091552 w 12207926"/>
              <a:gd name="connsiteY1" fmla="*/ 758316 h 1132276"/>
              <a:gd name="connsiteX2" fmla="*/ 12207926 w 12207926"/>
              <a:gd name="connsiteY2" fmla="*/ 796047 h 1132276"/>
              <a:gd name="connsiteX3" fmla="*/ 12207926 w 12207926"/>
              <a:gd name="connsiteY3" fmla="*/ 1132276 h 1132276"/>
              <a:gd name="connsiteX4" fmla="*/ 0 w 12207926"/>
              <a:gd name="connsiteY4" fmla="*/ 1132276 h 1132276"/>
              <a:gd name="connsiteX5" fmla="*/ 0 w 12207926"/>
              <a:gd name="connsiteY5" fmla="*/ 894992 h 1132276"/>
              <a:gd name="connsiteX6" fmla="*/ 108249 w 12207926"/>
              <a:gd name="connsiteY6" fmla="*/ 854969 h 1132276"/>
              <a:gd name="connsiteX7" fmla="*/ 6250746 w 12207926"/>
              <a:gd name="connsiteY7" fmla="*/ 0 h 113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7926" h="1132276">
                <a:moveTo>
                  <a:pt x="6250746" y="0"/>
                </a:moveTo>
                <a:cubicBezTo>
                  <a:pt x="8499613" y="0"/>
                  <a:pt x="10548888" y="287162"/>
                  <a:pt x="12091552" y="758316"/>
                </a:cubicBezTo>
                <a:lnTo>
                  <a:pt x="12207926" y="796047"/>
                </a:lnTo>
                <a:lnTo>
                  <a:pt x="12207926" y="1132276"/>
                </a:lnTo>
                <a:lnTo>
                  <a:pt x="0" y="1132276"/>
                </a:lnTo>
                <a:lnTo>
                  <a:pt x="0" y="894992"/>
                </a:lnTo>
                <a:lnTo>
                  <a:pt x="108249" y="854969"/>
                </a:lnTo>
                <a:cubicBezTo>
                  <a:pt x="1680251" y="326726"/>
                  <a:pt x="3851951" y="0"/>
                  <a:pt x="6250746" y="0"/>
                </a:cubicBezTo>
                <a:close/>
              </a:path>
            </a:pathLst>
          </a:custGeom>
          <a:gradFill>
            <a:gsLst>
              <a:gs pos="28000">
                <a:schemeClr val="accent1"/>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 name="日期占位符 3"/>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AA879B-C656-49A3-9152-FB05D1AEECAE}" type="slidenum">
              <a:rPr lang="zh-CN" altLang="en-US" smtClean="0"/>
            </a:fld>
            <a:endParaRPr lang="zh-CN" altLang="en-US"/>
          </a:p>
        </p:txBody>
      </p:sp>
      <p:grpSp>
        <p:nvGrpSpPr>
          <p:cNvPr id="7" name="组合 6"/>
          <p:cNvGrpSpPr/>
          <p:nvPr userDrawn="1"/>
        </p:nvGrpSpPr>
        <p:grpSpPr>
          <a:xfrm>
            <a:off x="830799" y="1598499"/>
            <a:ext cx="10541107" cy="2711571"/>
            <a:chOff x="699300" y="1194013"/>
            <a:chExt cx="3703320" cy="4871507"/>
          </a:xfrm>
        </p:grpSpPr>
        <p:grpSp>
          <p:nvGrpSpPr>
            <p:cNvPr id="8" name="组合 7"/>
            <p:cNvGrpSpPr/>
            <p:nvPr userDrawn="1"/>
          </p:nvGrpSpPr>
          <p:grpSpPr>
            <a:xfrm>
              <a:off x="1323113" y="1194013"/>
              <a:ext cx="2555694" cy="4871507"/>
              <a:chOff x="1572053" y="1206663"/>
              <a:chExt cx="2555694" cy="4871507"/>
            </a:xfrm>
            <a:solidFill>
              <a:schemeClr val="bg1"/>
            </a:solidFill>
          </p:grpSpPr>
          <p:sp>
            <p:nvSpPr>
              <p:cNvPr id="10" name="矩形 9"/>
              <p:cNvSpPr/>
              <p:nvPr/>
            </p:nvSpPr>
            <p:spPr>
              <a:xfrm>
                <a:off x="3052660" y="1206664"/>
                <a:ext cx="1075087" cy="4871506"/>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1" name="矩形 10"/>
              <p:cNvSpPr/>
              <p:nvPr/>
            </p:nvSpPr>
            <p:spPr>
              <a:xfrm>
                <a:off x="1572053" y="1206663"/>
                <a:ext cx="1075087" cy="4871505"/>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9" name="矩形 8"/>
            <p:cNvSpPr/>
            <p:nvPr userDrawn="1"/>
          </p:nvSpPr>
          <p:spPr>
            <a:xfrm>
              <a:off x="699300" y="1194014"/>
              <a:ext cx="3703320" cy="4871505"/>
            </a:xfrm>
            <a:prstGeom prst="rect">
              <a:avLst/>
            </a:prstGeom>
            <a:ln w="3175"/>
          </p:spPr>
          <p:style>
            <a:lnRef idx="2">
              <a:schemeClr val="accent3"/>
            </a:lnRef>
            <a:fillRef idx="1">
              <a:schemeClr val="lt1"/>
            </a:fillRef>
            <a:effectRef idx="0">
              <a:schemeClr val="accent3"/>
            </a:effectRef>
            <a:fontRef idx="minor">
              <a:schemeClr val="dk1"/>
            </a:fontRef>
          </p:style>
          <p:txBody>
            <a:bodyPr lIns="0" tIns="900000" rtlCol="0" anchor="t"/>
            <a:lstStyle/>
            <a:p>
              <a:pPr algn="ctr"/>
              <a:r>
                <a:rPr lang="en-US" altLang="zh-CN" sz="2200" dirty="0">
                  <a:solidFill>
                    <a:schemeClr val="accent1"/>
                  </a:solidFill>
                </a:rPr>
                <a:t>【</a:t>
              </a:r>
              <a:r>
                <a:rPr lang="zh-CN" altLang="en-US" sz="2200" dirty="0">
                  <a:solidFill>
                    <a:schemeClr val="accent1"/>
                  </a:solidFill>
                </a:rPr>
                <a:t>使用说明</a:t>
              </a:r>
              <a:r>
                <a:rPr lang="en-US" altLang="zh-CN" sz="2200" dirty="0">
                  <a:solidFill>
                    <a:schemeClr val="accent1"/>
                  </a:solidFill>
                </a:rPr>
                <a:t>】</a:t>
              </a:r>
              <a:endParaRPr lang="en-US" altLang="zh-CN" sz="2200" dirty="0">
                <a:solidFill>
                  <a:schemeClr val="accent1"/>
                </a:solidFill>
              </a:endParaRPr>
            </a:p>
            <a:p>
              <a:pPr algn="ctr"/>
              <a:r>
                <a:rPr lang="en-US" altLang="zh-CN" sz="2200" dirty="0">
                  <a:solidFill>
                    <a:schemeClr val="accent1"/>
                  </a:solidFill>
                </a:rPr>
                <a:t>1.</a:t>
              </a:r>
              <a:r>
                <a:rPr lang="zh-CN" altLang="en-US" sz="2200" dirty="0">
                  <a:solidFill>
                    <a:schemeClr val="accent1"/>
                  </a:solidFill>
                </a:rPr>
                <a:t>点击「图片标志」可以直接添加电脑中的图片</a:t>
              </a:r>
              <a:endParaRPr lang="en-US" altLang="zh-CN" sz="2200" dirty="0">
                <a:solidFill>
                  <a:schemeClr val="accent1"/>
                </a:solidFill>
              </a:endParaRPr>
            </a:p>
            <a:p>
              <a:pPr algn="ctr"/>
              <a:r>
                <a:rPr lang="en-US" altLang="zh-CN" sz="2200" dirty="0">
                  <a:solidFill>
                    <a:schemeClr val="accent1"/>
                  </a:solidFill>
                </a:rPr>
                <a:t>2.</a:t>
              </a:r>
              <a:r>
                <a:rPr lang="zh-CN" altLang="en-US" sz="2200" dirty="0">
                  <a:solidFill>
                    <a:schemeClr val="accent1"/>
                  </a:solidFill>
                </a:rPr>
                <a:t>添加后请将图片「置于底层」</a:t>
              </a:r>
              <a:endParaRPr lang="zh-CN" altLang="en-US" sz="2200" dirty="0">
                <a:solidFill>
                  <a:schemeClr val="accent1"/>
                </a:solidFill>
              </a:endParaRPr>
            </a:p>
            <a:p>
              <a:pPr algn="ctr"/>
              <a:r>
                <a:rPr lang="en-US" altLang="zh-CN" sz="2200" dirty="0">
                  <a:solidFill>
                    <a:schemeClr val="accent1"/>
                  </a:solidFill>
                </a:rPr>
                <a:t>3.</a:t>
              </a:r>
              <a:r>
                <a:rPr lang="zh-CN" altLang="en-US" sz="2200" dirty="0">
                  <a:solidFill>
                    <a:schemeClr val="accent1"/>
                  </a:solidFill>
                </a:rPr>
                <a:t>如需调整图片，请用图片的「裁剪」裁剪功能</a:t>
              </a:r>
              <a:endParaRPr lang="en-US" altLang="zh-CN" sz="2200" dirty="0">
                <a:solidFill>
                  <a:schemeClr val="accent1"/>
                </a:solidFill>
              </a:endParaRPr>
            </a:p>
          </p:txBody>
        </p:sp>
      </p:grpSp>
      <p:sp>
        <p:nvSpPr>
          <p:cNvPr id="19" name="图片占位符 14"/>
          <p:cNvSpPr>
            <a:spLocks noGrp="1"/>
          </p:cNvSpPr>
          <p:nvPr>
            <p:ph type="pic" sz="quarter" idx="15"/>
          </p:nvPr>
        </p:nvSpPr>
        <p:spPr>
          <a:xfrm>
            <a:off x="674713" y="1047621"/>
            <a:ext cx="10858500" cy="3353186"/>
          </a:xfrm>
          <a:prstGeom prst="roundRect">
            <a:avLst>
              <a:gd name="adj" fmla="val 2153"/>
            </a:avLst>
          </a:prstGeom>
        </p:spPr>
        <p:txBody>
          <a:bodyPr/>
          <a:lstStyle/>
          <a:p>
            <a:endParaRPr lang="zh-CN" altLang="en-US" dirty="0"/>
          </a:p>
        </p:txBody>
      </p:sp>
      <p:sp>
        <p:nvSpPr>
          <p:cNvPr id="20" name="标题 1"/>
          <p:cNvSpPr>
            <a:spLocks noGrp="1"/>
          </p:cNvSpPr>
          <p:nvPr>
            <p:ph type="ctrTitle"/>
          </p:nvPr>
        </p:nvSpPr>
        <p:spPr>
          <a:xfrm>
            <a:off x="3018234" y="4776806"/>
            <a:ext cx="6155531" cy="553998"/>
          </a:xfrm>
          <a:prstGeom prst="rect">
            <a:avLst/>
          </a:prstGeom>
          <a:noFill/>
        </p:spPr>
        <p:txBody>
          <a:bodyPr vert="horz" wrap="none" lIns="0" tIns="0" rIns="0" bIns="0" rtlCol="0" anchor="ctr">
            <a:spAutoFit/>
          </a:bodyPr>
          <a:lstStyle>
            <a:lvl1pPr algn="ctr">
              <a:defRPr lang="zh-CN" altLang="en-US" sz="4000" b="1" dirty="0">
                <a:solidFill>
                  <a:schemeClr val="accent1"/>
                </a:solidFill>
                <a:latin typeface="+mn-lt"/>
                <a:ea typeface="+mn-ea"/>
                <a:cs typeface="+mn-ea"/>
              </a:defRPr>
            </a:lvl1pPr>
          </a:lstStyle>
          <a:p>
            <a:pPr lvl="0" algn="dist"/>
            <a:r>
              <a:rPr lang="zh-CN" altLang="en-US" dirty="0"/>
              <a:t>单击此处编辑母版标题样式</a:t>
            </a:r>
            <a:endParaRPr lang="zh-CN" altLang="en-US" dirty="0"/>
          </a:p>
        </p:txBody>
      </p:sp>
      <p:sp>
        <p:nvSpPr>
          <p:cNvPr id="21" name="副标题 2"/>
          <p:cNvSpPr>
            <a:spLocks noGrp="1"/>
          </p:cNvSpPr>
          <p:nvPr>
            <p:ph type="subTitle" idx="1"/>
          </p:nvPr>
        </p:nvSpPr>
        <p:spPr>
          <a:xfrm>
            <a:off x="4595589" y="5353954"/>
            <a:ext cx="3000821" cy="249299"/>
          </a:xfrm>
          <a:prstGeom prst="rect">
            <a:avLst/>
          </a:prstGeom>
          <a:noFill/>
        </p:spPr>
        <p:txBody>
          <a:bodyPr vert="horz" wrap="none" lIns="0" tIns="0" rIns="0" bIns="0" rtlCol="0" anchor="ctr">
            <a:spAutoFit/>
          </a:bodyPr>
          <a:lstStyle>
            <a:lvl1pPr marL="0" indent="0" algn="ctr">
              <a:buNone/>
              <a:defRPr lang="zh-CN" altLang="en-US" sz="1800" b="0" dirty="0">
                <a:solidFill>
                  <a:schemeClr val="bg1">
                    <a:lumMod val="75000"/>
                  </a:schemeClr>
                </a:solidFill>
                <a:cs typeface="+mn-ea"/>
              </a:defRPr>
            </a:lvl1pPr>
          </a:lstStyle>
          <a:p>
            <a:pPr marL="228600" lvl="0" indent="-228600" algn="dist"/>
            <a:r>
              <a:rPr lang="zh-CN" altLang="en-US" dirty="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 name="矩形 9"/>
          <p:cNvSpPr/>
          <p:nvPr userDrawn="1"/>
        </p:nvSpPr>
        <p:spPr>
          <a:xfrm>
            <a:off x="0" y="0"/>
            <a:ext cx="12192000" cy="4587240"/>
          </a:xfrm>
          <a:prstGeom prst="rect">
            <a:avLst/>
          </a:prstGeom>
          <a:solidFill>
            <a:schemeClr val="bg1"/>
          </a:solidFill>
          <a:ln>
            <a:noFill/>
          </a:ln>
          <a:effectLst>
            <a:outerShdw blurRad="2413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200" b="0" i="0" dirty="0">
                <a:solidFill>
                  <a:schemeClr val="accent1"/>
                </a:solidFill>
              </a:rPr>
              <a:t>【</a:t>
            </a:r>
            <a:r>
              <a:rPr lang="zh-CN" altLang="en-US" sz="2200" b="0" i="0" dirty="0">
                <a:solidFill>
                  <a:schemeClr val="accent1"/>
                </a:solidFill>
              </a:rPr>
              <a:t>使用说明</a:t>
            </a:r>
            <a:r>
              <a:rPr lang="en-US" altLang="zh-CN" sz="2200" b="0" i="0" dirty="0">
                <a:solidFill>
                  <a:schemeClr val="accent1"/>
                </a:solidFill>
              </a:rPr>
              <a:t>】</a:t>
            </a:r>
            <a:endParaRPr lang="en-US" altLang="zh-CN" sz="2200" b="0" i="0" dirty="0">
              <a:solidFill>
                <a:schemeClr val="accent1"/>
              </a:solidFill>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2200" b="0" i="0" dirty="0">
              <a:solidFill>
                <a:schemeClr val="accent1"/>
              </a:solidFill>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200" b="0" i="0" dirty="0">
                <a:solidFill>
                  <a:schemeClr val="accent1"/>
                </a:solidFill>
              </a:rPr>
              <a:t>1.</a:t>
            </a:r>
            <a:r>
              <a:rPr lang="zh-CN" altLang="en-US" sz="2200" b="0" i="0" dirty="0">
                <a:solidFill>
                  <a:schemeClr val="accent1"/>
                </a:solidFill>
              </a:rPr>
              <a:t>点击「图片标志」可以直接添加电脑中的图片</a:t>
            </a:r>
            <a:endParaRPr lang="en-US" altLang="zh-CN" sz="2200" b="0" i="0" dirty="0">
              <a:solidFill>
                <a:schemeClr val="accent1"/>
              </a:solidFill>
            </a:endParaRPr>
          </a:p>
          <a:p>
            <a:pPr algn="ctr"/>
            <a:endParaRPr lang="en-US" altLang="zh-CN" sz="2200" b="0" i="0" dirty="0">
              <a:solidFill>
                <a:schemeClr val="accent1"/>
              </a:solidFill>
            </a:endParaRPr>
          </a:p>
          <a:p>
            <a:pPr algn="ctr"/>
            <a:r>
              <a:rPr lang="en-US" altLang="zh-CN" sz="2200" b="0" i="0" dirty="0">
                <a:solidFill>
                  <a:schemeClr val="accent1"/>
                </a:solidFill>
              </a:rPr>
              <a:t>2.</a:t>
            </a:r>
            <a:r>
              <a:rPr lang="zh-CN" altLang="en-US" sz="2200" b="0" i="0" dirty="0">
                <a:solidFill>
                  <a:schemeClr val="accent1"/>
                </a:solidFill>
              </a:rPr>
              <a:t>添加后请将图片「置于底层」</a:t>
            </a:r>
            <a:endParaRPr lang="en-US" altLang="zh-CN" sz="2200" b="0" i="0" dirty="0">
              <a:solidFill>
                <a:schemeClr val="accent1"/>
              </a:solidFill>
            </a:endParaRPr>
          </a:p>
          <a:p>
            <a:pPr algn="ctr"/>
            <a:endParaRPr lang="en-US" altLang="zh-CN" sz="2200" b="0" i="0" dirty="0">
              <a:solidFill>
                <a:schemeClr val="accent1"/>
              </a:solidFill>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200" b="0" i="0" dirty="0">
                <a:solidFill>
                  <a:schemeClr val="accent1"/>
                </a:solidFill>
              </a:rPr>
              <a:t>3.</a:t>
            </a:r>
            <a:r>
              <a:rPr lang="zh-CN" altLang="en-US" sz="2200" b="0" i="0" dirty="0">
                <a:solidFill>
                  <a:schemeClr val="accent1"/>
                </a:solidFill>
              </a:rPr>
              <a:t>如需调整图片，请用图片的「裁剪」裁剪功能</a:t>
            </a:r>
            <a:endParaRPr lang="zh-CN" altLang="en-US" sz="2200" b="0" i="0" dirty="0">
              <a:solidFill>
                <a:schemeClr val="accent1"/>
              </a:solidFill>
            </a:endParaRPr>
          </a:p>
        </p:txBody>
      </p:sp>
      <p:sp>
        <p:nvSpPr>
          <p:cNvPr id="24" name="图片占位符 14"/>
          <p:cNvSpPr>
            <a:spLocks noGrp="1"/>
          </p:cNvSpPr>
          <p:nvPr>
            <p:ph type="pic" sz="quarter" idx="15"/>
          </p:nvPr>
        </p:nvSpPr>
        <p:spPr>
          <a:xfrm>
            <a:off x="0" y="0"/>
            <a:ext cx="12192000" cy="4693920"/>
          </a:xfrm>
          <a:prstGeom prst="rect">
            <a:avLst/>
          </a:prstGeom>
        </p:spPr>
        <p:txBody>
          <a:bodyPr/>
          <a:lstStyle/>
          <a:p>
            <a:endParaRPr lang="zh-CN" altLang="en-US" dirty="0"/>
          </a:p>
        </p:txBody>
      </p:sp>
      <p:sp>
        <p:nvSpPr>
          <p:cNvPr id="4" name="日期占位符 3"/>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11" name="文本占位符 2"/>
          <p:cNvSpPr>
            <a:spLocks noGrp="1"/>
          </p:cNvSpPr>
          <p:nvPr>
            <p:ph type="body" idx="13" hasCustomPrompt="1"/>
          </p:nvPr>
        </p:nvSpPr>
        <p:spPr>
          <a:xfrm>
            <a:off x="4621212" y="4887502"/>
            <a:ext cx="5723791" cy="373949"/>
          </a:xfrm>
          <a:prstGeom prst="rect">
            <a:avLst/>
          </a:prstGeom>
          <a:noFill/>
        </p:spPr>
        <p:txBody>
          <a:bodyPr vert="horz" wrap="square" lIns="0" tIns="0" rIns="0" bIns="0" rtlCol="0" anchor="ctr">
            <a:normAutofit/>
          </a:bodyPr>
          <a:lstStyle>
            <a:lvl1pPr marL="0" indent="0">
              <a:buFont typeface="Arial" panose="020B0604020202020204" pitchFamily="34" charset="0"/>
              <a:buNone/>
              <a:defRPr lang="zh-CN" altLang="en-US" sz="2400" dirty="0">
                <a:solidFill>
                  <a:schemeClr val="bg1">
                    <a:lumMod val="65000"/>
                  </a:schemeClr>
                </a:solidFill>
              </a:defRPr>
            </a:lvl1pPr>
          </a:lstStyle>
          <a:p>
            <a:pPr marL="228600" lvl="0" indent="-228600"/>
            <a:r>
              <a:rPr lang="zh-CN" altLang="en-US" dirty="0"/>
              <a:t>编辑母版文本样式</a:t>
            </a:r>
            <a:endParaRPr lang="zh-CN" altLang="en-US" dirty="0"/>
          </a:p>
        </p:txBody>
      </p:sp>
      <p:sp>
        <p:nvSpPr>
          <p:cNvPr id="2" name="标题 1"/>
          <p:cNvSpPr>
            <a:spLocks noGrp="1"/>
          </p:cNvSpPr>
          <p:nvPr>
            <p:ph type="title"/>
          </p:nvPr>
        </p:nvSpPr>
        <p:spPr>
          <a:xfrm>
            <a:off x="4621212" y="3946413"/>
            <a:ext cx="5723791" cy="1020725"/>
          </a:xfrm>
          <a:prstGeom prst="rect">
            <a:avLst/>
          </a:prstGeom>
        </p:spPr>
        <p:txBody>
          <a:bodyPr vert="horz" lIns="0" tIns="0" rIns="0" bIns="0" rtlCol="0" anchor="ctr">
            <a:noAutofit/>
          </a:bodyPr>
          <a:lstStyle>
            <a:lvl1pPr>
              <a:defRPr lang="zh-CN" altLang="en-US" sz="4400" dirty="0"/>
            </a:lvl1pPr>
          </a:lstStyle>
          <a:p>
            <a:pPr marL="0" lvl="0"/>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6" name="平行四边形 5"/>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12" name="组合 11"/>
          <p:cNvGrpSpPr/>
          <p:nvPr userDrawn="1"/>
        </p:nvGrpSpPr>
        <p:grpSpPr>
          <a:xfrm>
            <a:off x="699300" y="1194013"/>
            <a:ext cx="3703320" cy="4871507"/>
            <a:chOff x="699300" y="1194013"/>
            <a:chExt cx="3703320" cy="4871507"/>
          </a:xfrm>
        </p:grpSpPr>
        <p:grpSp>
          <p:nvGrpSpPr>
            <p:cNvPr id="9" name="组合 8"/>
            <p:cNvGrpSpPr/>
            <p:nvPr userDrawn="1"/>
          </p:nvGrpSpPr>
          <p:grpSpPr>
            <a:xfrm>
              <a:off x="1323113" y="1194013"/>
              <a:ext cx="2555694" cy="4871507"/>
              <a:chOff x="1572053" y="1206663"/>
              <a:chExt cx="2555694" cy="4871507"/>
            </a:xfrm>
            <a:solidFill>
              <a:schemeClr val="bg1"/>
            </a:solidFill>
          </p:grpSpPr>
          <p:sp>
            <p:nvSpPr>
              <p:cNvPr id="11" name="矩形 10"/>
              <p:cNvSpPr/>
              <p:nvPr/>
            </p:nvSpPr>
            <p:spPr>
              <a:xfrm>
                <a:off x="3052660" y="1206664"/>
                <a:ext cx="1075087" cy="4871506"/>
              </a:xfrm>
              <a:prstGeom prst="rect">
                <a:avLst/>
              </a:prstGeom>
              <a:grpFill/>
              <a:ln>
                <a:noFill/>
              </a:ln>
              <a:effectLst>
                <a:outerShdw blurRad="406400" dist="76200" dir="5400000" sx="102000" sy="102000" algn="t" rotWithShape="0">
                  <a:schemeClr val="bg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0" name="矩形 9"/>
              <p:cNvSpPr/>
              <p:nvPr/>
            </p:nvSpPr>
            <p:spPr>
              <a:xfrm>
                <a:off x="1572053" y="1206663"/>
                <a:ext cx="1075087" cy="4871505"/>
              </a:xfrm>
              <a:prstGeom prst="rect">
                <a:avLst/>
              </a:prstGeom>
              <a:grpFill/>
              <a:ln>
                <a:noFill/>
              </a:ln>
              <a:effectLst>
                <a:outerShdw blurRad="406400" dist="76200" dir="5400000" sx="102000" sy="102000" algn="t" rotWithShape="0">
                  <a:schemeClr val="bg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5" name="矩形 4"/>
            <p:cNvSpPr/>
            <p:nvPr userDrawn="1"/>
          </p:nvSpPr>
          <p:spPr>
            <a:xfrm>
              <a:off x="699300" y="1194014"/>
              <a:ext cx="3703320" cy="4871505"/>
            </a:xfrm>
            <a:prstGeom prst="rect">
              <a:avLst/>
            </a:prstGeom>
            <a:ln w="3175"/>
          </p:spPr>
          <p:style>
            <a:lnRef idx="2">
              <a:schemeClr val="accent3"/>
            </a:lnRef>
            <a:fillRef idx="1">
              <a:schemeClr val="lt1"/>
            </a:fillRef>
            <a:effectRef idx="0">
              <a:schemeClr val="accent3"/>
            </a:effectRef>
            <a:fontRef idx="minor">
              <a:schemeClr val="dk1"/>
            </a:fontRef>
          </p:style>
          <p:txBody>
            <a:bodyPr lIns="108000" tIns="900000" rIns="108000" rtlCol="0" anchor="t"/>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使用说明</a:t>
              </a: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1.</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点击「图片标志」</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可以直接添加电脑中的图片</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2.</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添加后请将图片</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「置于底层」</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3.</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如需调整图片，请用图片的「裁剪」裁剪功能</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p:txBody>
        </p:sp>
      </p:grpSp>
      <p:sp>
        <p:nvSpPr>
          <p:cNvPr id="81"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sp>
        <p:nvSpPr>
          <p:cNvPr id="15" name="图片占位符 14"/>
          <p:cNvSpPr>
            <a:spLocks noGrp="1"/>
          </p:cNvSpPr>
          <p:nvPr>
            <p:ph type="pic" sz="quarter" idx="15"/>
          </p:nvPr>
        </p:nvSpPr>
        <p:spPr>
          <a:xfrm>
            <a:off x="676150" y="1125538"/>
            <a:ext cx="3814827" cy="5008562"/>
          </a:xfrm>
          <a:prstGeom prst="roundRect">
            <a:avLst>
              <a:gd name="adj" fmla="val 2153"/>
            </a:avLst>
          </a:prstGeom>
        </p:spPr>
        <p:txBody>
          <a:bodyPr/>
          <a:lstStyle/>
          <a:p>
            <a:endParaRPr lang="zh-CN" altLang="en-US" dirty="0"/>
          </a:p>
        </p:txBody>
      </p:sp>
      <p:grpSp>
        <p:nvGrpSpPr>
          <p:cNvPr id="8" name="组合 7"/>
          <p:cNvGrpSpPr/>
          <p:nvPr userDrawn="1"/>
        </p:nvGrpSpPr>
        <p:grpSpPr>
          <a:xfrm>
            <a:off x="10513493" y="276882"/>
            <a:ext cx="1678507" cy="573228"/>
            <a:chOff x="10513493" y="243589"/>
            <a:chExt cx="1678507" cy="573228"/>
          </a:xfrm>
        </p:grpSpPr>
        <p:sp>
          <p:nvSpPr>
            <p:cNvPr id="82" name="任意多边形: 形状 81"/>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17"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18" name="işļïḋé"/>
              <p:cNvGrpSpPr/>
              <p:nvPr/>
            </p:nvGrpSpPr>
            <p:grpSpPr>
              <a:xfrm>
                <a:off x="2866708" y="2604783"/>
                <a:ext cx="1724148" cy="1756001"/>
                <a:chOff x="4810125" y="3095626"/>
                <a:chExt cx="687388" cy="700088"/>
              </a:xfrm>
              <a:grpFill/>
            </p:grpSpPr>
            <p:sp>
              <p:nvSpPr>
                <p:cNvPr id="47"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8"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9"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0"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51"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2"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3"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4"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5"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6"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7"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8"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9"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0"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1"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2"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3"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4"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5"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6"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7"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9"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0"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1"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72"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3"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4"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5"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6"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7"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8"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9"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0"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19" name="işḷïḍè"/>
              <p:cNvGrpSpPr/>
              <p:nvPr/>
            </p:nvGrpSpPr>
            <p:grpSpPr>
              <a:xfrm>
                <a:off x="5156287" y="2481344"/>
                <a:ext cx="4169014" cy="1469307"/>
                <a:chOff x="5722938" y="3046413"/>
                <a:chExt cx="1662113" cy="585788"/>
              </a:xfrm>
              <a:grpFill/>
            </p:grpSpPr>
            <p:sp>
              <p:nvSpPr>
                <p:cNvPr id="39"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0"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1"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2"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3"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44"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5"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6"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20" name="isliďé"/>
              <p:cNvGrpSpPr/>
              <p:nvPr/>
            </p:nvGrpSpPr>
            <p:grpSpPr>
              <a:xfrm>
                <a:off x="5112548" y="4078071"/>
                <a:ext cx="4180976" cy="230948"/>
                <a:chOff x="5705475" y="3683001"/>
                <a:chExt cx="1666875" cy="92075"/>
              </a:xfrm>
              <a:grpFill/>
            </p:grpSpPr>
            <p:sp>
              <p:nvSpPr>
                <p:cNvPr id="21"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2"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3"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4"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5"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6"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7"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8"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9"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0"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1"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32"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3"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4"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5"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6"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37"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8"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84" name="文本占位符 71"/>
          <p:cNvSpPr>
            <a:spLocks noGrp="1"/>
          </p:cNvSpPr>
          <p:nvPr userDrawn="1">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60400" y="1557337"/>
            <a:ext cx="10858500" cy="4576761"/>
          </a:xfrm>
          <a:prstGeom prst="rect">
            <a:avLst/>
          </a:prstGeo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9" name="平行四边形 78"/>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80"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81" name="组合 80"/>
          <p:cNvGrpSpPr/>
          <p:nvPr userDrawn="1"/>
        </p:nvGrpSpPr>
        <p:grpSpPr>
          <a:xfrm>
            <a:off x="10513493" y="276882"/>
            <a:ext cx="1678507" cy="573228"/>
            <a:chOff x="10513493" y="243589"/>
            <a:chExt cx="1678507" cy="573228"/>
          </a:xfrm>
        </p:grpSpPr>
        <p:sp>
          <p:nvSpPr>
            <p:cNvPr id="82" name="任意多边形: 形状 81"/>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83"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4" name="işļïḋé"/>
              <p:cNvGrpSpPr/>
              <p:nvPr/>
            </p:nvGrpSpPr>
            <p:grpSpPr>
              <a:xfrm>
                <a:off x="2866708" y="2604783"/>
                <a:ext cx="1724148" cy="1756001"/>
                <a:chOff x="4810125" y="3095626"/>
                <a:chExt cx="687388" cy="700088"/>
              </a:xfrm>
              <a:grpFill/>
            </p:grpSpPr>
            <p:sp>
              <p:nvSpPr>
                <p:cNvPr id="113"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7"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3"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7"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0"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1"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2"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3"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7"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5" name="işḷïḍè"/>
              <p:cNvGrpSpPr/>
              <p:nvPr/>
            </p:nvGrpSpPr>
            <p:grpSpPr>
              <a:xfrm>
                <a:off x="5156287" y="2481344"/>
                <a:ext cx="4169014" cy="1469307"/>
                <a:chOff x="5722938" y="3046413"/>
                <a:chExt cx="1662113" cy="585788"/>
              </a:xfrm>
              <a:grpFill/>
            </p:grpSpPr>
            <p:sp>
              <p:nvSpPr>
                <p:cNvPr id="105"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6"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9"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0"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6" name="isliďé"/>
              <p:cNvGrpSpPr/>
              <p:nvPr/>
            </p:nvGrpSpPr>
            <p:grpSpPr>
              <a:xfrm>
                <a:off x="5112548" y="4078071"/>
                <a:ext cx="4180976" cy="230948"/>
                <a:chOff x="5705475" y="3683001"/>
                <a:chExt cx="1666875" cy="92075"/>
              </a:xfrm>
              <a:grpFill/>
            </p:grpSpPr>
            <p:sp>
              <p:nvSpPr>
                <p:cNvPr id="87"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4"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8"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9"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1"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103"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8"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文_1">
    <p:spTree>
      <p:nvGrpSpPr>
        <p:cNvPr id="1" name=""/>
        <p:cNvGrpSpPr/>
        <p:nvPr/>
      </p:nvGrpSpPr>
      <p:grpSpPr>
        <a:xfrm>
          <a:off x="0" y="0"/>
          <a:ext cx="0" cy="0"/>
          <a:chOff x="0" y="0"/>
          <a:chExt cx="0" cy="0"/>
        </a:xfrm>
      </p:grpSpPr>
      <p:sp>
        <p:nvSpPr>
          <p:cNvPr id="142" name="图片占位符 141"/>
          <p:cNvSpPr>
            <a:spLocks noGrp="1"/>
          </p:cNvSpPr>
          <p:nvPr>
            <p:ph type="pic" sz="quarter" idx="17"/>
          </p:nvPr>
        </p:nvSpPr>
        <p:spPr>
          <a:xfrm>
            <a:off x="1200150" y="1557338"/>
            <a:ext cx="9779000" cy="3021012"/>
          </a:xfrm>
          <a:custGeom>
            <a:avLst/>
            <a:gdLst>
              <a:gd name="connsiteX0" fmla="*/ 65042 w 9779000"/>
              <a:gd name="connsiteY0" fmla="*/ 0 h 3021012"/>
              <a:gd name="connsiteX1" fmla="*/ 9713958 w 9779000"/>
              <a:gd name="connsiteY1" fmla="*/ 0 h 3021012"/>
              <a:gd name="connsiteX2" fmla="*/ 9779000 w 9779000"/>
              <a:gd name="connsiteY2" fmla="*/ 65042 h 3021012"/>
              <a:gd name="connsiteX3" fmla="*/ 9779000 w 9779000"/>
              <a:gd name="connsiteY3" fmla="*/ 2955970 h 3021012"/>
              <a:gd name="connsiteX4" fmla="*/ 9713958 w 9779000"/>
              <a:gd name="connsiteY4" fmla="*/ 3021012 h 3021012"/>
              <a:gd name="connsiteX5" fmla="*/ 65042 w 9779000"/>
              <a:gd name="connsiteY5" fmla="*/ 3021012 h 3021012"/>
              <a:gd name="connsiteX6" fmla="*/ 0 w 9779000"/>
              <a:gd name="connsiteY6" fmla="*/ 2955970 h 3021012"/>
              <a:gd name="connsiteX7" fmla="*/ 0 w 9779000"/>
              <a:gd name="connsiteY7" fmla="*/ 65042 h 3021012"/>
              <a:gd name="connsiteX8" fmla="*/ 65042 w 9779000"/>
              <a:gd name="connsiteY8" fmla="*/ 0 h 302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79000" h="3021012">
                <a:moveTo>
                  <a:pt x="65042" y="0"/>
                </a:moveTo>
                <a:lnTo>
                  <a:pt x="9713958" y="0"/>
                </a:lnTo>
                <a:cubicBezTo>
                  <a:pt x="9749880" y="0"/>
                  <a:pt x="9779000" y="29120"/>
                  <a:pt x="9779000" y="65042"/>
                </a:cubicBezTo>
                <a:lnTo>
                  <a:pt x="9779000" y="2955970"/>
                </a:lnTo>
                <a:cubicBezTo>
                  <a:pt x="9779000" y="2991892"/>
                  <a:pt x="9749880" y="3021012"/>
                  <a:pt x="9713958" y="3021012"/>
                </a:cubicBezTo>
                <a:lnTo>
                  <a:pt x="65042" y="3021012"/>
                </a:lnTo>
                <a:cubicBezTo>
                  <a:pt x="29120" y="3021012"/>
                  <a:pt x="0" y="2991892"/>
                  <a:pt x="0" y="2955970"/>
                </a:cubicBezTo>
                <a:lnTo>
                  <a:pt x="0" y="65042"/>
                </a:lnTo>
                <a:cubicBezTo>
                  <a:pt x="0" y="29120"/>
                  <a:pt x="29120" y="0"/>
                  <a:pt x="65042"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文_2">
    <p:spTree>
      <p:nvGrpSpPr>
        <p:cNvPr id="1" name=""/>
        <p:cNvGrpSpPr/>
        <p:nvPr/>
      </p:nvGrpSpPr>
      <p:grpSpPr>
        <a:xfrm>
          <a:off x="0" y="0"/>
          <a:ext cx="0" cy="0"/>
          <a:chOff x="0" y="0"/>
          <a:chExt cx="0" cy="0"/>
        </a:xfrm>
      </p:grpSpPr>
      <p:sp>
        <p:nvSpPr>
          <p:cNvPr id="146" name="图片占位符 145"/>
          <p:cNvSpPr>
            <a:spLocks noGrp="1"/>
          </p:cNvSpPr>
          <p:nvPr>
            <p:ph type="pic" sz="quarter" idx="18"/>
          </p:nvPr>
        </p:nvSpPr>
        <p:spPr>
          <a:xfrm>
            <a:off x="979488" y="4125914"/>
            <a:ext cx="6554360" cy="2009775"/>
          </a:xfrm>
          <a:custGeom>
            <a:avLst/>
            <a:gdLst>
              <a:gd name="connsiteX0" fmla="*/ 43270 w 6554360"/>
              <a:gd name="connsiteY0" fmla="*/ 0 h 2009775"/>
              <a:gd name="connsiteX1" fmla="*/ 6511517 w 6554360"/>
              <a:gd name="connsiteY1" fmla="*/ 0 h 2009775"/>
              <a:gd name="connsiteX2" fmla="*/ 6542114 w 6554360"/>
              <a:gd name="connsiteY2" fmla="*/ 12674 h 2009775"/>
              <a:gd name="connsiteX3" fmla="*/ 6554360 w 6554360"/>
              <a:gd name="connsiteY3" fmla="*/ 42240 h 2009775"/>
              <a:gd name="connsiteX4" fmla="*/ 6554360 w 6554360"/>
              <a:gd name="connsiteY4" fmla="*/ 1967536 h 2009775"/>
              <a:gd name="connsiteX5" fmla="*/ 6542114 w 6554360"/>
              <a:gd name="connsiteY5" fmla="*/ 1997102 h 2009775"/>
              <a:gd name="connsiteX6" fmla="*/ 6511517 w 6554360"/>
              <a:gd name="connsiteY6" fmla="*/ 2009775 h 2009775"/>
              <a:gd name="connsiteX7" fmla="*/ 43270 w 6554360"/>
              <a:gd name="connsiteY7" fmla="*/ 2009775 h 2009775"/>
              <a:gd name="connsiteX8" fmla="*/ 0 w 6554360"/>
              <a:gd name="connsiteY8" fmla="*/ 1966505 h 2009775"/>
              <a:gd name="connsiteX9" fmla="*/ 0 w 6554360"/>
              <a:gd name="connsiteY9" fmla="*/ 43270 h 2009775"/>
              <a:gd name="connsiteX10" fmla="*/ 43270 w 6554360"/>
              <a:gd name="connsiteY10" fmla="*/ 0 h 200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4360" h="2009775">
                <a:moveTo>
                  <a:pt x="43270" y="0"/>
                </a:moveTo>
                <a:lnTo>
                  <a:pt x="6511517" y="0"/>
                </a:lnTo>
                <a:cubicBezTo>
                  <a:pt x="6523466" y="0"/>
                  <a:pt x="6534283" y="4843"/>
                  <a:pt x="6542114" y="12674"/>
                </a:cubicBezTo>
                <a:lnTo>
                  <a:pt x="6554360" y="42240"/>
                </a:lnTo>
                <a:lnTo>
                  <a:pt x="6554360" y="1967536"/>
                </a:lnTo>
                <a:lnTo>
                  <a:pt x="6542114" y="1997102"/>
                </a:lnTo>
                <a:cubicBezTo>
                  <a:pt x="6534283" y="2004932"/>
                  <a:pt x="6523466" y="2009775"/>
                  <a:pt x="6511517" y="2009775"/>
                </a:cubicBezTo>
                <a:lnTo>
                  <a:pt x="43270" y="2009775"/>
                </a:lnTo>
                <a:cubicBezTo>
                  <a:pt x="19373" y="2009775"/>
                  <a:pt x="0" y="1990402"/>
                  <a:pt x="0" y="1966505"/>
                </a:cubicBezTo>
                <a:lnTo>
                  <a:pt x="0" y="43270"/>
                </a:lnTo>
                <a:cubicBezTo>
                  <a:pt x="0" y="19373"/>
                  <a:pt x="19373" y="0"/>
                  <a:pt x="43270" y="0"/>
                </a:cubicBezTo>
                <a:close/>
              </a:path>
            </a:pathLst>
          </a:custGeom>
        </p:spPr>
        <p:txBody>
          <a:bodyPr wrap="square">
            <a:noAutofit/>
          </a:bodyPr>
          <a:lstStyle/>
          <a:p>
            <a:endParaRPr lang="zh-CN" altLang="en-US"/>
          </a:p>
        </p:txBody>
      </p:sp>
      <p:sp>
        <p:nvSpPr>
          <p:cNvPr id="145" name="图片占位符 144"/>
          <p:cNvSpPr>
            <a:spLocks noGrp="1"/>
          </p:cNvSpPr>
          <p:nvPr>
            <p:ph type="pic" sz="quarter" idx="17"/>
          </p:nvPr>
        </p:nvSpPr>
        <p:spPr>
          <a:xfrm>
            <a:off x="4665664" y="1557819"/>
            <a:ext cx="6540203" cy="2020406"/>
          </a:xfrm>
          <a:custGeom>
            <a:avLst/>
            <a:gdLst>
              <a:gd name="connsiteX0" fmla="*/ 42349 w 6540203"/>
              <a:gd name="connsiteY0" fmla="*/ 0 h 2020406"/>
              <a:gd name="connsiteX1" fmla="*/ 6498151 w 6540203"/>
              <a:gd name="connsiteY1" fmla="*/ 0 h 2020406"/>
              <a:gd name="connsiteX2" fmla="*/ 6527756 w 6540203"/>
              <a:gd name="connsiteY2" fmla="*/ 12263 h 2020406"/>
              <a:gd name="connsiteX3" fmla="*/ 6540203 w 6540203"/>
              <a:gd name="connsiteY3" fmla="*/ 42312 h 2020406"/>
              <a:gd name="connsiteX4" fmla="*/ 6540203 w 6540203"/>
              <a:gd name="connsiteY4" fmla="*/ 1977613 h 2020406"/>
              <a:gd name="connsiteX5" fmla="*/ 6527756 w 6540203"/>
              <a:gd name="connsiteY5" fmla="*/ 2007662 h 2020406"/>
              <a:gd name="connsiteX6" fmla="*/ 6496990 w 6540203"/>
              <a:gd name="connsiteY6" fmla="*/ 2020406 h 2020406"/>
              <a:gd name="connsiteX7" fmla="*/ 43510 w 6540203"/>
              <a:gd name="connsiteY7" fmla="*/ 2020406 h 2020406"/>
              <a:gd name="connsiteX8" fmla="*/ 0 w 6540203"/>
              <a:gd name="connsiteY8" fmla="*/ 1976896 h 2020406"/>
              <a:gd name="connsiteX9" fmla="*/ 0 w 6540203"/>
              <a:gd name="connsiteY9" fmla="*/ 43029 h 2020406"/>
              <a:gd name="connsiteX10" fmla="*/ 12744 w 6540203"/>
              <a:gd name="connsiteY10" fmla="*/ 12263 h 20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0203" h="2020406">
                <a:moveTo>
                  <a:pt x="42349" y="0"/>
                </a:moveTo>
                <a:lnTo>
                  <a:pt x="6498151" y="0"/>
                </a:lnTo>
                <a:lnTo>
                  <a:pt x="6527756" y="12263"/>
                </a:lnTo>
                <a:lnTo>
                  <a:pt x="6540203" y="42312"/>
                </a:lnTo>
                <a:lnTo>
                  <a:pt x="6540203" y="1977613"/>
                </a:lnTo>
                <a:lnTo>
                  <a:pt x="6527756" y="2007662"/>
                </a:lnTo>
                <a:cubicBezTo>
                  <a:pt x="6519883" y="2015536"/>
                  <a:pt x="6509005" y="2020406"/>
                  <a:pt x="6496990" y="2020406"/>
                </a:cubicBezTo>
                <a:lnTo>
                  <a:pt x="43510" y="2020406"/>
                </a:lnTo>
                <a:cubicBezTo>
                  <a:pt x="19480" y="2020406"/>
                  <a:pt x="0" y="2000926"/>
                  <a:pt x="0" y="1976896"/>
                </a:cubicBezTo>
                <a:lnTo>
                  <a:pt x="0" y="43029"/>
                </a:lnTo>
                <a:cubicBezTo>
                  <a:pt x="0" y="31014"/>
                  <a:pt x="4870" y="20137"/>
                  <a:pt x="12744" y="12263"/>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文_3">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2" name="图片占位符 1"/>
          <p:cNvSpPr>
            <a:spLocks noGrp="1"/>
          </p:cNvSpPr>
          <p:nvPr>
            <p:ph type="pic" sz="quarter" idx="17"/>
          </p:nvPr>
        </p:nvSpPr>
        <p:spPr>
          <a:xfrm>
            <a:off x="0" y="1959161"/>
            <a:ext cx="3720263" cy="3193007"/>
          </a:xfrm>
          <a:prstGeom prst="rect">
            <a:avLst/>
          </a:prstGeo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işļïḋé"/>
          <p:cNvGrpSpPr/>
          <p:nvPr userDrawn="1"/>
        </p:nvGrpSpPr>
        <p:grpSpPr>
          <a:xfrm>
            <a:off x="8063200" y="3566334"/>
            <a:ext cx="5461474" cy="5562365"/>
            <a:chOff x="4810125" y="3095626"/>
            <a:chExt cx="687388" cy="700088"/>
          </a:xfrm>
          <a:solidFill>
            <a:schemeClr val="bg2">
              <a:alpha val="35000"/>
            </a:schemeClr>
          </a:solidFill>
        </p:grpSpPr>
        <p:sp>
          <p:nvSpPr>
            <p:cNvPr id="8"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5"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6"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7"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8"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9"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1"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2"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3"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4"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5"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6"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7"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8"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9"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0"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1" name="iSḷíḍê"/>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2"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3"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4"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5"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6"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7"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8"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9"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0"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6116D-CE5F-4888-8D51-6EEBF43B27D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A879B-C656-49A3-9152-FB05D1AEECAE}" type="slidenum">
              <a:rPr lang="zh-CN" altLang="en-US" smtClean="0"/>
            </a:fld>
            <a:endParaRPr lang="zh-CN" altLang="en-US"/>
          </a:p>
        </p:txBody>
      </p:sp>
      <p:sp>
        <p:nvSpPr>
          <p:cNvPr id="44"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45"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矩形: 圆角 150"/>
          <p:cNvSpPr/>
          <p:nvPr/>
        </p:nvSpPr>
        <p:spPr>
          <a:xfrm>
            <a:off x="1390329" y="770693"/>
            <a:ext cx="9398643" cy="3174172"/>
          </a:xfrm>
          <a:prstGeom prst="roundRect">
            <a:avLst>
              <a:gd name="adj" fmla="val 3205"/>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50" name="矩形: 圆角 149"/>
          <p:cNvSpPr/>
          <p:nvPr/>
        </p:nvSpPr>
        <p:spPr>
          <a:xfrm>
            <a:off x="950491" y="885691"/>
            <a:ext cx="10278319" cy="3174172"/>
          </a:xfrm>
          <a:prstGeom prst="roundRect">
            <a:avLst>
              <a:gd name="adj" fmla="val 2053"/>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6" name="标题 15"/>
          <p:cNvSpPr>
            <a:spLocks noGrp="1"/>
          </p:cNvSpPr>
          <p:nvPr>
            <p:ph type="ctrTitle"/>
          </p:nvPr>
        </p:nvSpPr>
        <p:spPr>
          <a:xfrm>
            <a:off x="4459288" y="4776945"/>
            <a:ext cx="3273425" cy="553720"/>
          </a:xfrm>
        </p:spPr>
        <p:txBody>
          <a:bodyPr/>
          <a:lstStyle/>
          <a:p>
            <a:pPr algn="ctr"/>
            <a:r>
              <a:rPr dirty="0"/>
              <a:t>定时器和</a:t>
            </a:r>
            <a:r>
              <a:rPr lang="en-US" altLang="zh-CN" dirty="0"/>
              <a:t>PWM</a:t>
            </a:r>
            <a:endParaRPr lang="en-US" altLang="zh-CN" dirty="0"/>
          </a:p>
        </p:txBody>
      </p:sp>
      <p:pic>
        <p:nvPicPr>
          <p:cNvPr id="15" name="图片占位符 14"/>
          <p:cNvPicPr>
            <a:picLocks noGrp="1" noChangeAspect="1"/>
          </p:cNvPicPr>
          <p:nvPr>
            <p:ph type="pic" sz="quarter" idx="15"/>
          </p:nvPr>
        </p:nvPicPr>
        <p:blipFill rotWithShape="1">
          <a:blip r:embed="rId1">
            <a:extLst>
              <a:ext uri="{28A0092B-C50C-407E-A947-70E740481C1C}">
                <a14:useLocalDpi xmlns:a14="http://schemas.microsoft.com/office/drawing/2010/main" val="0"/>
              </a:ext>
            </a:extLst>
          </a:blip>
          <a:srcRect t="22530" b="22530"/>
          <a:stretch>
            <a:fillRect/>
          </a:stretch>
        </p:blipFill>
        <p:spPr/>
      </p:pic>
      <p:grpSp>
        <p:nvGrpSpPr>
          <p:cNvPr id="1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860767" y="1520825"/>
            <a:ext cx="2543492" cy="740152"/>
            <a:chOff x="2866708" y="2481344"/>
            <a:chExt cx="6458593" cy="1879440"/>
          </a:xfrm>
          <a:solidFill>
            <a:schemeClr val="bg1"/>
          </a:solidFill>
        </p:grpSpPr>
        <p:grpSp>
          <p:nvGrpSpPr>
            <p:cNvPr id="20" name="ïSļïdè"/>
            <p:cNvGrpSpPr/>
            <p:nvPr/>
          </p:nvGrpSpPr>
          <p:grpSpPr>
            <a:xfrm>
              <a:off x="2866708" y="2604783"/>
              <a:ext cx="1724148" cy="1756001"/>
              <a:chOff x="4810125" y="3095626"/>
              <a:chExt cx="687388" cy="700088"/>
            </a:xfrm>
            <a:grpFill/>
          </p:grpSpPr>
          <p:sp>
            <p:nvSpPr>
              <p:cNvPr id="49" name="íşḷidê"/>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0" name="íSľïd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1" name="ïslíḋê"/>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2" name="işļïḍ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3" name="í$ļîḓ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4" name="íşļíḑè"/>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5" name="î$1îḋé"/>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6" name="isļi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7" name="íşḷíďè"/>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8" name="ïṩľíḓ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9" name="íšlïḑe"/>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0" name="iṥļïḓ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1" name="îṩḷïḓè"/>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2" name="ïśḻïdê"/>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3" name="ïSḻí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4" name="ïsľíḋè"/>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5" name="iśļíd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6" name="iṥlïḑé"/>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7" name="îṧḷiḑé"/>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8" name="ïṣḷîďé"/>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9" name="iṧḻîďé"/>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0" name="îṡ1íḓ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1" name="ïṩliḑé"/>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2" name="îSľíḓê"/>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3" name="íṧļïḋé"/>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4" name="îŝľiḋe"/>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5" name="ïṣļîḋ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6" name="ís1íḋe"/>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7" name="íṧḻiďê"/>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8" name="iŝ1iḋ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9" name="iṣ1íḓê"/>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80" name="iŝliḍe"/>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81" name="iSḷid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21" name="íśľïďê"/>
            <p:cNvGrpSpPr/>
            <p:nvPr/>
          </p:nvGrpSpPr>
          <p:grpSpPr>
            <a:xfrm>
              <a:off x="5156287" y="2481344"/>
              <a:ext cx="4169014" cy="1469307"/>
              <a:chOff x="5722938" y="3046413"/>
              <a:chExt cx="1662113" cy="585788"/>
            </a:xfrm>
            <a:grpFill/>
          </p:grpSpPr>
          <p:sp>
            <p:nvSpPr>
              <p:cNvPr id="41" name="îSľíḑè"/>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2" name="îṥḻîďé"/>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3" name="iṣľíḍ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4" name="iSlidé"/>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5" name="ïśľïdê"/>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6" name="išḷíḍ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7" name="îṣḻîḓè"/>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8" name="iṣḷîḓé"/>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22" name="ïṩ1îḑé"/>
            <p:cNvGrpSpPr/>
            <p:nvPr/>
          </p:nvGrpSpPr>
          <p:grpSpPr>
            <a:xfrm>
              <a:off x="5112548" y="4078071"/>
              <a:ext cx="4180976" cy="230948"/>
              <a:chOff x="5705475" y="3683001"/>
              <a:chExt cx="1666875" cy="92075"/>
            </a:xfrm>
            <a:grpFill/>
          </p:grpSpPr>
          <p:sp>
            <p:nvSpPr>
              <p:cNvPr id="23" name="îṣḷidê"/>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4" name="íṣḻïḑ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5" name="iṧľiḍe"/>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6" name="ïšliḓê"/>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7" name="îṥlïďé"/>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8" name="ï$ľîḋè"/>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9" name="išḷîďê"/>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0" name="íŝḻîḑê"/>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1" name="ïs1îḓê"/>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2" name="íṩḻïḍè"/>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3" name="îṩḷídè"/>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34" name="ïśľiďé"/>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5" name="í$ḻíďe"/>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6" name="ïs1íd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7" name="í$ļíḋ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8" name="îśľídè"/>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39" name="işḷîḑe"/>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0" name="íṧlîḍé"/>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sp>
        <p:nvSpPr>
          <p:cNvPr id="83" name="副标题 16"/>
          <p:cNvSpPr txBox="1"/>
          <p:nvPr/>
        </p:nvSpPr>
        <p:spPr>
          <a:xfrm>
            <a:off x="5359400" y="5520690"/>
            <a:ext cx="1371600" cy="332105"/>
          </a:xfrm>
          <a:prstGeom prst="rect">
            <a:avLst/>
          </a:prstGeom>
          <a:noFill/>
        </p:spPr>
        <p:txBody>
          <a:bodyPr vert="horz" wrap="none" lIns="0" tIns="0" rIns="0" bIns="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1800" b="0" kern="1200" dirty="0">
                <a:solidFill>
                  <a:schemeClr val="bg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20000"/>
              </a:lnSpc>
              <a:spcBef>
                <a:spcPts val="0"/>
              </a:spcBef>
            </a:pPr>
            <a:r>
              <a:rPr lang="zh-CN" altLang="en-US" smtClean="0">
                <a:solidFill>
                  <a:schemeClr val="accent1">
                    <a:lumMod val="60000"/>
                    <a:lumOff val="40000"/>
                  </a:schemeClr>
                </a:solidFill>
              </a:rPr>
              <a:t>主讲人：陈凯</a:t>
            </a:r>
            <a:endParaRPr dirty="0" smtClean="0">
              <a:solidFill>
                <a:schemeClr val="accent1">
                  <a:lumMod val="60000"/>
                  <a:lumOff val="40000"/>
                </a:schemeClr>
              </a:solidFill>
            </a:endParaRPr>
          </a:p>
        </p:txBody>
      </p:sp>
      <p:sp>
        <p:nvSpPr>
          <p:cNvPr id="2" name="副标题 16"/>
          <p:cNvSpPr txBox="1"/>
          <p:nvPr/>
        </p:nvSpPr>
        <p:spPr>
          <a:xfrm>
            <a:off x="4354830" y="6113780"/>
            <a:ext cx="4101465" cy="332105"/>
          </a:xfrm>
          <a:prstGeom prst="rect">
            <a:avLst/>
          </a:prstGeom>
          <a:noFill/>
        </p:spPr>
        <p:txBody>
          <a:bodyPr vert="horz" wrap="square" lIns="0" tIns="0" rIns="0" bIns="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1800" b="0" kern="1200" dirty="0">
                <a:solidFill>
                  <a:schemeClr val="bg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20000"/>
              </a:lnSpc>
              <a:spcBef>
                <a:spcPts val="0"/>
              </a:spcBef>
            </a:pPr>
            <a:r>
              <a:rPr smtClean="0">
                <a:solidFill>
                  <a:schemeClr val="accent1">
                    <a:lumMod val="60000"/>
                    <a:lumOff val="40000"/>
                  </a:schemeClr>
                </a:solidFill>
                <a:sym typeface="+mn-ea"/>
              </a:rPr>
              <a:t>硬件平台：MSP430FR6989 LaunchPad</a:t>
            </a:r>
            <a:endParaRPr dirty="0" smtClean="0">
              <a:solidFill>
                <a:schemeClr val="accent1">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lang="en-US" altLang="zh-CN" sz="2800" dirty="0">
                <a:latin typeface="宋体" panose="02010600030101010101" pitchFamily="2" charset="-122"/>
                <a:ea typeface="宋体" panose="02010600030101010101" pitchFamily="2" charset="-122"/>
                <a:cs typeface="宋体" panose="02010600030101010101" pitchFamily="2" charset="-122"/>
              </a:rPr>
              <a:t>Timer_A</a:t>
            </a:r>
            <a:r>
              <a:rPr sz="2800" dirty="0">
                <a:latin typeface="宋体" panose="02010600030101010101" pitchFamily="2" charset="-122"/>
                <a:ea typeface="宋体" panose="02010600030101010101" pitchFamily="2" charset="-122"/>
                <a:cs typeface="宋体" panose="02010600030101010101" pitchFamily="2" charset="-122"/>
              </a:rPr>
              <a:t>定时器概述</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48970" y="1548765"/>
            <a:ext cx="10858500" cy="4576445"/>
            <a:chOff x="648970" y="1548447"/>
            <a:chExt cx="10858500" cy="4576762"/>
          </a:xfrm>
        </p:grpSpPr>
        <p:sp>
          <p:nvSpPr>
            <p:cNvPr id="2" name="矩形: 圆角 1"/>
            <p:cNvSpPr/>
            <p:nvPr/>
          </p:nvSpPr>
          <p:spPr>
            <a:xfrm>
              <a:off x="648970" y="1548447"/>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rmAutofit fontScale="90000"/>
            </a:bodyPr>
            <a:lstStyle/>
            <a:p>
              <a:pPr indent="0" algn="just">
                <a:lnSpc>
                  <a:spcPct val="150000"/>
                </a:lnSpc>
                <a:buFont typeface="Arial" panose="020B0604020202020204" pitchFamily="34" charset="0"/>
                <a:buNone/>
              </a:pP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Timer_A 是一个 16 位定时器/计数器，具有多达七个捕捉/比较寄存器</a:t>
              </a:r>
              <a:r>
                <a:rPr lang="zh-CN" sz="2000">
                  <a:latin typeface="Times New Roman" panose="02020603050405020304" charset="0"/>
                  <a:ea typeface="宋体" panose="02010600030101010101" pitchFamily="2" charset="-122"/>
                  <a:cs typeface="Times New Roman" panose="02020603050405020304" charset="0"/>
                  <a:sym typeface="+mn-ea"/>
                </a:rPr>
                <a:t>，</a:t>
              </a:r>
              <a:r>
                <a:rPr sz="2000">
                  <a:latin typeface="Times New Roman" panose="02020603050405020304" charset="0"/>
                  <a:ea typeface="宋体" panose="02010600030101010101" pitchFamily="2" charset="-122"/>
                  <a:cs typeface="Times New Roman" panose="02020603050405020304" charset="0"/>
                  <a:sym typeface="+mn-ea"/>
                </a:rPr>
                <a:t>支持多个捕获/比较、PWM 输出和间隔时序。具有广泛的中断功能。</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r>
                <a:rPr sz="2000">
                  <a:latin typeface="Times New Roman" panose="02020603050405020304" charset="0"/>
                  <a:ea typeface="宋体" panose="02010600030101010101" pitchFamily="2" charset="-122"/>
                  <a:cs typeface="Times New Roman" panose="02020603050405020304" charset="0"/>
                  <a:sym typeface="+mn-ea"/>
                </a:rPr>
                <a:t>Timer_A 功能包括：</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r>
                <a:rPr sz="2000">
                  <a:latin typeface="Times New Roman" panose="02020603050405020304" charset="0"/>
                  <a:ea typeface="宋体" panose="02010600030101010101" pitchFamily="2" charset="-122"/>
                  <a:cs typeface="Times New Roman" panose="02020603050405020304" charset="0"/>
                  <a:sym typeface="+mn-ea"/>
                </a:rPr>
                <a:t> </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 具有四种工作模式的异步 16 位定时器/计数器 • 可选择和可配置的时钟源 </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 多达七个可配置的捕捉/比较寄存器</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r>
                <a:rPr sz="2000">
                  <a:latin typeface="Times New Roman" panose="02020603050405020304" charset="0"/>
                  <a:ea typeface="宋体" panose="02010600030101010101" pitchFamily="2" charset="-122"/>
                  <a:cs typeface="Times New Roman" panose="02020603050405020304" charset="0"/>
                  <a:sym typeface="+mn-ea"/>
                </a:rPr>
                <a:t> </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 具有脉宽调制 (PWM) 功能的可配置输出</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r>
                <a:rPr sz="2000">
                  <a:latin typeface="Times New Roman" panose="02020603050405020304" charset="0"/>
                  <a:ea typeface="宋体" panose="02010600030101010101" pitchFamily="2" charset="-122"/>
                  <a:cs typeface="Times New Roman" panose="02020603050405020304" charset="0"/>
                  <a:sym typeface="+mn-ea"/>
                </a:rPr>
                <a:t> </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 异步输入和输出锁存 </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 中断用于快速解码所有 Timer_A 中断的向量寄存器</a:t>
              </a:r>
              <a:endParaRPr sz="2000">
                <a:latin typeface="Times New Roman" panose="02020603050405020304" charset="0"/>
                <a:ea typeface="宋体" panose="02010600030101010101" pitchFamily="2" charset="-122"/>
                <a:cs typeface="Times New Roman" panose="02020603050405020304" charset="0"/>
                <a:sym typeface="+mn-e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pPr algn="l"/>
            <a:r>
              <a:rPr lang="en-US" altLang="zh-CN" sz="2800">
                <a:latin typeface="宋体" panose="02010600030101010101" pitchFamily="2" charset="-122"/>
                <a:ea typeface="宋体" panose="02010600030101010101" pitchFamily="2" charset="-122"/>
                <a:cs typeface="宋体" panose="02010600030101010101" pitchFamily="2" charset="-122"/>
                <a:sym typeface="+mn-ea"/>
              </a:rPr>
              <a:t>Timer_A</a:t>
            </a:r>
            <a:r>
              <a:rPr sz="2800">
                <a:latin typeface="宋体" panose="02010600030101010101" pitchFamily="2" charset="-122"/>
                <a:ea typeface="宋体" panose="02010600030101010101" pitchFamily="2" charset="-122"/>
                <a:cs typeface="宋体" panose="02010600030101010101" pitchFamily="2" charset="-122"/>
                <a:sym typeface="+mn-ea"/>
              </a:rPr>
              <a:t>定时器框图</a:t>
            </a:r>
            <a:endParaRPr sz="2800" dirty="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4241165" y="242570"/>
            <a:ext cx="5829300" cy="63722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pPr algn="l"/>
            <a:r>
              <a:rPr sz="2800">
                <a:latin typeface="Times New Roman" panose="02020603050405020304" charset="0"/>
                <a:ea typeface="宋体" panose="02010600030101010101" pitchFamily="2" charset="-122"/>
                <a:cs typeface="Times New Roman" panose="02020603050405020304" charset="0"/>
                <a:sym typeface="+mn-ea"/>
              </a:rPr>
              <a:t>定时器模式</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48970" y="1548765"/>
            <a:ext cx="10858500" cy="4576445"/>
            <a:chOff x="648970" y="1548447"/>
            <a:chExt cx="10858500" cy="4576762"/>
          </a:xfrm>
        </p:grpSpPr>
        <p:sp>
          <p:nvSpPr>
            <p:cNvPr id="2" name="矩形: 圆角 1"/>
            <p:cNvSpPr/>
            <p:nvPr/>
          </p:nvSpPr>
          <p:spPr>
            <a:xfrm>
              <a:off x="648970" y="1548447"/>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rmAutofit lnSpcReduction="20000"/>
            </a:bodyPr>
            <a:lstStyle/>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p:txBody>
        </p:sp>
      </p:grpSp>
      <p:pic>
        <p:nvPicPr>
          <p:cNvPr id="3" name="图片 2"/>
          <p:cNvPicPr>
            <a:picLocks noChangeAspect="1"/>
          </p:cNvPicPr>
          <p:nvPr/>
        </p:nvPicPr>
        <p:blipFill>
          <a:blip r:embed="rId1"/>
          <a:stretch>
            <a:fillRect/>
          </a:stretch>
        </p:blipFill>
        <p:spPr>
          <a:xfrm>
            <a:off x="2332990" y="2197735"/>
            <a:ext cx="7526020" cy="2462530"/>
          </a:xfrm>
          <a:prstGeom prst="rect">
            <a:avLst/>
          </a:prstGeom>
        </p:spPr>
      </p:pic>
      <p:sp>
        <p:nvSpPr>
          <p:cNvPr id="4" name="文本框 3"/>
          <p:cNvSpPr txBox="1"/>
          <p:nvPr/>
        </p:nvSpPr>
        <p:spPr>
          <a:xfrm>
            <a:off x="2760345" y="5177790"/>
            <a:ext cx="6635115" cy="368300"/>
          </a:xfrm>
          <a:prstGeom prst="rect">
            <a:avLst/>
          </a:prstGeom>
          <a:noFill/>
        </p:spPr>
        <p:txBody>
          <a:bodyPr wrap="square" rtlCol="0">
            <a:spAutoFit/>
          </a:bodyPr>
          <a:p>
            <a:r>
              <a:rPr lang="zh-CN" altLang="en-US"/>
              <a:t>启动定时器：在</a:t>
            </a:r>
            <a:r>
              <a:rPr lang="en-US" altLang="zh-CN"/>
              <a:t>MC &gt; 0</a:t>
            </a:r>
            <a:r>
              <a:rPr lang="zh-CN" altLang="en-US"/>
              <a:t>，且时钟源被激活时，定时器开始计数。</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normAutofit/>
          </a:bodyPr>
          <a:lstStyle/>
          <a:p>
            <a:pPr algn="l"/>
            <a:r>
              <a:rPr lang="en-US" altLang="zh-CN" sz="2800">
                <a:latin typeface="Times New Roman" panose="02020603050405020304" charset="0"/>
                <a:ea typeface="宋体" panose="02010600030101010101" pitchFamily="2" charset="-122"/>
                <a:cs typeface="Times New Roman" panose="02020603050405020304" charset="0"/>
                <a:sym typeface="+mn-ea"/>
              </a:rPr>
              <a:t>PWM</a:t>
            </a:r>
            <a:r>
              <a:rPr sz="2800">
                <a:latin typeface="Times New Roman" panose="02020603050405020304" charset="0"/>
                <a:ea typeface="宋体" panose="02010600030101010101" pitchFamily="2" charset="-122"/>
                <a:cs typeface="Times New Roman" panose="02020603050405020304" charset="0"/>
                <a:sym typeface="+mn-ea"/>
              </a:rPr>
              <a:t>概述</a:t>
            </a:r>
            <a:endParaRPr sz="2800" dirty="0">
              <a:latin typeface="Times New Roman" panose="02020603050405020304" charset="0"/>
              <a:ea typeface="宋体" panose="02010600030101010101" pitchFamily="2" charset="-122"/>
              <a:cs typeface="Times New Roman" panose="02020603050405020304" charset="0"/>
              <a:sym typeface="+mn-ea"/>
            </a:endParaRPr>
          </a:p>
        </p:txBody>
      </p:sp>
      <p:grpSp>
        <p:nvGrpSpPr>
          <p:cNvPr id="14" name="组合 13"/>
          <p:cNvGrpSpPr/>
          <p:nvPr/>
        </p:nvGrpSpPr>
        <p:grpSpPr>
          <a:xfrm rot="0">
            <a:off x="648970" y="1548765"/>
            <a:ext cx="10858500" cy="4576445"/>
            <a:chOff x="648970" y="1548447"/>
            <a:chExt cx="10858500" cy="4576762"/>
          </a:xfrm>
        </p:grpSpPr>
        <p:sp>
          <p:nvSpPr>
            <p:cNvPr id="2" name="矩形: 圆角 1"/>
            <p:cNvSpPr/>
            <p:nvPr/>
          </p:nvSpPr>
          <p:spPr>
            <a:xfrm>
              <a:off x="648970" y="1548447"/>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rmAutofit lnSpcReduction="20000"/>
            </a:bodyPr>
            <a:lstStyle/>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p:txBody>
        </p:sp>
      </p:grpSp>
      <p:sp>
        <p:nvSpPr>
          <p:cNvPr id="5" name="文本框 4"/>
          <p:cNvSpPr txBox="1"/>
          <p:nvPr/>
        </p:nvSpPr>
        <p:spPr>
          <a:xfrm>
            <a:off x="1333500" y="2089785"/>
            <a:ext cx="8688070" cy="922020"/>
          </a:xfrm>
          <a:prstGeom prst="rect">
            <a:avLst/>
          </a:prstGeom>
          <a:noFill/>
        </p:spPr>
        <p:txBody>
          <a:bodyPr wrap="square" rtlCol="0">
            <a:spAutoFit/>
          </a:bodyPr>
          <a:p>
            <a:r>
              <a:rPr lang="en-US" altLang="zh-CN"/>
              <a:t>  </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latin typeface="Times New Roman" panose="02020603050405020304" charset="0"/>
                <a:ea typeface="宋体" panose="02010600030101010101" pitchFamily="2" charset="-122"/>
                <a:cs typeface="Times New Roman" panose="02020603050405020304" charset="0"/>
              </a:rPr>
              <a:t>PWM的全称是脉冲宽度调制（Pulse-width modulation），是通过将有效的电信号分散成离散形式从而来降低电信号所传递的平均功率的一种方式，就是对脉冲宽度的控制。</a:t>
            </a:r>
            <a:endParaRPr lang="zh-CN" altLang="en-US">
              <a:latin typeface="Times New Roman" panose="02020603050405020304" charset="0"/>
              <a:ea typeface="宋体" panose="02010600030101010101" pitchFamily="2" charset="-122"/>
              <a:cs typeface="Times New Roman" panose="02020603050405020304" charset="0"/>
            </a:endParaRPr>
          </a:p>
        </p:txBody>
      </p:sp>
      <p:pic>
        <p:nvPicPr>
          <p:cNvPr id="8" name="图片 7"/>
          <p:cNvPicPr>
            <a:picLocks noChangeAspect="1"/>
          </p:cNvPicPr>
          <p:nvPr/>
        </p:nvPicPr>
        <p:blipFill>
          <a:blip r:embed="rId1"/>
          <a:stretch>
            <a:fillRect/>
          </a:stretch>
        </p:blipFill>
        <p:spPr>
          <a:xfrm>
            <a:off x="1494790" y="4175125"/>
            <a:ext cx="4848225" cy="1857375"/>
          </a:xfrm>
          <a:prstGeom prst="rect">
            <a:avLst/>
          </a:prstGeom>
        </p:spPr>
      </p:pic>
      <p:sp>
        <p:nvSpPr>
          <p:cNvPr id="9" name="文本框 8"/>
          <p:cNvSpPr txBox="1"/>
          <p:nvPr/>
        </p:nvSpPr>
        <p:spPr>
          <a:xfrm>
            <a:off x="1652905" y="3244850"/>
            <a:ext cx="8849995" cy="922020"/>
          </a:xfrm>
          <a:prstGeom prst="rect">
            <a:avLst/>
          </a:prstGeom>
          <a:noFill/>
        </p:spPr>
        <p:txBody>
          <a:bodyPr wrap="square" rtlCol="0">
            <a:spAutoFit/>
          </a:bodyPr>
          <a:p>
            <a:r>
              <a:rPr lang="en-US" altLang="zh-CN">
                <a:latin typeface="Times New Roman" panose="02020603050405020304" charset="0"/>
                <a:ea typeface="宋体" panose="02010600030101010101" pitchFamily="2" charset="-122"/>
                <a:cs typeface="Times New Roman" panose="02020603050405020304" charset="0"/>
              </a:rPr>
              <a:t>PWM</a:t>
            </a:r>
            <a:r>
              <a:rPr lang="zh-CN" altLang="en-US">
                <a:latin typeface="Times New Roman" panose="02020603050405020304" charset="0"/>
                <a:ea typeface="宋体" panose="02010600030101010101" pitchFamily="2" charset="-122"/>
                <a:cs typeface="Times New Roman" panose="02020603050405020304" charset="0"/>
              </a:rPr>
              <a:t>的频率</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latin typeface="Times New Roman" panose="02020603050405020304" charset="0"/>
                <a:ea typeface="宋体" panose="02010600030101010101" pitchFamily="2" charset="-122"/>
                <a:cs typeface="Times New Roman" panose="02020603050405020304" charset="0"/>
              </a:rPr>
              <a:t>：1秒钟内信号从高电平到低电平再回到高电平的次数(一个周期)</a:t>
            </a:r>
            <a:endParaRPr lang="zh-CN" altLang="en-US">
              <a:latin typeface="Times New Roman" panose="02020603050405020304" charset="0"/>
              <a:ea typeface="宋体" panose="02010600030101010101" pitchFamily="2" charset="-122"/>
              <a:cs typeface="Times New Roman" panose="02020603050405020304" charset="0"/>
            </a:endParaRPr>
          </a:p>
          <a:p>
            <a:r>
              <a:rPr lang="en-US" altLang="zh-CN">
                <a:latin typeface="Times New Roman" panose="02020603050405020304" charset="0"/>
                <a:ea typeface="宋体" panose="02010600030101010101" pitchFamily="2" charset="-122"/>
                <a:cs typeface="Times New Roman" panose="02020603050405020304" charset="0"/>
              </a:rPr>
              <a:t>PWM</a:t>
            </a:r>
            <a:r>
              <a:rPr lang="zh-CN" altLang="en-US">
                <a:latin typeface="Times New Roman" panose="02020603050405020304" charset="0"/>
                <a:ea typeface="宋体" panose="02010600030101010101" pitchFamily="2" charset="-122"/>
                <a:cs typeface="Times New Roman" panose="02020603050405020304" charset="0"/>
              </a:rPr>
              <a:t>的周期</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latin typeface="Times New Roman" panose="02020603050405020304" charset="0"/>
                <a:ea typeface="宋体" panose="02010600030101010101" pitchFamily="2" charset="-122"/>
                <a:cs typeface="Times New Roman" panose="02020603050405020304" charset="0"/>
              </a:rPr>
              <a:t>：频率的倒数</a:t>
            </a:r>
            <a:endParaRPr lang="zh-CN" altLang="en-US">
              <a:latin typeface="Times New Roman" panose="02020603050405020304" charset="0"/>
              <a:ea typeface="宋体" panose="02010600030101010101" pitchFamily="2" charset="-122"/>
              <a:cs typeface="Times New Roman" panose="02020603050405020304" charset="0"/>
            </a:endParaRPr>
          </a:p>
          <a:p>
            <a:r>
              <a:rPr lang="en-US" altLang="zh-CN">
                <a:latin typeface="Times New Roman" panose="02020603050405020304" charset="0"/>
                <a:ea typeface="宋体" panose="02010600030101010101" pitchFamily="2" charset="-122"/>
                <a:cs typeface="Times New Roman" panose="02020603050405020304" charset="0"/>
              </a:rPr>
              <a:t>PWM</a:t>
            </a:r>
            <a:r>
              <a:rPr lang="zh-CN" altLang="en-US">
                <a:latin typeface="Times New Roman" panose="02020603050405020304" charset="0"/>
                <a:ea typeface="宋体" panose="02010600030101010101" pitchFamily="2" charset="-122"/>
                <a:cs typeface="Times New Roman" panose="02020603050405020304" charset="0"/>
              </a:rPr>
              <a:t>的占空比：一个脉冲周期内，高电平的时间与整个周期时间的比例</a:t>
            </a:r>
            <a:endParaRPr lang="zh-CN" altLang="en-US">
              <a:latin typeface="Times New Roman" panose="02020603050405020304" charset="0"/>
              <a:ea typeface="宋体" panose="02010600030101010101" pitchFamily="2" charset="-122"/>
              <a:cs typeface="Times New Roman" panose="02020603050405020304" charset="0"/>
            </a:endParaRPr>
          </a:p>
        </p:txBody>
      </p:sp>
      <p:pic>
        <p:nvPicPr>
          <p:cNvPr id="10" name="图片 9"/>
          <p:cNvPicPr>
            <a:picLocks noChangeAspect="1"/>
          </p:cNvPicPr>
          <p:nvPr/>
        </p:nvPicPr>
        <p:blipFill>
          <a:blip r:embed="rId2"/>
          <a:stretch>
            <a:fillRect/>
          </a:stretch>
        </p:blipFill>
        <p:spPr>
          <a:xfrm>
            <a:off x="7179945" y="4196715"/>
            <a:ext cx="3247390" cy="1927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normAutofit/>
          </a:bodyPr>
          <a:lstStyle/>
          <a:p>
            <a:pPr algn="l"/>
            <a:r>
              <a:rPr lang="en-US" altLang="zh-CN" sz="2800">
                <a:latin typeface="Times New Roman" panose="02020603050405020304" charset="0"/>
                <a:ea typeface="宋体" panose="02010600030101010101" pitchFamily="2" charset="-122"/>
                <a:cs typeface="Times New Roman" panose="02020603050405020304" charset="0"/>
                <a:sym typeface="+mn-ea"/>
              </a:rPr>
              <a:t>PWM</a:t>
            </a:r>
            <a:r>
              <a:rPr sz="2800">
                <a:latin typeface="Times New Roman" panose="02020603050405020304" charset="0"/>
                <a:ea typeface="宋体" panose="02010600030101010101" pitchFamily="2" charset="-122"/>
                <a:cs typeface="Times New Roman" panose="02020603050405020304" charset="0"/>
                <a:sym typeface="+mn-ea"/>
              </a:rPr>
              <a:t>原理</a:t>
            </a:r>
            <a:endParaRPr sz="2800" dirty="0">
              <a:latin typeface="Times New Roman" panose="02020603050405020304" charset="0"/>
              <a:ea typeface="宋体" panose="02010600030101010101" pitchFamily="2" charset="-122"/>
              <a:cs typeface="Times New Roman" panose="02020603050405020304" charset="0"/>
              <a:sym typeface="+mn-ea"/>
            </a:endParaRPr>
          </a:p>
        </p:txBody>
      </p:sp>
      <p:grpSp>
        <p:nvGrpSpPr>
          <p:cNvPr id="14" name="组合 13"/>
          <p:cNvGrpSpPr/>
          <p:nvPr/>
        </p:nvGrpSpPr>
        <p:grpSpPr>
          <a:xfrm rot="0">
            <a:off x="666750" y="1557655"/>
            <a:ext cx="10858500" cy="4576445"/>
            <a:chOff x="648970" y="1548447"/>
            <a:chExt cx="10858500" cy="4576762"/>
          </a:xfrm>
        </p:grpSpPr>
        <p:sp>
          <p:nvSpPr>
            <p:cNvPr id="2" name="矩形: 圆角 1"/>
            <p:cNvSpPr/>
            <p:nvPr/>
          </p:nvSpPr>
          <p:spPr>
            <a:xfrm>
              <a:off x="648970" y="1548447"/>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rmAutofit lnSpcReduction="20000"/>
            </a:bodyPr>
            <a:lstStyle/>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p:txBody>
        </p:sp>
      </p:grpSp>
      <p:sp>
        <p:nvSpPr>
          <p:cNvPr id="5" name="文本框 4"/>
          <p:cNvSpPr txBox="1"/>
          <p:nvPr/>
        </p:nvSpPr>
        <p:spPr>
          <a:xfrm>
            <a:off x="1475740" y="1907540"/>
            <a:ext cx="8688070" cy="1476375"/>
          </a:xfrm>
          <a:prstGeom prst="rect">
            <a:avLst/>
          </a:prstGeom>
          <a:noFill/>
        </p:spPr>
        <p:txBody>
          <a:bodyPr wrap="square" rtlCol="0">
            <a:spAutoFit/>
          </a:bodyPr>
          <a:p>
            <a:pPr marL="285750" indent="-285750">
              <a:buFont typeface="Arial" panose="020B0604020202020204" pitchFamily="34" charset="0"/>
              <a:buChar char="•"/>
            </a:pPr>
            <a:r>
              <a:rPr>
                <a:latin typeface="Times New Roman" panose="02020603050405020304" charset="0"/>
                <a:ea typeface="宋体" panose="02010600030101010101" pitchFamily="2" charset="-122"/>
                <a:cs typeface="Times New Roman" panose="02020603050405020304" charset="0"/>
              </a:rPr>
              <a:t>单片机的IO口输出的是数字信号，IO口只能输出高电平和低电平</a:t>
            </a:r>
            <a:r>
              <a:rPr lang="zh-CN">
                <a:latin typeface="Times New Roman" panose="02020603050405020304" charset="0"/>
                <a:ea typeface="宋体" panose="02010600030101010101" pitchFamily="2" charset="-122"/>
                <a:cs typeface="Times New Roman" panose="02020603050405020304" charset="0"/>
              </a:rPr>
              <a:t>。</a:t>
            </a:r>
            <a:endParaRPr lang="zh-CN">
              <a:latin typeface="Times New Roman" panose="02020603050405020304" charset="0"/>
              <a:ea typeface="宋体" panose="02010600030101010101" pitchFamily="2" charset="-122"/>
              <a:cs typeface="Times New Roman" panose="02020603050405020304" charset="0"/>
            </a:endParaRPr>
          </a:p>
          <a:p>
            <a:pPr marL="285750" indent="-285750">
              <a:buFont typeface="Arial" panose="020B0604020202020204" pitchFamily="34" charset="0"/>
              <a:buChar char="•"/>
            </a:pPr>
            <a:r>
              <a:rPr lang="zh-CN">
                <a:latin typeface="Times New Roman" panose="02020603050405020304" charset="0"/>
                <a:ea typeface="宋体" panose="02010600030101010101" pitchFamily="2" charset="-122"/>
                <a:cs typeface="Times New Roman" panose="02020603050405020304" charset="0"/>
              </a:rPr>
              <a:t>要输出不同的模拟电压，就要用到PWM，通过改变IO口输出的方波的占空比从而获得使用数字信号模拟成的模拟电压信号</a:t>
            </a:r>
            <a:endParaRPr lang="zh-CN">
              <a:latin typeface="Times New Roman" panose="02020603050405020304" charset="0"/>
              <a:ea typeface="宋体" panose="02010600030101010101" pitchFamily="2" charset="-122"/>
              <a:cs typeface="Times New Roman" panose="02020603050405020304" charset="0"/>
            </a:endParaRPr>
          </a:p>
          <a:p>
            <a:pPr marL="285750" indent="-285750">
              <a:buFont typeface="Arial" panose="020B0604020202020204" pitchFamily="34" charset="0"/>
              <a:buChar char="•"/>
            </a:pPr>
            <a:r>
              <a:rPr lang="zh-CN">
                <a:latin typeface="Times New Roman" panose="02020603050405020304" charset="0"/>
                <a:ea typeface="宋体" panose="02010600030101010101" pitchFamily="2" charset="-122"/>
                <a:cs typeface="Times New Roman" panose="02020603050405020304" charset="0"/>
              </a:rPr>
              <a:t>在一定的频率下，通过不同的占空比 即可得到不同的输出模拟电压</a:t>
            </a:r>
            <a:endParaRPr lang="zh-CN">
              <a:latin typeface="Times New Roman" panose="02020603050405020304" charset="0"/>
              <a:ea typeface="宋体" panose="02010600030101010101" pitchFamily="2" charset="-122"/>
              <a:cs typeface="Times New Roman" panose="02020603050405020304" charset="0"/>
            </a:endParaRPr>
          </a:p>
          <a:p>
            <a:pPr marL="285750" indent="-285750">
              <a:buFont typeface="Arial" panose="020B0604020202020204" pitchFamily="34" charset="0"/>
              <a:buChar char="•"/>
            </a:pPr>
            <a:r>
              <a:rPr lang="en-US" altLang="zh-CN">
                <a:latin typeface="Times New Roman" panose="02020603050405020304" charset="0"/>
                <a:ea typeface="宋体" panose="02010600030101010101" pitchFamily="2" charset="-122"/>
                <a:cs typeface="Times New Roman" panose="02020603050405020304" charset="0"/>
              </a:rPr>
              <a:t>PWM</a:t>
            </a:r>
            <a:r>
              <a:rPr lang="zh-CN">
                <a:latin typeface="Times New Roman" panose="02020603050405020304" charset="0"/>
                <a:ea typeface="宋体" panose="02010600030101010101" pitchFamily="2" charset="-122"/>
                <a:cs typeface="Times New Roman" panose="02020603050405020304" charset="0"/>
              </a:rPr>
              <a:t>就是通过这种原理实现D/A转换的。</a:t>
            </a:r>
            <a:endParaRPr lang="zh-CN">
              <a:latin typeface="Times New Roman" panose="02020603050405020304" charset="0"/>
              <a:ea typeface="宋体" panose="02010600030101010101" pitchFamily="2" charset="-122"/>
              <a:cs typeface="Times New Roman" panose="02020603050405020304" charset="0"/>
            </a:endParaRPr>
          </a:p>
        </p:txBody>
      </p:sp>
      <p:pic>
        <p:nvPicPr>
          <p:cNvPr id="3" name="图片 2"/>
          <p:cNvPicPr>
            <a:picLocks noChangeAspect="1"/>
          </p:cNvPicPr>
          <p:nvPr/>
        </p:nvPicPr>
        <p:blipFill>
          <a:blip r:embed="rId1"/>
          <a:stretch>
            <a:fillRect/>
          </a:stretch>
        </p:blipFill>
        <p:spPr>
          <a:xfrm>
            <a:off x="3509010" y="3700780"/>
            <a:ext cx="5273675" cy="2321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normAutofit/>
          </a:bodyPr>
          <a:lstStyle/>
          <a:p>
            <a:pPr algn="l"/>
            <a:r>
              <a:rPr sz="2800">
                <a:latin typeface="Times New Roman" panose="02020603050405020304" charset="0"/>
                <a:ea typeface="宋体" panose="02010600030101010101" pitchFamily="2" charset="-122"/>
                <a:cs typeface="Times New Roman" panose="02020603050405020304" charset="0"/>
                <a:sym typeface="+mn-ea"/>
              </a:rPr>
              <a:t>定时器输出示例</a:t>
            </a:r>
            <a:endParaRPr sz="2800" dirty="0">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2908935" y="396240"/>
            <a:ext cx="6374765" cy="60655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normAutofit/>
          </a:bodyPr>
          <a:lstStyle/>
          <a:p>
            <a:pPr algn="l"/>
            <a:r>
              <a:rPr sz="2800" dirty="0">
                <a:latin typeface="Times New Roman" panose="02020603050405020304" charset="0"/>
                <a:ea typeface="宋体" panose="02010600030101010101" pitchFamily="2" charset="-122"/>
                <a:cs typeface="Times New Roman" panose="02020603050405020304" charset="0"/>
                <a:sym typeface="+mn-ea"/>
              </a:rPr>
              <a:t>练习</a:t>
            </a:r>
            <a:endParaRPr sz="2800" dirty="0">
              <a:latin typeface="Times New Roman" panose="02020603050405020304" charset="0"/>
              <a:ea typeface="宋体" panose="02010600030101010101" pitchFamily="2" charset="-122"/>
              <a:cs typeface="Times New Roman" panose="02020603050405020304" charset="0"/>
              <a:sym typeface="+mn-ea"/>
            </a:endParaRPr>
          </a:p>
        </p:txBody>
      </p:sp>
      <p:grpSp>
        <p:nvGrpSpPr>
          <p:cNvPr id="14" name="组合 13"/>
          <p:cNvGrpSpPr/>
          <p:nvPr/>
        </p:nvGrpSpPr>
        <p:grpSpPr>
          <a:xfrm rot="0">
            <a:off x="666750" y="1557655"/>
            <a:ext cx="10858500" cy="4576445"/>
            <a:chOff x="648970" y="1548447"/>
            <a:chExt cx="10858500" cy="4576762"/>
          </a:xfrm>
        </p:grpSpPr>
        <p:sp>
          <p:nvSpPr>
            <p:cNvPr id="2" name="矩形: 圆角 1"/>
            <p:cNvSpPr/>
            <p:nvPr/>
          </p:nvSpPr>
          <p:spPr>
            <a:xfrm>
              <a:off x="648970" y="1548447"/>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rmAutofit lnSpcReduction="20000"/>
            </a:bodyPr>
            <a:lstStyle/>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p:txBody>
        </p:sp>
      </p:grpSp>
      <p:sp>
        <p:nvSpPr>
          <p:cNvPr id="5" name="文本框 4"/>
          <p:cNvSpPr txBox="1"/>
          <p:nvPr/>
        </p:nvSpPr>
        <p:spPr>
          <a:xfrm>
            <a:off x="1583690" y="2067560"/>
            <a:ext cx="9023985" cy="2722880"/>
          </a:xfrm>
          <a:prstGeom prst="rect">
            <a:avLst/>
          </a:prstGeom>
          <a:noFill/>
        </p:spPr>
        <p:txBody>
          <a:bodyPr wrap="square" rtlCol="0">
            <a:spAutoFit/>
          </a:bodyPr>
          <a:p>
            <a:pPr indent="0">
              <a:buFont typeface="Arial" panose="020B0604020202020204" pitchFamily="34" charset="0"/>
              <a:buNone/>
            </a:pPr>
            <a:r>
              <a:rPr lang="en-US" altLang="zh-CN">
                <a:latin typeface="Times New Roman" panose="02020603050405020304" charset="0"/>
                <a:ea typeface="宋体" panose="02010600030101010101" pitchFamily="2" charset="-122"/>
                <a:cs typeface="Times New Roman" panose="02020603050405020304" charset="0"/>
              </a:rPr>
              <a:t>            </a:t>
            </a:r>
            <a:r>
              <a:rPr lang="zh-CN">
                <a:latin typeface="Times New Roman" panose="02020603050405020304" charset="0"/>
                <a:ea typeface="宋体" panose="02010600030101010101" pitchFamily="2" charset="-122"/>
                <a:cs typeface="Times New Roman" panose="02020603050405020304" charset="0"/>
              </a:rPr>
              <a:t>使用定时器制作时钟，时钟运行时，每秒向串口调试助手发送当前时钟时间，格式为：</a:t>
            </a:r>
            <a:r>
              <a:rPr lang="en-US" altLang="zh-CN">
                <a:latin typeface="Times New Roman" panose="02020603050405020304" charset="0"/>
                <a:ea typeface="宋体" panose="02010600030101010101" pitchFamily="2" charset="-122"/>
                <a:cs typeface="Times New Roman" panose="02020603050405020304" charset="0"/>
                <a:sym typeface="+mn-ea"/>
              </a:rPr>
              <a:t>“</a:t>
            </a:r>
            <a:r>
              <a:rPr lang="en-US" altLang="zh-CN">
                <a:latin typeface="Times New Roman" panose="02020603050405020304" charset="0"/>
                <a:ea typeface="宋体" panose="02010600030101010101" pitchFamily="2" charset="-122"/>
                <a:cs typeface="Times New Roman" panose="02020603050405020304" charset="0"/>
              </a:rPr>
              <a:t>C</a:t>
            </a:r>
            <a:r>
              <a:rPr lang="zh-CN">
                <a:latin typeface="Times New Roman" panose="02020603050405020304" charset="0"/>
                <a:ea typeface="宋体" panose="02010600030101010101" pitchFamily="2" charset="-122"/>
                <a:cs typeface="Times New Roman" panose="02020603050405020304" charset="0"/>
              </a:rPr>
              <a:t>urrent </a:t>
            </a:r>
            <a:r>
              <a:rPr lang="en-US" altLang="zh-CN">
                <a:latin typeface="Times New Roman" panose="02020603050405020304" charset="0"/>
                <a:ea typeface="宋体" panose="02010600030101010101" pitchFamily="2" charset="-122"/>
                <a:cs typeface="Times New Roman" panose="02020603050405020304" charset="0"/>
              </a:rPr>
              <a:t>T</a:t>
            </a:r>
            <a:r>
              <a:rPr lang="zh-CN">
                <a:latin typeface="Times New Roman" panose="02020603050405020304" charset="0"/>
                <a:ea typeface="宋体" panose="02010600030101010101" pitchFamily="2" charset="-122"/>
                <a:cs typeface="Times New Roman" panose="02020603050405020304" charset="0"/>
              </a:rPr>
              <a:t>ime</a:t>
            </a:r>
            <a:r>
              <a:rPr lang="en-US" altLang="zh-CN">
                <a:latin typeface="Times New Roman" panose="02020603050405020304" charset="0"/>
                <a:ea typeface="宋体" panose="02010600030101010101" pitchFamily="2" charset="-122"/>
                <a:cs typeface="Times New Roman" panose="02020603050405020304" charset="0"/>
              </a:rPr>
              <a:t>: 23:59:55</a:t>
            </a:r>
            <a:r>
              <a:rPr lang="en-US" altLang="zh-CN">
                <a:latin typeface="Times New Roman" panose="02020603050405020304" charset="0"/>
                <a:ea typeface="宋体" panose="02010600030101010101" pitchFamily="2" charset="-122"/>
                <a:cs typeface="Times New Roman" panose="02020603050405020304" charset="0"/>
                <a:sym typeface="+mn-ea"/>
              </a:rPr>
              <a:t>”</a:t>
            </a:r>
            <a:r>
              <a:rPr lang="zh-CN" altLang="en-US">
                <a:latin typeface="Times New Roman" panose="02020603050405020304" charset="0"/>
                <a:ea typeface="宋体" panose="02010600030101010101" pitchFamily="2" charset="-122"/>
                <a:cs typeface="Times New Roman" panose="02020603050405020304" charset="0"/>
              </a:rPr>
              <a:t>。使用串口调试助手给单片机发送命令：</a:t>
            </a:r>
            <a:r>
              <a:rPr lang="en-US" altLang="zh-CN">
                <a:latin typeface="Times New Roman" panose="02020603050405020304" charset="0"/>
                <a:ea typeface="宋体" panose="02010600030101010101" pitchFamily="2" charset="-122"/>
                <a:cs typeface="Times New Roman" panose="02020603050405020304" charset="0"/>
                <a:sym typeface="+mn-ea"/>
              </a:rPr>
              <a:t>“</a:t>
            </a:r>
            <a:r>
              <a:rPr lang="zh-CN" altLang="en-US">
                <a:latin typeface="Times New Roman" panose="02020603050405020304" charset="0"/>
                <a:ea typeface="宋体" panose="02010600030101010101" pitchFamily="2" charset="-122"/>
                <a:cs typeface="Times New Roman" panose="02020603050405020304" charset="0"/>
              </a:rPr>
              <a:t>Change </a:t>
            </a:r>
            <a:r>
              <a:rPr lang="en-US" altLang="zh-CN">
                <a:latin typeface="Times New Roman" panose="02020603050405020304" charset="0"/>
                <a:ea typeface="宋体" panose="02010600030101010101" pitchFamily="2" charset="-122"/>
                <a:cs typeface="Times New Roman" panose="02020603050405020304" charset="0"/>
              </a:rPr>
              <a:t>T</a:t>
            </a:r>
            <a:r>
              <a:rPr lang="zh-CN" altLang="en-US">
                <a:latin typeface="Times New Roman" panose="02020603050405020304" charset="0"/>
                <a:ea typeface="宋体" panose="02010600030101010101" pitchFamily="2" charset="-122"/>
                <a:cs typeface="Times New Roman" panose="02020603050405020304" charset="0"/>
              </a:rPr>
              <a:t>ime</a:t>
            </a:r>
            <a:r>
              <a:rPr lang="en-US" altLang="zh-CN">
                <a:latin typeface="Times New Roman" panose="02020603050405020304" charset="0"/>
                <a:ea typeface="宋体" panose="02010600030101010101" pitchFamily="2" charset="-122"/>
                <a:cs typeface="Times New Roman" panose="02020603050405020304" charset="0"/>
              </a:rPr>
              <a:t> 10:55:30”  </a:t>
            </a:r>
            <a:r>
              <a:rPr lang="zh-CN" altLang="en-US">
                <a:latin typeface="Times New Roman" panose="02020603050405020304" charset="0"/>
                <a:ea typeface="宋体" panose="02010600030101010101" pitchFamily="2" charset="-122"/>
                <a:cs typeface="Times New Roman" panose="02020603050405020304" charset="0"/>
              </a:rPr>
              <a:t>更改当前时间，命令以换行符结尾。短按按键</a:t>
            </a:r>
            <a:r>
              <a:rPr lang="en-US" altLang="zh-CN">
                <a:latin typeface="Times New Roman" panose="02020603050405020304" charset="0"/>
                <a:ea typeface="宋体" panose="02010600030101010101" pitchFamily="2" charset="-122"/>
                <a:cs typeface="Times New Roman" panose="02020603050405020304" charset="0"/>
              </a:rPr>
              <a:t>S1</a:t>
            </a:r>
            <a:r>
              <a:rPr lang="zh-CN" altLang="en-US">
                <a:latin typeface="Times New Roman" panose="02020603050405020304" charset="0"/>
                <a:ea typeface="宋体" panose="02010600030101010101" pitchFamily="2" charset="-122"/>
                <a:cs typeface="Times New Roman" panose="02020603050405020304" charset="0"/>
              </a:rPr>
              <a:t>，切换时钟运行</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停止状态，并且向串口发送相应的信息</a:t>
            </a:r>
            <a:r>
              <a:rPr lang="en-US" altLang="zh-CN">
                <a:latin typeface="Times New Roman" panose="02020603050405020304" charset="0"/>
                <a:ea typeface="宋体" panose="02010600030101010101" pitchFamily="2" charset="-122"/>
                <a:cs typeface="Times New Roman" panose="02020603050405020304" charset="0"/>
              </a:rPr>
              <a:t>“Time Stop!”</a:t>
            </a:r>
            <a:r>
              <a:rPr lang="zh-CN" altLang="en-US">
                <a:latin typeface="Times New Roman" panose="02020603050405020304" charset="0"/>
                <a:ea typeface="宋体" panose="02010600030101010101" pitchFamily="2" charset="-122"/>
                <a:cs typeface="Times New Roman" panose="02020603050405020304" charset="0"/>
              </a:rPr>
              <a:t>或者</a:t>
            </a:r>
            <a:r>
              <a:rPr lang="en-US" altLang="zh-CN">
                <a:latin typeface="Times New Roman" panose="02020603050405020304" charset="0"/>
                <a:ea typeface="宋体" panose="02010600030101010101" pitchFamily="2" charset="-122"/>
                <a:cs typeface="Times New Roman" panose="02020603050405020304" charset="0"/>
              </a:rPr>
              <a:t>“Time Start!”</a:t>
            </a:r>
            <a:r>
              <a:rPr lang="zh-CN" altLang="en-US">
                <a:latin typeface="Times New Roman" panose="02020603050405020304" charset="0"/>
                <a:ea typeface="宋体" panose="02010600030101010101" pitchFamily="2" charset="-122"/>
                <a:cs typeface="Times New Roman" panose="02020603050405020304" charset="0"/>
              </a:rPr>
              <a:t>。设置</a:t>
            </a:r>
            <a:r>
              <a:rPr lang="en-US" altLang="zh-CN">
                <a:latin typeface="Times New Roman" panose="02020603050405020304" charset="0"/>
                <a:ea typeface="宋体" panose="02010600030101010101" pitchFamily="2" charset="-122"/>
                <a:cs typeface="Times New Roman" panose="02020603050405020304" charset="0"/>
              </a:rPr>
              <a:t>LED1</a:t>
            </a:r>
            <a:r>
              <a:rPr lang="zh-CN" altLang="en-US">
                <a:latin typeface="Times New Roman" panose="02020603050405020304" charset="0"/>
                <a:ea typeface="宋体" panose="02010600030101010101" pitchFamily="2" charset="-122"/>
                <a:cs typeface="Times New Roman" panose="02020603050405020304" charset="0"/>
              </a:rPr>
              <a:t>为呼吸灯，长按</a:t>
            </a:r>
            <a:r>
              <a:rPr lang="en-US" altLang="zh-CN">
                <a:latin typeface="Times New Roman" panose="02020603050405020304" charset="0"/>
                <a:ea typeface="宋体" panose="02010600030101010101" pitchFamily="2" charset="-122"/>
                <a:cs typeface="Times New Roman" panose="02020603050405020304" charset="0"/>
              </a:rPr>
              <a:t>1</a:t>
            </a:r>
            <a:r>
              <a:rPr lang="zh-CN" altLang="en-US">
                <a:latin typeface="Times New Roman" panose="02020603050405020304" charset="0"/>
                <a:ea typeface="宋体" panose="02010600030101010101" pitchFamily="2" charset="-122"/>
                <a:cs typeface="Times New Roman" panose="02020603050405020304" charset="0"/>
              </a:rPr>
              <a:t>秒按键</a:t>
            </a:r>
            <a:r>
              <a:rPr lang="en-US" altLang="zh-CN">
                <a:latin typeface="Times New Roman" panose="02020603050405020304" charset="0"/>
                <a:ea typeface="宋体" panose="02010600030101010101" pitchFamily="2" charset="-122"/>
                <a:cs typeface="Times New Roman" panose="02020603050405020304" charset="0"/>
              </a:rPr>
              <a:t>S1</a:t>
            </a:r>
            <a:r>
              <a:rPr lang="zh-CN" altLang="en-US">
                <a:latin typeface="Times New Roman" panose="02020603050405020304" charset="0"/>
                <a:ea typeface="宋体" panose="02010600030101010101" pitchFamily="2" charset="-122"/>
                <a:cs typeface="Times New Roman" panose="02020603050405020304" charset="0"/>
              </a:rPr>
              <a:t>，切换呼吸灯运行</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停止状态。</a:t>
            </a:r>
            <a:endParaRPr lang="zh-CN" altLang="en-US">
              <a:latin typeface="Times New Roman" panose="02020603050405020304" charset="0"/>
              <a:ea typeface="宋体" panose="02010600030101010101" pitchFamily="2" charset="-122"/>
              <a:cs typeface="Times New Roman" panose="02020603050405020304" charset="0"/>
            </a:endParaRPr>
          </a:p>
          <a:p>
            <a:pPr indent="0">
              <a:buFont typeface="Arial" panose="020B0604020202020204" pitchFamily="34" charset="0"/>
              <a:buNone/>
            </a:pPr>
            <a:endParaRPr lang="zh-CN" altLang="en-US">
              <a:latin typeface="Times New Roman" panose="02020603050405020304" charset="0"/>
              <a:ea typeface="宋体" panose="02010600030101010101" pitchFamily="2" charset="-122"/>
              <a:cs typeface="Times New Roman" panose="02020603050405020304" charset="0"/>
            </a:endParaRPr>
          </a:p>
          <a:p>
            <a:pPr indent="0">
              <a:buFont typeface="Arial" panose="020B0604020202020204" pitchFamily="34" charset="0"/>
              <a:buNone/>
            </a:pPr>
            <a:endParaRPr lang="zh-CN" altLang="en-US">
              <a:latin typeface="Times New Roman" panose="02020603050405020304" charset="0"/>
              <a:ea typeface="宋体" panose="02010600030101010101" pitchFamily="2" charset="-122"/>
              <a:cs typeface="Times New Roman" panose="02020603050405020304" charset="0"/>
            </a:endParaRPr>
          </a:p>
          <a:p>
            <a:pPr indent="0">
              <a:buFont typeface="Arial" panose="020B0604020202020204" pitchFamily="34" charset="0"/>
              <a:buNone/>
            </a:pPr>
            <a:r>
              <a:rPr lang="zh-CN" altLang="en-US">
                <a:latin typeface="Times New Roman" panose="02020603050405020304" charset="0"/>
                <a:ea typeface="宋体" panose="02010600030101010101" pitchFamily="2" charset="-122"/>
                <a:cs typeface="Times New Roman" panose="02020603050405020304" charset="0"/>
              </a:rPr>
              <a:t>上电默认时间为</a:t>
            </a:r>
            <a:r>
              <a:rPr lang="en-US" altLang="zh-CN">
                <a:latin typeface="Times New Roman" panose="02020603050405020304" charset="0"/>
                <a:ea typeface="宋体" panose="02010600030101010101" pitchFamily="2" charset="-122"/>
                <a:cs typeface="Times New Roman" panose="02020603050405020304" charset="0"/>
              </a:rPr>
              <a:t>23:59:55</a:t>
            </a:r>
            <a:endParaRPr lang="en-US" altLang="zh-CN">
              <a:latin typeface="Times New Roman" panose="02020603050405020304" charset="0"/>
              <a:ea typeface="宋体" panose="02010600030101010101" pitchFamily="2" charset="-122"/>
              <a:cs typeface="Times New Roman" panose="02020603050405020304" charset="0"/>
            </a:endParaRPr>
          </a:p>
          <a:p>
            <a:pPr indent="0" algn="just">
              <a:lnSpc>
                <a:spcPct val="150000"/>
              </a:lnSpc>
              <a:buFont typeface="Arial" panose="020B0604020202020204" pitchFamily="34" charset="0"/>
              <a:buNone/>
            </a:pPr>
            <a:r>
              <a:rPr lang="zh-CN" altLang="en-US" dirty="0">
                <a:latin typeface="Times New Roman" panose="02020603050405020304" charset="0"/>
                <a:ea typeface="宋体" panose="02010600030101010101" pitchFamily="2" charset="-122"/>
                <a:cs typeface="Times New Roman" panose="02020603050405020304" charset="0"/>
                <a:sym typeface="+mn-lt"/>
              </a:rPr>
              <a:t>系统时钟为</a:t>
            </a:r>
            <a:r>
              <a:rPr lang="en-US" altLang="zh-CN" dirty="0">
                <a:latin typeface="Times New Roman" panose="02020603050405020304" charset="0"/>
                <a:ea typeface="宋体" panose="02010600030101010101" pitchFamily="2" charset="-122"/>
                <a:cs typeface="Times New Roman" panose="02020603050405020304" charset="0"/>
                <a:sym typeface="+mn-lt"/>
              </a:rPr>
              <a:t>8M</a:t>
            </a:r>
            <a:r>
              <a:rPr lang="zh-CN" altLang="en-US" dirty="0">
                <a:latin typeface="Times New Roman" panose="02020603050405020304" charset="0"/>
                <a:ea typeface="宋体" panose="02010600030101010101" pitchFamily="2" charset="-122"/>
                <a:cs typeface="Times New Roman" panose="02020603050405020304" charset="0"/>
                <a:sym typeface="+mn-lt"/>
              </a:rPr>
              <a:t>，串口波特率</a:t>
            </a:r>
            <a:r>
              <a:rPr lang="en-US" altLang="zh-CN" dirty="0">
                <a:latin typeface="Times New Roman" panose="02020603050405020304" charset="0"/>
                <a:ea typeface="宋体" panose="02010600030101010101" pitchFamily="2" charset="-122"/>
                <a:cs typeface="Times New Roman" panose="02020603050405020304" charset="0"/>
                <a:sym typeface="+mn-lt"/>
              </a:rPr>
              <a:t>115200</a:t>
            </a:r>
            <a:r>
              <a:rPr lang="zh-CN" altLang="en-US" dirty="0">
                <a:latin typeface="Times New Roman" panose="02020603050405020304" charset="0"/>
                <a:ea typeface="宋体" panose="02010600030101010101" pitchFamily="2" charset="-122"/>
                <a:cs typeface="Times New Roman" panose="02020603050405020304" charset="0"/>
                <a:sym typeface="+mn-lt"/>
              </a:rPr>
              <a:t>，数据位</a:t>
            </a:r>
            <a:r>
              <a:rPr lang="en-US" altLang="zh-CN" dirty="0">
                <a:latin typeface="Times New Roman" panose="02020603050405020304" charset="0"/>
                <a:ea typeface="宋体" panose="02010600030101010101" pitchFamily="2" charset="-122"/>
                <a:cs typeface="Times New Roman" panose="02020603050405020304" charset="0"/>
                <a:sym typeface="+mn-lt"/>
              </a:rPr>
              <a:t>8</a:t>
            </a:r>
            <a:r>
              <a:rPr lang="zh-CN" altLang="en-US" dirty="0">
                <a:latin typeface="Times New Roman" panose="02020603050405020304" charset="0"/>
                <a:ea typeface="宋体" panose="02010600030101010101" pitchFamily="2" charset="-122"/>
                <a:cs typeface="Times New Roman" panose="02020603050405020304" charset="0"/>
                <a:sym typeface="+mn-lt"/>
              </a:rPr>
              <a:t>位，停止位</a:t>
            </a:r>
            <a:r>
              <a:rPr lang="en-US" altLang="zh-CN" dirty="0">
                <a:latin typeface="Times New Roman" panose="02020603050405020304" charset="0"/>
                <a:ea typeface="宋体" panose="02010600030101010101" pitchFamily="2" charset="-122"/>
                <a:cs typeface="Times New Roman" panose="02020603050405020304" charset="0"/>
                <a:sym typeface="+mn-lt"/>
              </a:rPr>
              <a:t>1</a:t>
            </a:r>
            <a:r>
              <a:rPr lang="zh-CN" altLang="en-US" dirty="0">
                <a:latin typeface="Times New Roman" panose="02020603050405020304" charset="0"/>
                <a:ea typeface="宋体" panose="02010600030101010101" pitchFamily="2" charset="-122"/>
                <a:cs typeface="Times New Roman" panose="02020603050405020304" charset="0"/>
                <a:sym typeface="+mn-lt"/>
              </a:rPr>
              <a:t>位，无校验位。</a:t>
            </a:r>
            <a:endParaRPr lang="zh-CN">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ISLIDE.VECTOR" val="ba3e13bc-cc22-40db-8abb-361298693e2c"/>
</p:tagLst>
</file>

<file path=ppt/tags/tag10.xml><?xml version="1.0" encoding="utf-8"?>
<p:tagLst xmlns:p="http://schemas.openxmlformats.org/presentationml/2006/main">
  <p:tag name="ISLIDE.VECTOR" val="ba3e13bc-cc22-40db-8abb-361298693e2c"/>
</p:tagLst>
</file>

<file path=ppt/tags/tag11.xml><?xml version="1.0" encoding="utf-8"?>
<p:tagLst xmlns:p="http://schemas.openxmlformats.org/presentationml/2006/main">
  <p:tag name="ISLIDE.VECTOR" val="ba3e13bc-cc22-40db-8abb-361298693e2c"/>
</p:tagLst>
</file>

<file path=ppt/tags/tag12.xml><?xml version="1.0" encoding="utf-8"?>
<p:tagLst xmlns:p="http://schemas.openxmlformats.org/presentationml/2006/main">
  <p:tag name="ISLIDE.VECTOR" val="ba3e13bc-cc22-40db-8abb-361298693e2c"/>
</p:tagLst>
</file>

<file path=ppt/tags/tag13.xml><?xml version="1.0" encoding="utf-8"?>
<p:tagLst xmlns:p="http://schemas.openxmlformats.org/presentationml/2006/main">
  <p:tag name="ISLIDE.VECTOR" val="ba3e13bc-cc22-40db-8abb-361298693e2c"/>
</p:tagLst>
</file>

<file path=ppt/tags/tag14.xml><?xml version="1.0" encoding="utf-8"?>
<p:tagLst xmlns:p="http://schemas.openxmlformats.org/presentationml/2006/main">
  <p:tag name="ISLIDE.VECTOR" val="ba3e13bc-cc22-40db-8abb-361298693e2c"/>
</p:tagLst>
</file>

<file path=ppt/tags/tag15.xml><?xml version="1.0" encoding="utf-8"?>
<p:tagLst xmlns:p="http://schemas.openxmlformats.org/presentationml/2006/main">
  <p:tag name="ISLIDE.VECTOR" val="ba3e13bc-cc22-40db-8abb-361298693e2c"/>
</p:tagLst>
</file>

<file path=ppt/tags/tag16.xml><?xml version="1.0" encoding="utf-8"?>
<p:tagLst xmlns:p="http://schemas.openxmlformats.org/presentationml/2006/main">
  <p:tag name="ISLIDE.VECTOR" val="ba3e13bc-cc22-40db-8abb-361298693e2c"/>
</p:tagLst>
</file>

<file path=ppt/tags/tag17.xml><?xml version="1.0" encoding="utf-8"?>
<p:tagLst xmlns:p="http://schemas.openxmlformats.org/presentationml/2006/main">
  <p:tag name="KSO_WM_UNIT_PLACING_PICTURE_USER_VIEWPORT" val="{&quot;height&quot;:10035,&quot;width&quot;:9180}"/>
</p:tagLst>
</file>

<file path=ppt/tags/tag18.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ags/tag2.xml><?xml version="1.0" encoding="utf-8"?>
<p:tagLst xmlns:p="http://schemas.openxmlformats.org/presentationml/2006/main">
  <p:tag name="ISLIDE.VECTOR" val="ba3e13bc-cc22-40db-8abb-361298693e2c"/>
</p:tagLst>
</file>

<file path=ppt/tags/tag3.xml><?xml version="1.0" encoding="utf-8"?>
<p:tagLst xmlns:p="http://schemas.openxmlformats.org/presentationml/2006/main">
  <p:tag name="ISLIDE.VECTOR" val="ba3e13bc-cc22-40db-8abb-361298693e2c"/>
</p:tagLst>
</file>

<file path=ppt/tags/tag4.xml><?xml version="1.0" encoding="utf-8"?>
<p:tagLst xmlns:p="http://schemas.openxmlformats.org/presentationml/2006/main">
  <p:tag name="ISLIDE.VECTOR" val="ba3e13bc-cc22-40db-8abb-361298693e2c"/>
</p:tagLst>
</file>

<file path=ppt/tags/tag5.xml><?xml version="1.0" encoding="utf-8"?>
<p:tagLst xmlns:p="http://schemas.openxmlformats.org/presentationml/2006/main">
  <p:tag name="ISLIDE.VECTOR" val="ba3e13bc-cc22-40db-8abb-361298693e2c"/>
</p:tagLst>
</file>

<file path=ppt/tags/tag6.xml><?xml version="1.0" encoding="utf-8"?>
<p:tagLst xmlns:p="http://schemas.openxmlformats.org/presentationml/2006/main">
  <p:tag name="ISLIDE.VECTOR" val="ba3e13bc-cc22-40db-8abb-361298693e2c"/>
</p:tagLst>
</file>

<file path=ppt/tags/tag7.xml><?xml version="1.0" encoding="utf-8"?>
<p:tagLst xmlns:p="http://schemas.openxmlformats.org/presentationml/2006/main">
  <p:tag name="ISLIDE.VECTOR" val="ba3e13bc-cc22-40db-8abb-361298693e2c"/>
</p:tagLst>
</file>

<file path=ppt/tags/tag8.xml><?xml version="1.0" encoding="utf-8"?>
<p:tagLst xmlns:p="http://schemas.openxmlformats.org/presentationml/2006/main">
  <p:tag name="ISLIDE.VECTOR" val="ba3e13bc-cc22-40db-8abb-361298693e2c"/>
</p:tagLst>
</file>

<file path=ppt/tags/tag9.xml><?xml version="1.0" encoding="utf-8"?>
<p:tagLst xmlns:p="http://schemas.openxmlformats.org/presentationml/2006/main">
  <p:tag name="ISLIDE.VECTOR" val="ba3e13bc-cc22-40db-8abb-361298693e2c"/>
</p:tagLst>
</file>

<file path=ppt/theme/theme1.xml><?xml version="1.0" encoding="utf-8"?>
<a:theme xmlns:a="http://schemas.openxmlformats.org/drawingml/2006/main" name="Office 主题​​">
  <a:themeElements>
    <a:clrScheme name="山东大学浅色">
      <a:dk1>
        <a:sysClr val="windowText" lastClr="000000"/>
      </a:dk1>
      <a:lt1>
        <a:sysClr val="window" lastClr="FFFFFF"/>
      </a:lt1>
      <a:dk2>
        <a:srgbClr val="44546A"/>
      </a:dk2>
      <a:lt2>
        <a:srgbClr val="E7E6E6"/>
      </a:lt2>
      <a:accent1>
        <a:srgbClr val="F04049"/>
      </a:accent1>
      <a:accent2>
        <a:srgbClr val="EF9788"/>
      </a:accent2>
      <a:accent3>
        <a:srgbClr val="FF9393"/>
      </a:accent3>
      <a:accent4>
        <a:srgbClr val="94B6CE"/>
      </a:accent4>
      <a:accent5>
        <a:srgbClr val="A7DDDD"/>
      </a:accent5>
      <a:accent6>
        <a:srgbClr val="F5F4B3"/>
      </a:accent6>
      <a:hlink>
        <a:srgbClr val="0563C1"/>
      </a:hlink>
      <a:folHlink>
        <a:srgbClr val="954F72"/>
      </a:folHlink>
    </a:clrScheme>
    <a:fontScheme name="x4dipb1j">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effectLst>
          <a:outerShdw blurRad="317500" sx="102000" sy="102000" algn="ctr" rotWithShape="0">
            <a:schemeClr val="bg1">
              <a:lumMod val="75000"/>
              <a:alpha val="40000"/>
            </a:schemeClr>
          </a:outerShdw>
        </a:effectLst>
      </a:spPr>
      <a:bodyPr rot="0" spcFirstLastPara="0" vert="horz" wrap="square" lIns="91440" tIns="45720" rIns="91440" bIns="45720" numCol="1" spcCol="0" rtlCol="0" fromWordArt="0" anchor="ctr" anchorCtr="0" forceAA="0" compatLnSpc="1">
        <a:noAutofit/>
      </a:bodyPr>
      <a:lstStyle>
        <a:defPPr algn="ctr">
          <a:lnSpc>
            <a:spcPct val="120000"/>
          </a:lnSpc>
          <a:defRPr dirty="0">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957</Words>
  <Application>WPS 演示</Application>
  <PresentationFormat>宽屏</PresentationFormat>
  <Paragraphs>48</Paragraphs>
  <Slides>8</Slides>
  <Notes>20</Notes>
  <HiddenSlides>0</HiddenSlides>
  <MMClips>1</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8</vt:i4>
      </vt:variant>
    </vt:vector>
  </HeadingPairs>
  <TitlesOfParts>
    <vt:vector size="30" baseType="lpstr">
      <vt:lpstr>Arial</vt:lpstr>
      <vt:lpstr>宋体</vt:lpstr>
      <vt:lpstr>Wingdings</vt:lpstr>
      <vt:lpstr>Times New Roman</vt:lpstr>
      <vt:lpstr>微软雅黑</vt:lpstr>
      <vt:lpstr>Arial Unicode MS</vt:lpstr>
      <vt:lpstr>等线</vt:lpstr>
      <vt:lpstr>仿宋</vt:lpstr>
      <vt:lpstr>Bahnschrift</vt:lpstr>
      <vt:lpstr>Bahnschrift SemiBold</vt:lpstr>
      <vt:lpstr>Calibri Light</vt:lpstr>
      <vt:lpstr>Gadugi</vt:lpstr>
      <vt:lpstr>Javanese Text</vt:lpstr>
      <vt:lpstr>Malgun Gothic</vt:lpstr>
      <vt:lpstr>Microsoft New Tai Lue</vt:lpstr>
      <vt:lpstr>PMingLiU-ExtB</vt:lpstr>
      <vt:lpstr>Segoe UI Semilight</vt:lpstr>
      <vt:lpstr>Trebuchet MS</vt:lpstr>
      <vt:lpstr>Yu Gothic Light</vt:lpstr>
      <vt:lpstr>Symbol</vt:lpstr>
      <vt:lpstr>Sitka Subheading</vt:lpstr>
      <vt:lpstr>Office 主题​​</vt:lpstr>
      <vt:lpstr>定时器和PWM</vt:lpstr>
      <vt:lpstr>Timer_A定时器概述</vt:lpstr>
      <vt:lpstr>Timer_A定时器框图</vt:lpstr>
      <vt:lpstr>定时器模式</vt:lpstr>
      <vt:lpstr>PWM概述</vt:lpstr>
      <vt:lpstr>PWM原理</vt:lpstr>
      <vt:lpstr>定时器输出示例</vt:lpstr>
      <vt:lpstr>PWM原理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表示和描述</dc:title>
  <dc:creator/>
  <cp:lastModifiedBy>chenk</cp:lastModifiedBy>
  <cp:revision>30</cp:revision>
  <dcterms:created xsi:type="dcterms:W3CDTF">2021-05-21T14:14:00Z</dcterms:created>
  <dcterms:modified xsi:type="dcterms:W3CDTF">2021-06-30T01:00:47Z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2019-04-13T05:13:14.8364915Z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b4cd2d02-3ee1-495d-a140-623cbb776acb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B509591078954AF1A711D28E3B1891EE</vt:lpwstr>
  </property>
  <property fmtid="{D5CDD505-2E9C-101B-9397-08002B2CF9AE}" pid="12" name="KSOProductBuildVer">
    <vt:lpwstr>2052-11.1.0.10578</vt:lpwstr>
  </property>
</Properties>
</file>