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556" r:id="rId4"/>
    <p:sldId id="572" r:id="rId5"/>
    <p:sldId id="575" r:id="rId6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iling Bao" initials="B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3F3F3"/>
    <a:srgbClr val="B9583F"/>
    <a:srgbClr val="B7472A"/>
    <a:srgbClr val="004299"/>
    <a:srgbClr val="005E46"/>
    <a:srgbClr val="802358"/>
    <a:srgbClr val="00518E"/>
    <a:srgbClr val="01164B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2" autoAdjust="0"/>
    <p:restoredTop sz="93951" autoAdjust="0"/>
  </p:normalViewPr>
  <p:slideViewPr>
    <p:cSldViewPr snapToGrid="0" showGuides="1">
      <p:cViewPr varScale="1">
        <p:scale>
          <a:sx n="108" d="100"/>
          <a:sy n="108" d="100"/>
        </p:scale>
        <p:origin x="516" y="78"/>
      </p:cViewPr>
      <p:guideLst>
        <p:guide pos="6913"/>
        <p:guide pos="767"/>
        <p:guide pos="3808"/>
        <p:guide orient="horz" pos="2334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2774"/>
    </p:cViewPr>
  </p:sorterViewPr>
  <p:notesViewPr>
    <p:cSldViewPr snapToGrid="0">
      <p:cViewPr varScale="1">
        <p:scale>
          <a:sx n="66" d="100"/>
          <a:sy n="66" d="100"/>
        </p:scale>
        <p:origin x="2597" y="6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8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63E84-8EAE-4A56-858D-581D09A5C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3B9D-95FB-46F8-A387-4A39B6667D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868-9BF2-445A-8644-F2C5BC777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21CDE-3C17-42E9-A65E-B685161B3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 userDrawn="1"/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2686690 h 3429000"/>
              <a:gd name="connsiteX3" fmla="*/ 11943996 w 12192000"/>
              <a:gd name="connsiteY3" fmla="*/ 2762432 h 3429000"/>
              <a:gd name="connsiteX4" fmla="*/ 6418385 w 12192000"/>
              <a:gd name="connsiteY4" fmla="*/ 3429000 h 3429000"/>
              <a:gd name="connsiteX5" fmla="*/ 275889 w 12192000"/>
              <a:gd name="connsiteY5" fmla="*/ 2574032 h 3429000"/>
              <a:gd name="connsiteX6" fmla="*/ 0 w 12192000"/>
              <a:gd name="connsiteY6" fmla="*/ 2472027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2686690"/>
                </a:lnTo>
                <a:lnTo>
                  <a:pt x="11943996" y="2762432"/>
                </a:lnTo>
                <a:cubicBezTo>
                  <a:pt x="10442405" y="3178851"/>
                  <a:pt x="8517329" y="3429000"/>
                  <a:pt x="6418385" y="3429000"/>
                </a:cubicBezTo>
                <a:cubicBezTo>
                  <a:pt x="4019592" y="3429000"/>
                  <a:pt x="1847891" y="3102275"/>
                  <a:pt x="275889" y="2574032"/>
                </a:cubicBezTo>
                <a:lnTo>
                  <a:pt x="0" y="2472027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18234" y="4776806"/>
            <a:ext cx="6155531" cy="55399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0" algn="dist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5589" y="5353954"/>
            <a:ext cx="3000821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>
              <a:buNone/>
              <a:defRPr lang="zh-CN" altLang="en-US" sz="1800" b="0" dirty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 algn="dist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0799" y="1598499"/>
            <a:ext cx="10541107" cy="2711571"/>
            <a:chOff x="699300" y="1194013"/>
            <a:chExt cx="3703320" cy="48715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【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使用说明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】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点击「图片标志」可以直接添加电脑中的图片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添加后请将图片「置于底层」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如需调整图片，请用图片的「裁剪」裁剪功能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69563" y="1047072"/>
            <a:ext cx="10849337" cy="3353186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1365844" y="4457976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497996" y="4457976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531554" y="1914218"/>
            <a:ext cx="1346400" cy="1346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1367440" y="1914218"/>
            <a:ext cx="1344804" cy="13448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0" name="椭圆 139"/>
          <p:cNvSpPr/>
          <p:nvPr userDrawn="1"/>
        </p:nvSpPr>
        <p:spPr>
          <a:xfrm>
            <a:off x="4563226" y="2409895"/>
            <a:ext cx="3011700" cy="301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【</a:t>
            </a:r>
            <a:r>
              <a:rPr lang="zh-CN" altLang="en-US" dirty="0">
                <a:cs typeface="+mn-ea"/>
                <a:sym typeface="+mn-lt"/>
              </a:rPr>
              <a:t>使用说明</a:t>
            </a:r>
            <a:r>
              <a:rPr lang="en-US" altLang="zh-CN" dirty="0">
                <a:cs typeface="+mn-ea"/>
                <a:sym typeface="+mn-lt"/>
              </a:rPr>
              <a:t>】</a:t>
            </a: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altLang="zh-CN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1.</a:t>
            </a:r>
            <a:r>
              <a:rPr lang="zh-CN" altLang="en-US" dirty="0">
                <a:cs typeface="+mn-ea"/>
                <a:sym typeface="+mn-lt"/>
              </a:rPr>
              <a:t>点击「图片标志」可以直接添加电脑中的图片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2.</a:t>
            </a: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1" name="图片占位符 140"/>
          <p:cNvSpPr>
            <a:spLocks noGrp="1"/>
          </p:cNvSpPr>
          <p:nvPr>
            <p:ph type="pic" sz="quarter" idx="17"/>
          </p:nvPr>
        </p:nvSpPr>
        <p:spPr>
          <a:xfrm>
            <a:off x="4563226" y="2409895"/>
            <a:ext cx="3011700" cy="3011700"/>
          </a:xfrm>
          <a:custGeom>
            <a:avLst/>
            <a:gdLst>
              <a:gd name="connsiteX0" fmla="*/ 1505850 w 3011700"/>
              <a:gd name="connsiteY0" fmla="*/ 0 h 3011700"/>
              <a:gd name="connsiteX1" fmla="*/ 3011700 w 3011700"/>
              <a:gd name="connsiteY1" fmla="*/ 1505850 h 3011700"/>
              <a:gd name="connsiteX2" fmla="*/ 1505850 w 3011700"/>
              <a:gd name="connsiteY2" fmla="*/ 3011700 h 3011700"/>
              <a:gd name="connsiteX3" fmla="*/ 0 w 3011700"/>
              <a:gd name="connsiteY3" fmla="*/ 1505850 h 3011700"/>
              <a:gd name="connsiteX4" fmla="*/ 1505850 w 3011700"/>
              <a:gd name="connsiteY4" fmla="*/ 0 h 30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1700" h="3011700">
                <a:moveTo>
                  <a:pt x="1505850" y="0"/>
                </a:moveTo>
                <a:cubicBezTo>
                  <a:pt x="2337508" y="0"/>
                  <a:pt x="3011700" y="674192"/>
                  <a:pt x="3011700" y="1505850"/>
                </a:cubicBezTo>
                <a:cubicBezTo>
                  <a:pt x="3011700" y="2337508"/>
                  <a:pt x="2337508" y="3011700"/>
                  <a:pt x="1505850" y="3011700"/>
                </a:cubicBezTo>
                <a:cubicBezTo>
                  <a:pt x="674192" y="3011700"/>
                  <a:pt x="0" y="2337508"/>
                  <a:pt x="0" y="1505850"/>
                </a:cubicBezTo>
                <a:cubicBezTo>
                  <a:pt x="0" y="674192"/>
                  <a:pt x="674192" y="0"/>
                  <a:pt x="15058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/>
          <p:cNvGrpSpPr/>
          <p:nvPr userDrawn="1"/>
        </p:nvGrpSpPr>
        <p:grpSpPr>
          <a:xfrm>
            <a:off x="702949" y="1564352"/>
            <a:ext cx="4588251" cy="4428426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20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73101" y="1519972"/>
            <a:ext cx="4673347" cy="46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0" name="组合 139"/>
          <p:cNvGrpSpPr/>
          <p:nvPr userDrawn="1"/>
        </p:nvGrpSpPr>
        <p:grpSpPr>
          <a:xfrm>
            <a:off x="6256819" y="1564352"/>
            <a:ext cx="4588251" cy="4428426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en-US" altLang="zh-CN" sz="1200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132111" y="1519972"/>
            <a:ext cx="4673347" cy="46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 userDrawn="1"/>
        </p:nvGrpSpPr>
        <p:grpSpPr>
          <a:xfrm>
            <a:off x="6096000" y="1564887"/>
            <a:ext cx="2062800" cy="2061725"/>
            <a:chOff x="699300" y="1194014"/>
            <a:chExt cx="3703320" cy="4871506"/>
          </a:xfrm>
        </p:grpSpPr>
        <p:grpSp>
          <p:nvGrpSpPr>
            <p:cNvPr id="151" name="组合 15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2" name="矩形 15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6112751" y="1551215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grpSp>
        <p:nvGrpSpPr>
          <p:cNvPr id="140" name="组合 139"/>
          <p:cNvGrpSpPr/>
          <p:nvPr userDrawn="1"/>
        </p:nvGrpSpPr>
        <p:grpSpPr>
          <a:xfrm>
            <a:off x="660400" y="1571009"/>
            <a:ext cx="2062800" cy="2062800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4000" tIns="900000" rIns="144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5" name="组合 144"/>
          <p:cNvGrpSpPr/>
          <p:nvPr userDrawn="1"/>
        </p:nvGrpSpPr>
        <p:grpSpPr>
          <a:xfrm>
            <a:off x="643648" y="4016333"/>
            <a:ext cx="2062800" cy="2061725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5" name="组合 154"/>
          <p:cNvGrpSpPr/>
          <p:nvPr userDrawn="1"/>
        </p:nvGrpSpPr>
        <p:grpSpPr>
          <a:xfrm>
            <a:off x="6096000" y="4045372"/>
            <a:ext cx="2062800" cy="2061725"/>
            <a:chOff x="699300" y="1194014"/>
            <a:chExt cx="3703320" cy="4871506"/>
          </a:xfrm>
        </p:grpSpPr>
        <p:grpSp>
          <p:nvGrpSpPr>
            <p:cNvPr id="156" name="组合 15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8" name="矩形 15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7" name="矩形 15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添加后请将图片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accent1"/>
                  </a:solidFill>
                </a:rPr>
                <a:t>「置于底层」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68357" y="1557338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100593" y="403170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677752" y="400266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图片占位符 1"/>
          <p:cNvSpPr>
            <a:spLocks noGrp="1"/>
          </p:cNvSpPr>
          <p:nvPr>
            <p:ph type="pic" sz="quarter" idx="23"/>
          </p:nvPr>
        </p:nvSpPr>
        <p:spPr>
          <a:xfrm>
            <a:off x="5031566" y="1557338"/>
            <a:ext cx="2128868" cy="4576762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8" name="图片占位符 1"/>
          <p:cNvSpPr>
            <a:spLocks noGrp="1"/>
          </p:cNvSpPr>
          <p:nvPr>
            <p:ph type="pic" sz="quarter" idx="22"/>
          </p:nvPr>
        </p:nvSpPr>
        <p:spPr>
          <a:xfrm>
            <a:off x="9680885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49463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6" name="图片占位符 1"/>
          <p:cNvSpPr>
            <a:spLocks noGrp="1"/>
          </p:cNvSpPr>
          <p:nvPr>
            <p:ph type="pic" sz="quarter" idx="20"/>
          </p:nvPr>
        </p:nvSpPr>
        <p:spPr>
          <a:xfrm>
            <a:off x="2754489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7" name="图片占位符 1"/>
          <p:cNvSpPr>
            <a:spLocks noGrp="1"/>
          </p:cNvSpPr>
          <p:nvPr>
            <p:ph type="pic" sz="quarter" idx="21"/>
          </p:nvPr>
        </p:nvSpPr>
        <p:spPr>
          <a:xfrm>
            <a:off x="7565749" y="1760451"/>
            <a:ext cx="1848126" cy="3984798"/>
          </a:xfrm>
          <a:prstGeom prst="roundRect">
            <a:avLst>
              <a:gd name="adj" fmla="val 8008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/>
          <p:cNvGrpSpPr/>
          <p:nvPr userDrawn="1"/>
        </p:nvGrpSpPr>
        <p:grpSpPr>
          <a:xfrm>
            <a:off x="643648" y="1571010"/>
            <a:ext cx="2136134" cy="2061725"/>
            <a:chOff x="699300" y="1194014"/>
            <a:chExt cx="3703320" cy="4871506"/>
          </a:xfrm>
        </p:grpSpPr>
        <p:grpSp>
          <p:nvGrpSpPr>
            <p:cNvPr id="141" name="组合 14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3" name="矩形 14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2" name="矩形 14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5" name="组合 144"/>
          <p:cNvGrpSpPr/>
          <p:nvPr userDrawn="1"/>
        </p:nvGrpSpPr>
        <p:grpSpPr>
          <a:xfrm>
            <a:off x="3558788" y="1571010"/>
            <a:ext cx="2136134" cy="2061725"/>
            <a:chOff x="699300" y="1194014"/>
            <a:chExt cx="3703320" cy="4871506"/>
          </a:xfrm>
        </p:grpSpPr>
        <p:grpSp>
          <p:nvGrpSpPr>
            <p:cNvPr id="146" name="组合 14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48" name="矩形 14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7" name="矩形 14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0" name="组合 149"/>
          <p:cNvGrpSpPr/>
          <p:nvPr userDrawn="1"/>
        </p:nvGrpSpPr>
        <p:grpSpPr>
          <a:xfrm>
            <a:off x="643648" y="4010981"/>
            <a:ext cx="2136134" cy="2061725"/>
            <a:chOff x="699300" y="1194014"/>
            <a:chExt cx="3703320" cy="4871506"/>
          </a:xfrm>
        </p:grpSpPr>
        <p:grpSp>
          <p:nvGrpSpPr>
            <p:cNvPr id="151" name="组合 15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3" name="矩形 15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2" name="矩形 15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5" name="组合 154"/>
          <p:cNvGrpSpPr/>
          <p:nvPr userDrawn="1"/>
        </p:nvGrpSpPr>
        <p:grpSpPr>
          <a:xfrm>
            <a:off x="3558788" y="4010981"/>
            <a:ext cx="2136134" cy="2061725"/>
            <a:chOff x="699300" y="1194014"/>
            <a:chExt cx="3703320" cy="4871506"/>
          </a:xfrm>
        </p:grpSpPr>
        <p:grpSp>
          <p:nvGrpSpPr>
            <p:cNvPr id="156" name="组合 15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58" name="矩形 15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57" name="矩形 15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0" name="组合 159"/>
          <p:cNvGrpSpPr/>
          <p:nvPr userDrawn="1"/>
        </p:nvGrpSpPr>
        <p:grpSpPr>
          <a:xfrm>
            <a:off x="6486475" y="1571010"/>
            <a:ext cx="2136134" cy="2061725"/>
            <a:chOff x="699300" y="1194014"/>
            <a:chExt cx="3703320" cy="4871506"/>
          </a:xfrm>
        </p:grpSpPr>
        <p:grpSp>
          <p:nvGrpSpPr>
            <p:cNvPr id="161" name="组合 16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63" name="矩形 16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62" name="矩形 16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5" name="组合 164"/>
          <p:cNvGrpSpPr/>
          <p:nvPr userDrawn="1"/>
        </p:nvGrpSpPr>
        <p:grpSpPr>
          <a:xfrm>
            <a:off x="9401615" y="1571010"/>
            <a:ext cx="2136134" cy="2061725"/>
            <a:chOff x="699300" y="1194014"/>
            <a:chExt cx="3703320" cy="4871506"/>
          </a:xfrm>
        </p:grpSpPr>
        <p:grpSp>
          <p:nvGrpSpPr>
            <p:cNvPr id="166" name="组合 16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68" name="矩形 16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67" name="矩形 16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0" name="组合 169"/>
          <p:cNvGrpSpPr/>
          <p:nvPr userDrawn="1"/>
        </p:nvGrpSpPr>
        <p:grpSpPr>
          <a:xfrm>
            <a:off x="6486475" y="4010981"/>
            <a:ext cx="2136134" cy="2061725"/>
            <a:chOff x="699300" y="1194014"/>
            <a:chExt cx="3703320" cy="4871506"/>
          </a:xfrm>
        </p:grpSpPr>
        <p:grpSp>
          <p:nvGrpSpPr>
            <p:cNvPr id="171" name="组合 170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73" name="矩形 172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72" name="矩形 171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5" name="组合 174"/>
          <p:cNvGrpSpPr/>
          <p:nvPr userDrawn="1"/>
        </p:nvGrpSpPr>
        <p:grpSpPr>
          <a:xfrm>
            <a:off x="9401615" y="4010981"/>
            <a:ext cx="2136134" cy="2061725"/>
            <a:chOff x="699300" y="1194014"/>
            <a:chExt cx="3703320" cy="4871506"/>
          </a:xfrm>
        </p:grpSpPr>
        <p:grpSp>
          <p:nvGrpSpPr>
            <p:cNvPr id="176" name="组合 175"/>
            <p:cNvGrpSpPr/>
            <p:nvPr userDrawn="1"/>
          </p:nvGrpSpPr>
          <p:grpSpPr>
            <a:xfrm>
              <a:off x="1323113" y="1394509"/>
              <a:ext cx="2555694" cy="4671011"/>
              <a:chOff x="1572053" y="1407159"/>
              <a:chExt cx="2555694" cy="4671011"/>
            </a:xfrm>
            <a:solidFill>
              <a:schemeClr val="bg1"/>
            </a:solidFill>
          </p:grpSpPr>
          <p:sp>
            <p:nvSpPr>
              <p:cNvPr id="178" name="矩形 177"/>
              <p:cNvSpPr/>
              <p:nvPr/>
            </p:nvSpPr>
            <p:spPr>
              <a:xfrm>
                <a:off x="3052661" y="1407161"/>
                <a:ext cx="1075086" cy="4671009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572053" y="1407159"/>
                <a:ext cx="1075086" cy="467100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77" name="矩形 176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60699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8"/>
          </p:nvPr>
        </p:nvSpPr>
        <p:spPr>
          <a:xfrm>
            <a:off x="356838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9"/>
          </p:nvPr>
        </p:nvSpPr>
        <p:spPr>
          <a:xfrm>
            <a:off x="649139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20"/>
          </p:nvPr>
        </p:nvSpPr>
        <p:spPr>
          <a:xfrm>
            <a:off x="9403018" y="157101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21"/>
          </p:nvPr>
        </p:nvSpPr>
        <p:spPr>
          <a:xfrm>
            <a:off x="9418666" y="402635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22"/>
          </p:nvPr>
        </p:nvSpPr>
        <p:spPr>
          <a:xfrm>
            <a:off x="6491362" y="4010980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23"/>
          </p:nvPr>
        </p:nvSpPr>
        <p:spPr>
          <a:xfrm>
            <a:off x="3563629" y="3997309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24"/>
          </p:nvPr>
        </p:nvSpPr>
        <p:spPr>
          <a:xfrm>
            <a:off x="667013" y="4026351"/>
            <a:ext cx="2102400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 userDrawn="1"/>
        </p:nvSpPr>
        <p:spPr>
          <a:xfrm>
            <a:off x="688460" y="1556606"/>
            <a:ext cx="1909823" cy="1909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688460" y="1556605"/>
            <a:ext cx="1909823" cy="1909823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/>
          <p:cNvSpPr/>
          <p:nvPr userDrawn="1"/>
        </p:nvSpPr>
        <p:spPr>
          <a:xfrm>
            <a:off x="9058594" y="2808480"/>
            <a:ext cx="1909823" cy="1909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添加后请将图片「置于底层」</a:t>
            </a:r>
            <a:endParaRPr lang="zh-CN" altLang="en-US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9058594" y="2808479"/>
            <a:ext cx="1909823" cy="1909823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1" name="平行四边形 70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4" name="任意多边形: 形状 73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5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76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5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7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97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8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79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/>
          <p:cNvSpPr/>
          <p:nvPr userDrawn="1"/>
        </p:nvSpPr>
        <p:spPr>
          <a:xfrm>
            <a:off x="0" y="5725724"/>
            <a:ext cx="12207926" cy="1132276"/>
          </a:xfrm>
          <a:custGeom>
            <a:avLst/>
            <a:gdLst>
              <a:gd name="connsiteX0" fmla="*/ 6250746 w 12207926"/>
              <a:gd name="connsiteY0" fmla="*/ 0 h 1132276"/>
              <a:gd name="connsiteX1" fmla="*/ 12091552 w 12207926"/>
              <a:gd name="connsiteY1" fmla="*/ 758316 h 1132276"/>
              <a:gd name="connsiteX2" fmla="*/ 12207926 w 12207926"/>
              <a:gd name="connsiteY2" fmla="*/ 796047 h 1132276"/>
              <a:gd name="connsiteX3" fmla="*/ 12207926 w 12207926"/>
              <a:gd name="connsiteY3" fmla="*/ 1132276 h 1132276"/>
              <a:gd name="connsiteX4" fmla="*/ 0 w 12207926"/>
              <a:gd name="connsiteY4" fmla="*/ 1132276 h 1132276"/>
              <a:gd name="connsiteX5" fmla="*/ 0 w 12207926"/>
              <a:gd name="connsiteY5" fmla="*/ 894992 h 1132276"/>
              <a:gd name="connsiteX6" fmla="*/ 108249 w 12207926"/>
              <a:gd name="connsiteY6" fmla="*/ 854969 h 1132276"/>
              <a:gd name="connsiteX7" fmla="*/ 6250746 w 12207926"/>
              <a:gd name="connsiteY7" fmla="*/ 0 h 113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7926" h="1132276">
                <a:moveTo>
                  <a:pt x="6250746" y="0"/>
                </a:moveTo>
                <a:cubicBezTo>
                  <a:pt x="8499613" y="0"/>
                  <a:pt x="10548888" y="287162"/>
                  <a:pt x="12091552" y="758316"/>
                </a:cubicBezTo>
                <a:lnTo>
                  <a:pt x="12207926" y="796047"/>
                </a:lnTo>
                <a:lnTo>
                  <a:pt x="12207926" y="1132276"/>
                </a:lnTo>
                <a:lnTo>
                  <a:pt x="0" y="1132276"/>
                </a:lnTo>
                <a:lnTo>
                  <a:pt x="0" y="894992"/>
                </a:lnTo>
                <a:lnTo>
                  <a:pt x="108249" y="854969"/>
                </a:lnTo>
                <a:cubicBezTo>
                  <a:pt x="1680251" y="326726"/>
                  <a:pt x="3851951" y="0"/>
                  <a:pt x="6250746" y="0"/>
                </a:cubicBezTo>
                <a:close/>
              </a:path>
            </a:pathLst>
          </a:custGeom>
          <a:gradFill>
            <a:gsLst>
              <a:gs pos="28000">
                <a:schemeClr val="accent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30799" y="1598499"/>
            <a:ext cx="10541107" cy="2711571"/>
            <a:chOff x="699300" y="1194013"/>
            <a:chExt cx="3703320" cy="487150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127000" dir="5400000" sx="102000" sy="102000" algn="t" rotWithShape="0">
                  <a:schemeClr val="tx1">
                    <a:lumMod val="75000"/>
                    <a:lumOff val="2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900000" rtlCol="0" anchor="t"/>
            <a:lstStyle/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【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使用说明</a:t>
              </a:r>
              <a:r>
                <a:rPr lang="en-US" altLang="zh-CN" sz="2200" dirty="0">
                  <a:solidFill>
                    <a:schemeClr val="accent1"/>
                  </a:solidFill>
                </a:rPr>
                <a:t>】</a:t>
              </a:r>
              <a:endParaRPr lang="en-US" altLang="zh-CN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1.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点击「图片标志」可以直接添加电脑中的图片</a:t>
              </a:r>
              <a:endParaRPr lang="en-US" altLang="zh-CN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2.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添加后请将图片「置于底层」</a:t>
              </a:r>
              <a:endParaRPr lang="zh-CN" altLang="en-US" sz="2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2200" dirty="0">
                  <a:solidFill>
                    <a:schemeClr val="accent1"/>
                  </a:solidFill>
                </a:rPr>
                <a:t>3.</a:t>
              </a:r>
              <a:r>
                <a:rPr lang="zh-CN" altLang="en-US" sz="2200" dirty="0">
                  <a:solidFill>
                    <a:schemeClr val="accent1"/>
                  </a:solidFill>
                </a:rPr>
                <a:t>如需调整图片，请用图片的「裁剪」裁剪功能</a:t>
              </a:r>
              <a:endParaRPr lang="en-US" altLang="zh-CN" sz="2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74713" y="1047621"/>
            <a:ext cx="10858500" cy="3353186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3018234" y="4776806"/>
            <a:ext cx="6155531" cy="55399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algn="ctr">
              <a:def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0" algn="dist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4595589" y="5353954"/>
            <a:ext cx="3000821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>
              <a:buNone/>
              <a:defRPr lang="zh-CN" altLang="en-US" sz="1800" b="0" dirty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 algn="dist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4587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【</a:t>
            </a:r>
            <a:r>
              <a:rPr lang="zh-CN" altLang="en-US" sz="2200" b="0" i="0" dirty="0">
                <a:solidFill>
                  <a:schemeClr val="accent1"/>
                </a:solidFill>
              </a:rPr>
              <a:t>使用说明</a:t>
            </a:r>
            <a:r>
              <a:rPr lang="en-US" altLang="zh-CN" sz="2200" b="0" i="0" dirty="0">
                <a:solidFill>
                  <a:schemeClr val="accent1"/>
                </a:solidFill>
              </a:rPr>
              <a:t>】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1.</a:t>
            </a:r>
            <a:r>
              <a:rPr lang="zh-CN" altLang="en-US" sz="2200" b="0" i="0" dirty="0">
                <a:solidFill>
                  <a:schemeClr val="accent1"/>
                </a:solidFill>
              </a:rPr>
              <a:t>点击「图片标志」可以直接添加电脑中的图片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2200" b="0" i="0" dirty="0">
                <a:solidFill>
                  <a:schemeClr val="accent1"/>
                </a:solidFill>
              </a:rPr>
              <a:t>2.</a:t>
            </a:r>
            <a:r>
              <a:rPr lang="zh-CN" altLang="en-US" sz="2200" b="0" i="0" dirty="0">
                <a:solidFill>
                  <a:schemeClr val="accent1"/>
                </a:solidFill>
              </a:rPr>
              <a:t>添加后请将图片「置于底层」</a:t>
            </a:r>
            <a:endParaRPr lang="en-US" altLang="zh-CN" sz="2200" b="0" i="0" dirty="0">
              <a:solidFill>
                <a:schemeClr val="accent1"/>
              </a:solidFill>
            </a:endParaRPr>
          </a:p>
          <a:p>
            <a:pPr algn="ctr"/>
            <a:endParaRPr lang="en-US" altLang="zh-CN" sz="2200" b="0" i="0" dirty="0">
              <a:solidFill>
                <a:schemeClr val="accent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0" i="0" dirty="0">
                <a:solidFill>
                  <a:schemeClr val="accent1"/>
                </a:solidFill>
              </a:rPr>
              <a:t>3.</a:t>
            </a:r>
            <a:r>
              <a:rPr lang="zh-CN" altLang="en-US" sz="2200" b="0" i="0" dirty="0">
                <a:solidFill>
                  <a:schemeClr val="accent1"/>
                </a:solidFill>
              </a:rPr>
              <a:t>如需调整图片，请用图片的「裁剪」裁剪功能</a:t>
            </a:r>
            <a:endParaRPr lang="zh-CN" altLang="en-US" sz="2200" b="0" i="0" dirty="0">
              <a:solidFill>
                <a:schemeClr val="accent1"/>
              </a:solidFill>
            </a:endParaRPr>
          </a:p>
        </p:txBody>
      </p:sp>
      <p:sp>
        <p:nvSpPr>
          <p:cNvPr id="24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69392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21212" y="4887502"/>
            <a:ext cx="5723791" cy="3739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1212" y="3946413"/>
            <a:ext cx="5723791" cy="1020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zh-CN" altLang="en-US" sz="4400" dirty="0"/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平行四边形 5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99300" y="1194013"/>
            <a:ext cx="3703320" cy="4871507"/>
            <a:chOff x="699300" y="1194013"/>
            <a:chExt cx="3703320" cy="4871507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323113" y="1194013"/>
              <a:ext cx="2555694" cy="4871507"/>
              <a:chOff x="1572053" y="1206663"/>
              <a:chExt cx="2555694" cy="487150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3052660" y="1206664"/>
                <a:ext cx="1075087" cy="487150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76200" dir="5400000" sx="102000" sy="102000" algn="t" rotWithShape="0">
                  <a:schemeClr val="bg2">
                    <a:lumMod val="50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572053" y="1206663"/>
                <a:ext cx="1075087" cy="487150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06400" dist="76200" dir="5400000" sx="102000" sy="102000" algn="t" rotWithShape="0">
                  <a:schemeClr val="bg2">
                    <a:lumMod val="50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900000" rtlCol="0" anchor="t"/>
              <a:lstStyle/>
              <a:p>
                <a:pPr algn="ctr">
                  <a:lnSpc>
                    <a:spcPct val="120000"/>
                  </a:lnSpc>
                </a:pPr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5" name="矩形 4"/>
            <p:cNvSpPr/>
            <p:nvPr userDrawn="1"/>
          </p:nvSpPr>
          <p:spPr>
            <a:xfrm>
              <a:off x="699300" y="1194014"/>
              <a:ext cx="3703320" cy="4871505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08000" tIns="900000" rIns="108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【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使用说明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】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点击「图片标志」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可以直接添加电脑中的图片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添加后请将图片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「置于底层」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3.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0404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如需调整图片，请用图片的「裁剪」裁剪功能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0404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76150" y="1125538"/>
            <a:ext cx="3814827" cy="5008562"/>
          </a:xfrm>
          <a:prstGeom prst="roundRect">
            <a:avLst>
              <a:gd name="adj" fmla="val 2153"/>
            </a:avLst>
          </a:prstGeo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82" name="任意多边形: 形状 81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7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18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47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39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21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84" name="文本占位符 7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0400" y="1557337"/>
            <a:ext cx="10858500" cy="4576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9" name="平行四边形 78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82" name="任意多边形: 形状 81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83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4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13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5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5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6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7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8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片占位符 141"/>
          <p:cNvSpPr>
            <a:spLocks noGrp="1"/>
          </p:cNvSpPr>
          <p:nvPr>
            <p:ph type="pic" sz="quarter" idx="17"/>
          </p:nvPr>
        </p:nvSpPr>
        <p:spPr>
          <a:xfrm>
            <a:off x="1200150" y="1557338"/>
            <a:ext cx="9779000" cy="3021012"/>
          </a:xfrm>
          <a:custGeom>
            <a:avLst/>
            <a:gdLst>
              <a:gd name="connsiteX0" fmla="*/ 65042 w 9779000"/>
              <a:gd name="connsiteY0" fmla="*/ 0 h 3021012"/>
              <a:gd name="connsiteX1" fmla="*/ 9713958 w 9779000"/>
              <a:gd name="connsiteY1" fmla="*/ 0 h 3021012"/>
              <a:gd name="connsiteX2" fmla="*/ 9779000 w 9779000"/>
              <a:gd name="connsiteY2" fmla="*/ 65042 h 3021012"/>
              <a:gd name="connsiteX3" fmla="*/ 9779000 w 9779000"/>
              <a:gd name="connsiteY3" fmla="*/ 2955970 h 3021012"/>
              <a:gd name="connsiteX4" fmla="*/ 9713958 w 9779000"/>
              <a:gd name="connsiteY4" fmla="*/ 3021012 h 3021012"/>
              <a:gd name="connsiteX5" fmla="*/ 65042 w 9779000"/>
              <a:gd name="connsiteY5" fmla="*/ 3021012 h 3021012"/>
              <a:gd name="connsiteX6" fmla="*/ 0 w 9779000"/>
              <a:gd name="connsiteY6" fmla="*/ 2955970 h 3021012"/>
              <a:gd name="connsiteX7" fmla="*/ 0 w 9779000"/>
              <a:gd name="connsiteY7" fmla="*/ 65042 h 3021012"/>
              <a:gd name="connsiteX8" fmla="*/ 65042 w 9779000"/>
              <a:gd name="connsiteY8" fmla="*/ 0 h 302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79000" h="3021012">
                <a:moveTo>
                  <a:pt x="65042" y="0"/>
                </a:moveTo>
                <a:lnTo>
                  <a:pt x="9713958" y="0"/>
                </a:lnTo>
                <a:cubicBezTo>
                  <a:pt x="9749880" y="0"/>
                  <a:pt x="9779000" y="29120"/>
                  <a:pt x="9779000" y="65042"/>
                </a:cubicBezTo>
                <a:lnTo>
                  <a:pt x="9779000" y="2955970"/>
                </a:lnTo>
                <a:cubicBezTo>
                  <a:pt x="9779000" y="2991892"/>
                  <a:pt x="9749880" y="3021012"/>
                  <a:pt x="9713958" y="3021012"/>
                </a:cubicBezTo>
                <a:lnTo>
                  <a:pt x="65042" y="3021012"/>
                </a:lnTo>
                <a:cubicBezTo>
                  <a:pt x="29120" y="3021012"/>
                  <a:pt x="0" y="2991892"/>
                  <a:pt x="0" y="2955970"/>
                </a:cubicBezTo>
                <a:lnTo>
                  <a:pt x="0" y="65042"/>
                </a:lnTo>
                <a:cubicBezTo>
                  <a:pt x="0" y="29120"/>
                  <a:pt x="29120" y="0"/>
                  <a:pt x="65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图片占位符 145"/>
          <p:cNvSpPr>
            <a:spLocks noGrp="1"/>
          </p:cNvSpPr>
          <p:nvPr>
            <p:ph type="pic" sz="quarter" idx="18"/>
          </p:nvPr>
        </p:nvSpPr>
        <p:spPr>
          <a:xfrm>
            <a:off x="979488" y="4125914"/>
            <a:ext cx="6554360" cy="2009775"/>
          </a:xfrm>
          <a:custGeom>
            <a:avLst/>
            <a:gdLst>
              <a:gd name="connsiteX0" fmla="*/ 43270 w 6554360"/>
              <a:gd name="connsiteY0" fmla="*/ 0 h 2009775"/>
              <a:gd name="connsiteX1" fmla="*/ 6511517 w 6554360"/>
              <a:gd name="connsiteY1" fmla="*/ 0 h 2009775"/>
              <a:gd name="connsiteX2" fmla="*/ 6542114 w 6554360"/>
              <a:gd name="connsiteY2" fmla="*/ 12674 h 2009775"/>
              <a:gd name="connsiteX3" fmla="*/ 6554360 w 6554360"/>
              <a:gd name="connsiteY3" fmla="*/ 42240 h 2009775"/>
              <a:gd name="connsiteX4" fmla="*/ 6554360 w 6554360"/>
              <a:gd name="connsiteY4" fmla="*/ 1967536 h 2009775"/>
              <a:gd name="connsiteX5" fmla="*/ 6542114 w 6554360"/>
              <a:gd name="connsiteY5" fmla="*/ 1997102 h 2009775"/>
              <a:gd name="connsiteX6" fmla="*/ 6511517 w 6554360"/>
              <a:gd name="connsiteY6" fmla="*/ 2009775 h 2009775"/>
              <a:gd name="connsiteX7" fmla="*/ 43270 w 6554360"/>
              <a:gd name="connsiteY7" fmla="*/ 2009775 h 2009775"/>
              <a:gd name="connsiteX8" fmla="*/ 0 w 6554360"/>
              <a:gd name="connsiteY8" fmla="*/ 1966505 h 2009775"/>
              <a:gd name="connsiteX9" fmla="*/ 0 w 6554360"/>
              <a:gd name="connsiteY9" fmla="*/ 43270 h 2009775"/>
              <a:gd name="connsiteX10" fmla="*/ 43270 w 6554360"/>
              <a:gd name="connsiteY10" fmla="*/ 0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54360" h="2009775">
                <a:moveTo>
                  <a:pt x="43270" y="0"/>
                </a:moveTo>
                <a:lnTo>
                  <a:pt x="6511517" y="0"/>
                </a:lnTo>
                <a:cubicBezTo>
                  <a:pt x="6523466" y="0"/>
                  <a:pt x="6534283" y="4843"/>
                  <a:pt x="6542114" y="12674"/>
                </a:cubicBezTo>
                <a:lnTo>
                  <a:pt x="6554360" y="42240"/>
                </a:lnTo>
                <a:lnTo>
                  <a:pt x="6554360" y="1967536"/>
                </a:lnTo>
                <a:lnTo>
                  <a:pt x="6542114" y="1997102"/>
                </a:lnTo>
                <a:cubicBezTo>
                  <a:pt x="6534283" y="2004932"/>
                  <a:pt x="6523466" y="2009775"/>
                  <a:pt x="6511517" y="2009775"/>
                </a:cubicBezTo>
                <a:lnTo>
                  <a:pt x="43270" y="2009775"/>
                </a:lnTo>
                <a:cubicBezTo>
                  <a:pt x="19373" y="2009775"/>
                  <a:pt x="0" y="1990402"/>
                  <a:pt x="0" y="1966505"/>
                </a:cubicBezTo>
                <a:lnTo>
                  <a:pt x="0" y="43270"/>
                </a:lnTo>
                <a:cubicBezTo>
                  <a:pt x="0" y="19373"/>
                  <a:pt x="19373" y="0"/>
                  <a:pt x="432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5" name="图片占位符 144"/>
          <p:cNvSpPr>
            <a:spLocks noGrp="1"/>
          </p:cNvSpPr>
          <p:nvPr>
            <p:ph type="pic" sz="quarter" idx="17"/>
          </p:nvPr>
        </p:nvSpPr>
        <p:spPr>
          <a:xfrm>
            <a:off x="4665664" y="1557819"/>
            <a:ext cx="6540203" cy="2020406"/>
          </a:xfrm>
          <a:custGeom>
            <a:avLst/>
            <a:gdLst>
              <a:gd name="connsiteX0" fmla="*/ 42349 w 6540203"/>
              <a:gd name="connsiteY0" fmla="*/ 0 h 2020406"/>
              <a:gd name="connsiteX1" fmla="*/ 6498151 w 6540203"/>
              <a:gd name="connsiteY1" fmla="*/ 0 h 2020406"/>
              <a:gd name="connsiteX2" fmla="*/ 6527756 w 6540203"/>
              <a:gd name="connsiteY2" fmla="*/ 12263 h 2020406"/>
              <a:gd name="connsiteX3" fmla="*/ 6540203 w 6540203"/>
              <a:gd name="connsiteY3" fmla="*/ 42312 h 2020406"/>
              <a:gd name="connsiteX4" fmla="*/ 6540203 w 6540203"/>
              <a:gd name="connsiteY4" fmla="*/ 1977613 h 2020406"/>
              <a:gd name="connsiteX5" fmla="*/ 6527756 w 6540203"/>
              <a:gd name="connsiteY5" fmla="*/ 2007662 h 2020406"/>
              <a:gd name="connsiteX6" fmla="*/ 6496990 w 6540203"/>
              <a:gd name="connsiteY6" fmla="*/ 2020406 h 2020406"/>
              <a:gd name="connsiteX7" fmla="*/ 43510 w 6540203"/>
              <a:gd name="connsiteY7" fmla="*/ 2020406 h 2020406"/>
              <a:gd name="connsiteX8" fmla="*/ 0 w 6540203"/>
              <a:gd name="connsiteY8" fmla="*/ 1976896 h 2020406"/>
              <a:gd name="connsiteX9" fmla="*/ 0 w 6540203"/>
              <a:gd name="connsiteY9" fmla="*/ 43029 h 2020406"/>
              <a:gd name="connsiteX10" fmla="*/ 12744 w 6540203"/>
              <a:gd name="connsiteY10" fmla="*/ 12263 h 202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203" h="2020406">
                <a:moveTo>
                  <a:pt x="42349" y="0"/>
                </a:moveTo>
                <a:lnTo>
                  <a:pt x="6498151" y="0"/>
                </a:lnTo>
                <a:lnTo>
                  <a:pt x="6527756" y="12263"/>
                </a:lnTo>
                <a:lnTo>
                  <a:pt x="6540203" y="42312"/>
                </a:lnTo>
                <a:lnTo>
                  <a:pt x="6540203" y="1977613"/>
                </a:lnTo>
                <a:lnTo>
                  <a:pt x="6527756" y="2007662"/>
                </a:lnTo>
                <a:cubicBezTo>
                  <a:pt x="6519883" y="2015536"/>
                  <a:pt x="6509005" y="2020406"/>
                  <a:pt x="6496990" y="2020406"/>
                </a:cubicBezTo>
                <a:lnTo>
                  <a:pt x="43510" y="2020406"/>
                </a:lnTo>
                <a:cubicBezTo>
                  <a:pt x="19480" y="2020406"/>
                  <a:pt x="0" y="2000926"/>
                  <a:pt x="0" y="1976896"/>
                </a:cubicBezTo>
                <a:lnTo>
                  <a:pt x="0" y="43029"/>
                </a:lnTo>
                <a:cubicBezTo>
                  <a:pt x="0" y="31014"/>
                  <a:pt x="4870" y="20137"/>
                  <a:pt x="12744" y="1226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75" name="平行四边形 74"/>
          <p:cNvSpPr/>
          <p:nvPr userDrawn="1"/>
        </p:nvSpPr>
        <p:spPr>
          <a:xfrm>
            <a:off x="198120" y="407116"/>
            <a:ext cx="924560" cy="34212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标题 10"/>
          <p:cNvSpPr>
            <a:spLocks noGrp="1"/>
          </p:cNvSpPr>
          <p:nvPr>
            <p:ph type="title"/>
          </p:nvPr>
        </p:nvSpPr>
        <p:spPr>
          <a:xfrm>
            <a:off x="660400" y="157641"/>
            <a:ext cx="6155531" cy="6750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rmAutofit/>
          </a:bodyPr>
          <a:lstStyle>
            <a:lvl1pPr>
              <a:defRPr lang="zh-CN" altLang="en-US" sz="4000" b="1" dirty="0">
                <a:latin typeface="+mn-lt"/>
                <a:ea typeface="+mn-ea"/>
                <a:cs typeface="+mn-ea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7" name="组合 76"/>
          <p:cNvGrpSpPr/>
          <p:nvPr userDrawn="1"/>
        </p:nvGrpSpPr>
        <p:grpSpPr>
          <a:xfrm>
            <a:off x="10513493" y="276882"/>
            <a:ext cx="1678507" cy="573228"/>
            <a:chOff x="10513493" y="243589"/>
            <a:chExt cx="1678507" cy="573228"/>
          </a:xfrm>
        </p:grpSpPr>
        <p:sp>
          <p:nvSpPr>
            <p:cNvPr id="78" name="任意多边形: 形状 77"/>
            <p:cNvSpPr/>
            <p:nvPr userDrawn="1"/>
          </p:nvSpPr>
          <p:spPr>
            <a:xfrm>
              <a:off x="10513493" y="243589"/>
              <a:ext cx="1678507" cy="573228"/>
            </a:xfrm>
            <a:custGeom>
              <a:avLst/>
              <a:gdLst>
                <a:gd name="connsiteX0" fmla="*/ 83399 w 1678507"/>
                <a:gd name="connsiteY0" fmla="*/ 0 h 573228"/>
                <a:gd name="connsiteX1" fmla="*/ 1678507 w 1678507"/>
                <a:gd name="connsiteY1" fmla="*/ 0 h 573228"/>
                <a:gd name="connsiteX2" fmla="*/ 1678507 w 1678507"/>
                <a:gd name="connsiteY2" fmla="*/ 573228 h 573228"/>
                <a:gd name="connsiteX3" fmla="*/ 0 w 1678507"/>
                <a:gd name="connsiteY3" fmla="*/ 573228 h 57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07" h="573228">
                  <a:moveTo>
                    <a:pt x="83399" y="0"/>
                  </a:moveTo>
                  <a:lnTo>
                    <a:pt x="1678507" y="0"/>
                  </a:lnTo>
                  <a:lnTo>
                    <a:pt x="1678507" y="573228"/>
                  </a:lnTo>
                  <a:lnTo>
                    <a:pt x="0" y="5732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 userDrawn="1">
              <p:custDataLst>
                <p:tags r:id="rId2"/>
              </p:custDataLst>
            </p:nvPr>
          </p:nvGrpSpPr>
          <p:grpSpPr>
            <a:xfrm>
              <a:off x="10764993" y="322121"/>
              <a:ext cx="1259367" cy="366473"/>
              <a:chOff x="2866708" y="2481344"/>
              <a:chExt cx="6458593" cy="1879440"/>
            </a:xfrm>
            <a:solidFill>
              <a:schemeClr val="bg1"/>
            </a:solidFill>
          </p:grpSpPr>
          <p:grpSp>
            <p:nvGrpSpPr>
              <p:cNvPr id="80" name="işļïḋé"/>
              <p:cNvGrpSpPr/>
              <p:nvPr/>
            </p:nvGrpSpPr>
            <p:grpSpPr>
              <a:xfrm>
                <a:off x="2866708" y="2604783"/>
                <a:ext cx="1724148" cy="1756001"/>
                <a:chOff x="4810125" y="3095626"/>
                <a:chExt cx="687388" cy="700088"/>
              </a:xfrm>
              <a:grpFill/>
            </p:grpSpPr>
            <p:sp>
              <p:nvSpPr>
                <p:cNvPr id="109" name="îṥḷïḑe"/>
                <p:cNvSpPr/>
                <p:nvPr/>
              </p:nvSpPr>
              <p:spPr bwMode="auto">
                <a:xfrm>
                  <a:off x="4810125" y="3095626"/>
                  <a:ext cx="687388" cy="700088"/>
                </a:xfrm>
                <a:custGeom>
                  <a:avLst/>
                  <a:gdLst>
                    <a:gd name="T0" fmla="*/ 104 w 208"/>
                    <a:gd name="T1" fmla="*/ 207 h 210"/>
                    <a:gd name="T2" fmla="*/ 4 w 208"/>
                    <a:gd name="T3" fmla="*/ 105 h 210"/>
                    <a:gd name="T4" fmla="*/ 104 w 208"/>
                    <a:gd name="T5" fmla="*/ 4 h 210"/>
                    <a:gd name="T6" fmla="*/ 204 w 208"/>
                    <a:gd name="T7" fmla="*/ 105 h 210"/>
                    <a:gd name="T8" fmla="*/ 104 w 208"/>
                    <a:gd name="T9" fmla="*/ 207 h 210"/>
                    <a:gd name="T10" fmla="*/ 104 w 208"/>
                    <a:gd name="T11" fmla="*/ 0 h 210"/>
                    <a:gd name="T12" fmla="*/ 0 w 208"/>
                    <a:gd name="T13" fmla="*/ 105 h 210"/>
                    <a:gd name="T14" fmla="*/ 104 w 208"/>
                    <a:gd name="T15" fmla="*/ 210 h 210"/>
                    <a:gd name="T16" fmla="*/ 208 w 208"/>
                    <a:gd name="T17" fmla="*/ 105 h 210"/>
                    <a:gd name="T18" fmla="*/ 104 w 208"/>
                    <a:gd name="T19" fmla="*/ 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10">
                      <a:moveTo>
                        <a:pt x="104" y="207"/>
                      </a:moveTo>
                      <a:cubicBezTo>
                        <a:pt x="49" y="207"/>
                        <a:pt x="4" y="161"/>
                        <a:pt x="4" y="105"/>
                      </a:cubicBezTo>
                      <a:cubicBezTo>
                        <a:pt x="4" y="49"/>
                        <a:pt x="49" y="4"/>
                        <a:pt x="104" y="4"/>
                      </a:cubicBezTo>
                      <a:cubicBezTo>
                        <a:pt x="159" y="4"/>
                        <a:pt x="204" y="49"/>
                        <a:pt x="204" y="105"/>
                      </a:cubicBezTo>
                      <a:cubicBezTo>
                        <a:pt x="204" y="161"/>
                        <a:pt x="159" y="207"/>
                        <a:pt x="104" y="207"/>
                      </a:cubicBezTo>
                      <a:close/>
                      <a:moveTo>
                        <a:pt x="104" y="0"/>
                      </a:moveTo>
                      <a:cubicBezTo>
                        <a:pt x="47" y="0"/>
                        <a:pt x="0" y="47"/>
                        <a:pt x="0" y="105"/>
                      </a:cubicBezTo>
                      <a:cubicBezTo>
                        <a:pt x="0" y="163"/>
                        <a:pt x="47" y="210"/>
                        <a:pt x="104" y="210"/>
                      </a:cubicBezTo>
                      <a:cubicBezTo>
                        <a:pt x="161" y="210"/>
                        <a:pt x="208" y="163"/>
                        <a:pt x="208" y="105"/>
                      </a:cubicBezTo>
                      <a:cubicBezTo>
                        <a:pt x="208" y="47"/>
                        <a:pt x="161" y="0"/>
                        <a:pt x="1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îś1îḑê"/>
                <p:cNvSpPr/>
                <p:nvPr/>
              </p:nvSpPr>
              <p:spPr bwMode="auto">
                <a:xfrm>
                  <a:off x="5384800" y="3559176"/>
                  <a:ext cx="46038" cy="30163"/>
                </a:xfrm>
                <a:custGeom>
                  <a:avLst/>
                  <a:gdLst>
                    <a:gd name="T0" fmla="*/ 29 w 29"/>
                    <a:gd name="T1" fmla="*/ 13 h 19"/>
                    <a:gd name="T2" fmla="*/ 27 w 29"/>
                    <a:gd name="T3" fmla="*/ 19 h 19"/>
                    <a:gd name="T4" fmla="*/ 0 w 29"/>
                    <a:gd name="T5" fmla="*/ 6 h 19"/>
                    <a:gd name="T6" fmla="*/ 4 w 29"/>
                    <a:gd name="T7" fmla="*/ 0 h 19"/>
                    <a:gd name="T8" fmla="*/ 29 w 29"/>
                    <a:gd name="T9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29" y="13"/>
                      </a:moveTo>
                      <a:lnTo>
                        <a:pt x="27" y="19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29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ïṧ1íḍè"/>
                <p:cNvSpPr/>
                <p:nvPr/>
              </p:nvSpPr>
              <p:spPr bwMode="auto">
                <a:xfrm>
                  <a:off x="5405438" y="3479801"/>
                  <a:ext cx="49213" cy="42863"/>
                </a:xfrm>
                <a:custGeom>
                  <a:avLst/>
                  <a:gdLst>
                    <a:gd name="T0" fmla="*/ 31 w 31"/>
                    <a:gd name="T1" fmla="*/ 14 h 27"/>
                    <a:gd name="T2" fmla="*/ 29 w 31"/>
                    <a:gd name="T3" fmla="*/ 21 h 27"/>
                    <a:gd name="T4" fmla="*/ 19 w 31"/>
                    <a:gd name="T5" fmla="*/ 18 h 27"/>
                    <a:gd name="T6" fmla="*/ 0 w 31"/>
                    <a:gd name="T7" fmla="*/ 27 h 27"/>
                    <a:gd name="T8" fmla="*/ 2 w 31"/>
                    <a:gd name="T9" fmla="*/ 18 h 27"/>
                    <a:gd name="T10" fmla="*/ 14 w 31"/>
                    <a:gd name="T11" fmla="*/ 14 h 27"/>
                    <a:gd name="T12" fmla="*/ 4 w 31"/>
                    <a:gd name="T13" fmla="*/ 6 h 27"/>
                    <a:gd name="T14" fmla="*/ 4 w 31"/>
                    <a:gd name="T15" fmla="*/ 0 h 27"/>
                    <a:gd name="T16" fmla="*/ 19 w 31"/>
                    <a:gd name="T17" fmla="*/ 12 h 27"/>
                    <a:gd name="T18" fmla="*/ 31 w 31"/>
                    <a:gd name="T1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27">
                      <a:moveTo>
                        <a:pt x="31" y="14"/>
                      </a:moveTo>
                      <a:lnTo>
                        <a:pt x="29" y="21"/>
                      </a:lnTo>
                      <a:lnTo>
                        <a:pt x="19" y="18"/>
                      </a:lnTo>
                      <a:lnTo>
                        <a:pt x="0" y="27"/>
                      </a:lnTo>
                      <a:lnTo>
                        <a:pt x="2" y="18"/>
                      </a:lnTo>
                      <a:lnTo>
                        <a:pt x="14" y="14"/>
                      </a:lnTo>
                      <a:lnTo>
                        <a:pt x="4" y="6"/>
                      </a:lnTo>
                      <a:lnTo>
                        <a:pt x="4" y="0"/>
                      </a:lnTo>
                      <a:lnTo>
                        <a:pt x="19" y="12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íš1íḓè"/>
                <p:cNvSpPr/>
                <p:nvPr/>
              </p:nvSpPr>
              <p:spPr bwMode="auto">
                <a:xfrm>
                  <a:off x="5391150" y="3522663"/>
                  <a:ext cx="50800" cy="36513"/>
                </a:xfrm>
                <a:custGeom>
                  <a:avLst/>
                  <a:gdLst>
                    <a:gd name="T0" fmla="*/ 32 w 32"/>
                    <a:gd name="T1" fmla="*/ 17 h 23"/>
                    <a:gd name="T2" fmla="*/ 32 w 32"/>
                    <a:gd name="T3" fmla="*/ 23 h 23"/>
                    <a:gd name="T4" fmla="*/ 9 w 32"/>
                    <a:gd name="T5" fmla="*/ 15 h 23"/>
                    <a:gd name="T6" fmla="*/ 7 w 32"/>
                    <a:gd name="T7" fmla="*/ 23 h 23"/>
                    <a:gd name="T8" fmla="*/ 0 w 32"/>
                    <a:gd name="T9" fmla="*/ 21 h 23"/>
                    <a:gd name="T10" fmla="*/ 9 w 32"/>
                    <a:gd name="T11" fmla="*/ 0 h 23"/>
                    <a:gd name="T12" fmla="*/ 13 w 32"/>
                    <a:gd name="T13" fmla="*/ 2 h 23"/>
                    <a:gd name="T14" fmla="*/ 11 w 32"/>
                    <a:gd name="T15" fmla="*/ 8 h 23"/>
                    <a:gd name="T16" fmla="*/ 32 w 32"/>
                    <a:gd name="T1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23">
                      <a:moveTo>
                        <a:pt x="32" y="17"/>
                      </a:moveTo>
                      <a:lnTo>
                        <a:pt x="32" y="23"/>
                      </a:lnTo>
                      <a:lnTo>
                        <a:pt x="9" y="15"/>
                      </a:lnTo>
                      <a:lnTo>
                        <a:pt x="7" y="23"/>
                      </a:lnTo>
                      <a:lnTo>
                        <a:pt x="0" y="21"/>
                      </a:lnTo>
                      <a:lnTo>
                        <a:pt x="9" y="0"/>
                      </a:lnTo>
                      <a:lnTo>
                        <a:pt x="13" y="2"/>
                      </a:lnTo>
                      <a:lnTo>
                        <a:pt x="11" y="8"/>
                      </a:lnTo>
                      <a:lnTo>
                        <a:pt x="32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îṡḻîḑé"/>
                <p:cNvSpPr/>
                <p:nvPr/>
              </p:nvSpPr>
              <p:spPr bwMode="auto">
                <a:xfrm>
                  <a:off x="5368925" y="3579813"/>
                  <a:ext cx="46038" cy="46038"/>
                </a:xfrm>
                <a:custGeom>
                  <a:avLst/>
                  <a:gdLst>
                    <a:gd name="T0" fmla="*/ 0 w 14"/>
                    <a:gd name="T1" fmla="*/ 6 h 14"/>
                    <a:gd name="T2" fmla="*/ 1 w 14"/>
                    <a:gd name="T3" fmla="*/ 3 h 14"/>
                    <a:gd name="T4" fmla="*/ 4 w 14"/>
                    <a:gd name="T5" fmla="*/ 1 h 14"/>
                    <a:gd name="T6" fmla="*/ 8 w 14"/>
                    <a:gd name="T7" fmla="*/ 1 h 14"/>
                    <a:gd name="T8" fmla="*/ 6 w 14"/>
                    <a:gd name="T9" fmla="*/ 4 h 14"/>
                    <a:gd name="T10" fmla="*/ 5 w 14"/>
                    <a:gd name="T11" fmla="*/ 3 h 14"/>
                    <a:gd name="T12" fmla="*/ 3 w 14"/>
                    <a:gd name="T13" fmla="*/ 5 h 14"/>
                    <a:gd name="T14" fmla="*/ 3 w 14"/>
                    <a:gd name="T15" fmla="*/ 6 h 14"/>
                    <a:gd name="T16" fmla="*/ 3 w 14"/>
                    <a:gd name="T17" fmla="*/ 7 h 14"/>
                    <a:gd name="T18" fmla="*/ 4 w 14"/>
                    <a:gd name="T19" fmla="*/ 7 h 14"/>
                    <a:gd name="T20" fmla="*/ 6 w 14"/>
                    <a:gd name="T21" fmla="*/ 6 h 14"/>
                    <a:gd name="T22" fmla="*/ 9 w 14"/>
                    <a:gd name="T23" fmla="*/ 4 h 14"/>
                    <a:gd name="T24" fmla="*/ 11 w 14"/>
                    <a:gd name="T25" fmla="*/ 3 h 14"/>
                    <a:gd name="T26" fmla="*/ 13 w 14"/>
                    <a:gd name="T27" fmla="*/ 4 h 14"/>
                    <a:gd name="T28" fmla="*/ 14 w 14"/>
                    <a:gd name="T29" fmla="*/ 6 h 14"/>
                    <a:gd name="T30" fmla="*/ 14 w 14"/>
                    <a:gd name="T31" fmla="*/ 8 h 14"/>
                    <a:gd name="T32" fmla="*/ 13 w 14"/>
                    <a:gd name="T33" fmla="*/ 11 h 14"/>
                    <a:gd name="T34" fmla="*/ 10 w 14"/>
                    <a:gd name="T35" fmla="*/ 14 h 14"/>
                    <a:gd name="T36" fmla="*/ 6 w 14"/>
                    <a:gd name="T37" fmla="*/ 13 h 14"/>
                    <a:gd name="T38" fmla="*/ 7 w 14"/>
                    <a:gd name="T39" fmla="*/ 11 h 14"/>
                    <a:gd name="T40" fmla="*/ 10 w 14"/>
                    <a:gd name="T41" fmla="*/ 11 h 14"/>
                    <a:gd name="T42" fmla="*/ 11 w 14"/>
                    <a:gd name="T43" fmla="*/ 10 h 14"/>
                    <a:gd name="T44" fmla="*/ 12 w 14"/>
                    <a:gd name="T45" fmla="*/ 8 h 14"/>
                    <a:gd name="T46" fmla="*/ 11 w 14"/>
                    <a:gd name="T47" fmla="*/ 6 h 14"/>
                    <a:gd name="T48" fmla="*/ 10 w 14"/>
                    <a:gd name="T49" fmla="*/ 6 h 14"/>
                    <a:gd name="T50" fmla="*/ 9 w 14"/>
                    <a:gd name="T51" fmla="*/ 7 h 14"/>
                    <a:gd name="T52" fmla="*/ 7 w 14"/>
                    <a:gd name="T53" fmla="*/ 8 h 14"/>
                    <a:gd name="T54" fmla="*/ 5 w 14"/>
                    <a:gd name="T55" fmla="*/ 10 h 14"/>
                    <a:gd name="T56" fmla="*/ 2 w 14"/>
                    <a:gd name="T57" fmla="*/ 9 h 14"/>
                    <a:gd name="T58" fmla="*/ 0 w 14"/>
                    <a:gd name="T59" fmla="*/ 8 h 14"/>
                    <a:gd name="T60" fmla="*/ 0 w 14"/>
                    <a:gd name="T6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" h="14">
                      <a:moveTo>
                        <a:pt x="0" y="6"/>
                      </a:moveTo>
                      <a:cubicBezTo>
                        <a:pt x="0" y="5"/>
                        <a:pt x="1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ubicBezTo>
                        <a:pt x="5" y="0"/>
                        <a:pt x="7" y="1"/>
                        <a:pt x="8" y="1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3" y="5"/>
                      </a:cubicBezTo>
                      <a:cubicBezTo>
                        <a:pt x="3" y="5"/>
                        <a:pt x="2" y="6"/>
                        <a:pt x="3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5" y="7"/>
                        <a:pt x="6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4"/>
                        <a:pt x="10" y="3"/>
                        <a:pt x="11" y="3"/>
                      </a:cubicBezTo>
                      <a:cubicBezTo>
                        <a:pt x="11" y="3"/>
                        <a:pt x="12" y="4"/>
                        <a:pt x="13" y="4"/>
                      </a:cubicBezTo>
                      <a:cubicBezTo>
                        <a:pt x="13" y="5"/>
                        <a:pt x="14" y="5"/>
                        <a:pt x="14" y="6"/>
                      </a:cubicBezTo>
                      <a:cubicBezTo>
                        <a:pt x="14" y="7"/>
                        <a:pt x="14" y="7"/>
                        <a:pt x="14" y="8"/>
                      </a:cubicBezTo>
                      <a:cubicBezTo>
                        <a:pt x="14" y="9"/>
                        <a:pt x="14" y="10"/>
                        <a:pt x="13" y="11"/>
                      </a:cubicBezTo>
                      <a:cubicBezTo>
                        <a:pt x="12" y="12"/>
                        <a:pt x="11" y="13"/>
                        <a:pt x="10" y="14"/>
                      </a:cubicBezTo>
                      <a:cubicBezTo>
                        <a:pt x="9" y="14"/>
                        <a:pt x="7" y="14"/>
                        <a:pt x="6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1"/>
                        <a:pt x="9" y="11"/>
                        <a:pt x="10" y="11"/>
                      </a:cubicBezTo>
                      <a:cubicBezTo>
                        <a:pt x="10" y="11"/>
                        <a:pt x="11" y="10"/>
                        <a:pt x="11" y="10"/>
                      </a:cubicBezTo>
                      <a:cubicBezTo>
                        <a:pt x="12" y="9"/>
                        <a:pt x="12" y="8"/>
                        <a:pt x="12" y="8"/>
                      </a:cubicBezTo>
                      <a:cubicBezTo>
                        <a:pt x="12" y="7"/>
                        <a:pt x="12" y="7"/>
                        <a:pt x="11" y="6"/>
                      </a:cubicBezTo>
                      <a:cubicBezTo>
                        <a:pt x="11" y="6"/>
                        <a:pt x="11" y="6"/>
                        <a:pt x="10" y="6"/>
                      </a:cubicBezTo>
                      <a:cubicBezTo>
                        <a:pt x="10" y="6"/>
                        <a:pt x="10" y="6"/>
                        <a:pt x="9" y="7"/>
                      </a:cubicBezTo>
                      <a:cubicBezTo>
                        <a:pt x="9" y="7"/>
                        <a:pt x="8" y="7"/>
                        <a:pt x="7" y="8"/>
                      </a:cubicBezTo>
                      <a:cubicBezTo>
                        <a:pt x="6" y="9"/>
                        <a:pt x="5" y="10"/>
                        <a:pt x="5" y="10"/>
                      </a:cubicBez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9"/>
                        <a:pt x="1" y="9"/>
                        <a:pt x="0" y="8"/>
                      </a:cubicBezTo>
                      <a:cubicBezTo>
                        <a:pt x="0" y="7"/>
                        <a:pt x="0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Sḷiḑé"/>
                <p:cNvSpPr/>
                <p:nvPr/>
              </p:nvSpPr>
              <p:spPr bwMode="auto">
                <a:xfrm>
                  <a:off x="5335588" y="3616326"/>
                  <a:ext cx="60325" cy="52388"/>
                </a:xfrm>
                <a:custGeom>
                  <a:avLst/>
                  <a:gdLst>
                    <a:gd name="T0" fmla="*/ 12 w 18"/>
                    <a:gd name="T1" fmla="*/ 9 h 16"/>
                    <a:gd name="T2" fmla="*/ 10 w 18"/>
                    <a:gd name="T3" fmla="*/ 8 h 16"/>
                    <a:gd name="T4" fmla="*/ 9 w 18"/>
                    <a:gd name="T5" fmla="*/ 9 h 16"/>
                    <a:gd name="T6" fmla="*/ 8 w 18"/>
                    <a:gd name="T7" fmla="*/ 9 h 16"/>
                    <a:gd name="T8" fmla="*/ 8 w 18"/>
                    <a:gd name="T9" fmla="*/ 10 h 16"/>
                    <a:gd name="T10" fmla="*/ 12 w 18"/>
                    <a:gd name="T11" fmla="*/ 14 h 16"/>
                    <a:gd name="T12" fmla="*/ 10 w 18"/>
                    <a:gd name="T13" fmla="*/ 16 h 16"/>
                    <a:gd name="T14" fmla="*/ 0 w 18"/>
                    <a:gd name="T15" fmla="*/ 7 h 16"/>
                    <a:gd name="T16" fmla="*/ 4 w 18"/>
                    <a:gd name="T17" fmla="*/ 2 h 16"/>
                    <a:gd name="T18" fmla="*/ 6 w 18"/>
                    <a:gd name="T19" fmla="*/ 0 h 16"/>
                    <a:gd name="T20" fmla="*/ 8 w 18"/>
                    <a:gd name="T21" fmla="*/ 0 h 16"/>
                    <a:gd name="T22" fmla="*/ 10 w 18"/>
                    <a:gd name="T23" fmla="*/ 1 h 16"/>
                    <a:gd name="T24" fmla="*/ 12 w 18"/>
                    <a:gd name="T25" fmla="*/ 3 h 16"/>
                    <a:gd name="T26" fmla="*/ 11 w 18"/>
                    <a:gd name="T27" fmla="*/ 6 h 16"/>
                    <a:gd name="T28" fmla="*/ 12 w 18"/>
                    <a:gd name="T29" fmla="*/ 6 h 16"/>
                    <a:gd name="T30" fmla="*/ 15 w 18"/>
                    <a:gd name="T31" fmla="*/ 6 h 16"/>
                    <a:gd name="T32" fmla="*/ 18 w 18"/>
                    <a:gd name="T33" fmla="*/ 7 h 16"/>
                    <a:gd name="T34" fmla="*/ 16 w 18"/>
                    <a:gd name="T35" fmla="*/ 9 h 16"/>
                    <a:gd name="T36" fmla="*/ 12 w 18"/>
                    <a:gd name="T37" fmla="*/ 9 h 16"/>
                    <a:gd name="T38" fmla="*/ 9 w 18"/>
                    <a:gd name="T39" fmla="*/ 5 h 16"/>
                    <a:gd name="T40" fmla="*/ 9 w 18"/>
                    <a:gd name="T41" fmla="*/ 4 h 16"/>
                    <a:gd name="T42" fmla="*/ 8 w 18"/>
                    <a:gd name="T43" fmla="*/ 3 h 16"/>
                    <a:gd name="T44" fmla="*/ 7 w 18"/>
                    <a:gd name="T45" fmla="*/ 3 h 16"/>
                    <a:gd name="T46" fmla="*/ 6 w 18"/>
                    <a:gd name="T47" fmla="*/ 3 h 16"/>
                    <a:gd name="T48" fmla="*/ 5 w 18"/>
                    <a:gd name="T49" fmla="*/ 5 h 16"/>
                    <a:gd name="T50" fmla="*/ 3 w 18"/>
                    <a:gd name="T51" fmla="*/ 6 h 16"/>
                    <a:gd name="T52" fmla="*/ 6 w 18"/>
                    <a:gd name="T53" fmla="*/ 8 h 16"/>
                    <a:gd name="T54" fmla="*/ 7 w 18"/>
                    <a:gd name="T55" fmla="*/ 7 h 16"/>
                    <a:gd name="T56" fmla="*/ 9 w 18"/>
                    <a:gd name="T57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" h="16">
                      <a:moveTo>
                        <a:pt x="12" y="9"/>
                      </a:moveTo>
                      <a:cubicBezTo>
                        <a:pt x="11" y="8"/>
                        <a:pt x="10" y="8"/>
                        <a:pt x="10" y="8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7" y="0"/>
                        <a:pt x="8" y="0"/>
                        <a:pt x="8" y="0"/>
                      </a:cubicBezTo>
                      <a:cubicBezTo>
                        <a:pt x="9" y="0"/>
                        <a:pt x="10" y="1"/>
                        <a:pt x="10" y="1"/>
                      </a:cubicBezTo>
                      <a:cubicBezTo>
                        <a:pt x="11" y="2"/>
                        <a:pt x="11" y="3"/>
                        <a:pt x="12" y="3"/>
                      </a:cubicBezTo>
                      <a:cubicBezTo>
                        <a:pt x="12" y="4"/>
                        <a:pt x="11" y="5"/>
                        <a:pt x="11" y="6"/>
                      </a:cubicBezTo>
                      <a:cubicBezTo>
                        <a:pt x="11" y="6"/>
                        <a:pt x="12" y="6"/>
                        <a:pt x="12" y="6"/>
                      </a:cubicBezTo>
                      <a:cubicBezTo>
                        <a:pt x="13" y="6"/>
                        <a:pt x="14" y="6"/>
                        <a:pt x="15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lose/>
                      <a:moveTo>
                        <a:pt x="9" y="5"/>
                      </a:move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4"/>
                        <a:pt x="5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iṩ1ïḋè"/>
                <p:cNvSpPr/>
                <p:nvPr/>
              </p:nvSpPr>
              <p:spPr bwMode="auto">
                <a:xfrm>
                  <a:off x="5302250" y="3641726"/>
                  <a:ext cx="57150" cy="57150"/>
                </a:xfrm>
                <a:custGeom>
                  <a:avLst/>
                  <a:gdLst>
                    <a:gd name="T0" fmla="*/ 19 w 36"/>
                    <a:gd name="T1" fmla="*/ 36 h 36"/>
                    <a:gd name="T2" fmla="*/ 0 w 36"/>
                    <a:gd name="T3" fmla="*/ 15 h 36"/>
                    <a:gd name="T4" fmla="*/ 17 w 36"/>
                    <a:gd name="T5" fmla="*/ 0 h 36"/>
                    <a:gd name="T6" fmla="*/ 19 w 36"/>
                    <a:gd name="T7" fmla="*/ 5 h 36"/>
                    <a:gd name="T8" fmla="*/ 9 w 36"/>
                    <a:gd name="T9" fmla="*/ 15 h 36"/>
                    <a:gd name="T10" fmla="*/ 13 w 36"/>
                    <a:gd name="T11" fmla="*/ 19 h 36"/>
                    <a:gd name="T12" fmla="*/ 23 w 36"/>
                    <a:gd name="T13" fmla="*/ 11 h 36"/>
                    <a:gd name="T14" fmla="*/ 25 w 36"/>
                    <a:gd name="T15" fmla="*/ 15 h 36"/>
                    <a:gd name="T16" fmla="*/ 15 w 36"/>
                    <a:gd name="T17" fmla="*/ 24 h 36"/>
                    <a:gd name="T18" fmla="*/ 19 w 36"/>
                    <a:gd name="T19" fmla="*/ 30 h 36"/>
                    <a:gd name="T20" fmla="*/ 31 w 36"/>
                    <a:gd name="T21" fmla="*/ 19 h 36"/>
                    <a:gd name="T22" fmla="*/ 36 w 36"/>
                    <a:gd name="T23" fmla="*/ 24 h 36"/>
                    <a:gd name="T24" fmla="*/ 19 w 36"/>
                    <a:gd name="T25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36"/>
                      </a:moveTo>
                      <a:lnTo>
                        <a:pt x="0" y="15"/>
                      </a:lnTo>
                      <a:lnTo>
                        <a:pt x="17" y="0"/>
                      </a:lnTo>
                      <a:lnTo>
                        <a:pt x="19" y="5"/>
                      </a:lnTo>
                      <a:lnTo>
                        <a:pt x="9" y="15"/>
                      </a:lnTo>
                      <a:lnTo>
                        <a:pt x="13" y="19"/>
                      </a:lnTo>
                      <a:lnTo>
                        <a:pt x="23" y="11"/>
                      </a:lnTo>
                      <a:lnTo>
                        <a:pt x="25" y="15"/>
                      </a:lnTo>
                      <a:lnTo>
                        <a:pt x="15" y="24"/>
                      </a:lnTo>
                      <a:lnTo>
                        <a:pt x="19" y="30"/>
                      </a:lnTo>
                      <a:lnTo>
                        <a:pt x="31" y="19"/>
                      </a:lnTo>
                      <a:lnTo>
                        <a:pt x="36" y="24"/>
                      </a:lnTo>
                      <a:lnTo>
                        <a:pt x="19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i$ḻíḋê"/>
                <p:cNvSpPr/>
                <p:nvPr/>
              </p:nvSpPr>
              <p:spPr bwMode="auto">
                <a:xfrm>
                  <a:off x="5262563" y="3665538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30 h 34"/>
                    <a:gd name="T4" fmla="*/ 23 w 29"/>
                    <a:gd name="T5" fmla="*/ 34 h 34"/>
                    <a:gd name="T6" fmla="*/ 0 w 29"/>
                    <a:gd name="T7" fmla="*/ 15 h 34"/>
                    <a:gd name="T8" fmla="*/ 7 w 29"/>
                    <a:gd name="T9" fmla="*/ 11 h 34"/>
                    <a:gd name="T10" fmla="*/ 23 w 29"/>
                    <a:gd name="T11" fmla="*/ 25 h 34"/>
                    <a:gd name="T12" fmla="*/ 19 w 29"/>
                    <a:gd name="T13" fmla="*/ 4 h 34"/>
                    <a:gd name="T14" fmla="*/ 23 w 29"/>
                    <a:gd name="T1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30"/>
                      </a:lnTo>
                      <a:lnTo>
                        <a:pt x="23" y="34"/>
                      </a:lnTo>
                      <a:lnTo>
                        <a:pt x="0" y="15"/>
                      </a:lnTo>
                      <a:lnTo>
                        <a:pt x="7" y="11"/>
                      </a:lnTo>
                      <a:lnTo>
                        <a:pt x="23" y="25"/>
                      </a:lnTo>
                      <a:lnTo>
                        <a:pt x="19" y="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íşḷíḑe"/>
                <p:cNvSpPr/>
                <p:nvPr/>
              </p:nvSpPr>
              <p:spPr bwMode="auto">
                <a:xfrm>
                  <a:off x="5249863" y="3689351"/>
                  <a:ext cx="26988" cy="42863"/>
                </a:xfrm>
                <a:custGeom>
                  <a:avLst/>
                  <a:gdLst>
                    <a:gd name="T0" fmla="*/ 17 w 17"/>
                    <a:gd name="T1" fmla="*/ 25 h 27"/>
                    <a:gd name="T2" fmla="*/ 12 w 17"/>
                    <a:gd name="T3" fmla="*/ 27 h 27"/>
                    <a:gd name="T4" fmla="*/ 0 w 17"/>
                    <a:gd name="T5" fmla="*/ 2 h 27"/>
                    <a:gd name="T6" fmla="*/ 6 w 17"/>
                    <a:gd name="T7" fmla="*/ 0 h 27"/>
                    <a:gd name="T8" fmla="*/ 17 w 17"/>
                    <a:gd name="T9" fmla="*/ 2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7">
                      <a:moveTo>
                        <a:pt x="17" y="25"/>
                      </a:moveTo>
                      <a:lnTo>
                        <a:pt x="12" y="27"/>
                      </a:lnTo>
                      <a:lnTo>
                        <a:pt x="0" y="2"/>
                      </a:lnTo>
                      <a:lnTo>
                        <a:pt x="6" y="0"/>
                      </a:lnTo>
                      <a:lnTo>
                        <a:pt x="1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îṡḷiḋe"/>
                <p:cNvSpPr/>
                <p:nvPr/>
              </p:nvSpPr>
              <p:spPr bwMode="auto">
                <a:xfrm>
                  <a:off x="5207000" y="3695701"/>
                  <a:ext cx="46038" cy="53975"/>
                </a:xfrm>
                <a:custGeom>
                  <a:avLst/>
                  <a:gdLst>
                    <a:gd name="T0" fmla="*/ 23 w 29"/>
                    <a:gd name="T1" fmla="*/ 0 h 34"/>
                    <a:gd name="T2" fmla="*/ 29 w 29"/>
                    <a:gd name="T3" fmla="*/ 27 h 34"/>
                    <a:gd name="T4" fmla="*/ 25 w 29"/>
                    <a:gd name="T5" fmla="*/ 29 h 34"/>
                    <a:gd name="T6" fmla="*/ 8 w 29"/>
                    <a:gd name="T7" fmla="*/ 15 h 34"/>
                    <a:gd name="T8" fmla="*/ 12 w 29"/>
                    <a:gd name="T9" fmla="*/ 32 h 34"/>
                    <a:gd name="T10" fmla="*/ 8 w 29"/>
                    <a:gd name="T11" fmla="*/ 34 h 34"/>
                    <a:gd name="T12" fmla="*/ 0 w 29"/>
                    <a:gd name="T13" fmla="*/ 6 h 34"/>
                    <a:gd name="T14" fmla="*/ 6 w 29"/>
                    <a:gd name="T15" fmla="*/ 4 h 34"/>
                    <a:gd name="T16" fmla="*/ 23 w 29"/>
                    <a:gd name="T17" fmla="*/ 19 h 34"/>
                    <a:gd name="T18" fmla="*/ 17 w 29"/>
                    <a:gd name="T19" fmla="*/ 2 h 34"/>
                    <a:gd name="T20" fmla="*/ 23 w 29"/>
                    <a:gd name="T2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" h="34">
                      <a:moveTo>
                        <a:pt x="23" y="0"/>
                      </a:moveTo>
                      <a:lnTo>
                        <a:pt x="29" y="27"/>
                      </a:lnTo>
                      <a:lnTo>
                        <a:pt x="25" y="29"/>
                      </a:lnTo>
                      <a:lnTo>
                        <a:pt x="8" y="15"/>
                      </a:lnTo>
                      <a:lnTo>
                        <a:pt x="12" y="32"/>
                      </a:lnTo>
                      <a:lnTo>
                        <a:pt x="8" y="34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23" y="19"/>
                      </a:lnTo>
                      <a:lnTo>
                        <a:pt x="17" y="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Sḷîḋè"/>
                <p:cNvSpPr/>
                <p:nvPr/>
              </p:nvSpPr>
              <p:spPr bwMode="auto">
                <a:xfrm>
                  <a:off x="5164138" y="3705226"/>
                  <a:ext cx="36513" cy="50800"/>
                </a:xfrm>
                <a:custGeom>
                  <a:avLst/>
                  <a:gdLst>
                    <a:gd name="T0" fmla="*/ 9 w 11"/>
                    <a:gd name="T1" fmla="*/ 8 h 15"/>
                    <a:gd name="T2" fmla="*/ 8 w 11"/>
                    <a:gd name="T3" fmla="*/ 1 h 15"/>
                    <a:gd name="T4" fmla="*/ 11 w 11"/>
                    <a:gd name="T5" fmla="*/ 0 h 15"/>
                    <a:gd name="T6" fmla="*/ 11 w 11"/>
                    <a:gd name="T7" fmla="*/ 7 h 15"/>
                    <a:gd name="T8" fmla="*/ 11 w 11"/>
                    <a:gd name="T9" fmla="*/ 11 h 15"/>
                    <a:gd name="T10" fmla="*/ 11 w 11"/>
                    <a:gd name="T11" fmla="*/ 13 h 15"/>
                    <a:gd name="T12" fmla="*/ 9 w 11"/>
                    <a:gd name="T13" fmla="*/ 14 h 15"/>
                    <a:gd name="T14" fmla="*/ 7 w 11"/>
                    <a:gd name="T15" fmla="*/ 14 h 15"/>
                    <a:gd name="T16" fmla="*/ 4 w 11"/>
                    <a:gd name="T17" fmla="*/ 14 h 15"/>
                    <a:gd name="T18" fmla="*/ 2 w 11"/>
                    <a:gd name="T19" fmla="*/ 13 h 15"/>
                    <a:gd name="T20" fmla="*/ 1 w 11"/>
                    <a:gd name="T21" fmla="*/ 12 h 15"/>
                    <a:gd name="T22" fmla="*/ 1 w 11"/>
                    <a:gd name="T23" fmla="*/ 8 h 15"/>
                    <a:gd name="T24" fmla="*/ 0 w 11"/>
                    <a:gd name="T25" fmla="*/ 1 h 15"/>
                    <a:gd name="T26" fmla="*/ 3 w 11"/>
                    <a:gd name="T27" fmla="*/ 1 h 15"/>
                    <a:gd name="T28" fmla="*/ 3 w 11"/>
                    <a:gd name="T29" fmla="*/ 8 h 15"/>
                    <a:gd name="T30" fmla="*/ 4 w 11"/>
                    <a:gd name="T31" fmla="*/ 11 h 15"/>
                    <a:gd name="T32" fmla="*/ 4 w 11"/>
                    <a:gd name="T33" fmla="*/ 12 h 15"/>
                    <a:gd name="T34" fmla="*/ 6 w 11"/>
                    <a:gd name="T35" fmla="*/ 12 h 15"/>
                    <a:gd name="T36" fmla="*/ 8 w 11"/>
                    <a:gd name="T37" fmla="*/ 12 h 15"/>
                    <a:gd name="T38" fmla="*/ 9 w 11"/>
                    <a:gd name="T39" fmla="*/ 10 h 15"/>
                    <a:gd name="T40" fmla="*/ 9 w 11"/>
                    <a:gd name="T41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15">
                      <a:moveTo>
                        <a:pt x="9" y="8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9"/>
                        <a:pt x="11" y="10"/>
                        <a:pt x="11" y="11"/>
                      </a:cubicBezTo>
                      <a:cubicBezTo>
                        <a:pt x="11" y="12"/>
                        <a:pt x="11" y="12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9" y="14"/>
                        <a:pt x="8" y="14"/>
                        <a:pt x="7" y="14"/>
                      </a:cubicBezTo>
                      <a:cubicBezTo>
                        <a:pt x="5" y="15"/>
                        <a:pt x="4" y="15"/>
                        <a:pt x="4" y="14"/>
                      </a:cubicBezTo>
                      <a:cubicBezTo>
                        <a:pt x="3" y="14"/>
                        <a:pt x="2" y="14"/>
                        <a:pt x="2" y="13"/>
                      </a:cubicBezTo>
                      <a:cubicBezTo>
                        <a:pt x="2" y="13"/>
                        <a:pt x="1" y="12"/>
                        <a:pt x="1" y="12"/>
                      </a:cubicBezTo>
                      <a:cubicBezTo>
                        <a:pt x="1" y="11"/>
                        <a:pt x="1" y="10"/>
                        <a:pt x="1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9"/>
                        <a:pt x="3" y="10"/>
                        <a:pt x="4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2"/>
                        <a:pt x="8" y="12"/>
                        <a:pt x="8" y="12"/>
                      </a:cubicBezTo>
                      <a:cubicBezTo>
                        <a:pt x="8" y="11"/>
                        <a:pt x="9" y="11"/>
                        <a:pt x="9" y="10"/>
                      </a:cubicBezTo>
                      <a:cubicBezTo>
                        <a:pt x="9" y="10"/>
                        <a:pt x="9" y="9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ŝlíḋê"/>
                <p:cNvSpPr/>
                <p:nvPr/>
              </p:nvSpPr>
              <p:spPr bwMode="auto">
                <a:xfrm>
                  <a:off x="5091113" y="3705226"/>
                  <a:ext cx="42863" cy="47625"/>
                </a:xfrm>
                <a:custGeom>
                  <a:avLst/>
                  <a:gdLst>
                    <a:gd name="T0" fmla="*/ 9 w 13"/>
                    <a:gd name="T1" fmla="*/ 11 h 14"/>
                    <a:gd name="T2" fmla="*/ 10 w 13"/>
                    <a:gd name="T3" fmla="*/ 9 h 14"/>
                    <a:gd name="T4" fmla="*/ 7 w 13"/>
                    <a:gd name="T5" fmla="*/ 9 h 14"/>
                    <a:gd name="T6" fmla="*/ 7 w 13"/>
                    <a:gd name="T7" fmla="*/ 6 h 14"/>
                    <a:gd name="T8" fmla="*/ 13 w 13"/>
                    <a:gd name="T9" fmla="*/ 7 h 14"/>
                    <a:gd name="T10" fmla="*/ 12 w 13"/>
                    <a:gd name="T11" fmla="*/ 13 h 14"/>
                    <a:gd name="T12" fmla="*/ 9 w 13"/>
                    <a:gd name="T13" fmla="*/ 14 h 14"/>
                    <a:gd name="T14" fmla="*/ 6 w 13"/>
                    <a:gd name="T15" fmla="*/ 14 h 14"/>
                    <a:gd name="T16" fmla="*/ 2 w 13"/>
                    <a:gd name="T17" fmla="*/ 12 h 14"/>
                    <a:gd name="T18" fmla="*/ 0 w 13"/>
                    <a:gd name="T19" fmla="*/ 9 h 14"/>
                    <a:gd name="T20" fmla="*/ 0 w 13"/>
                    <a:gd name="T21" fmla="*/ 6 h 14"/>
                    <a:gd name="T22" fmla="*/ 2 w 13"/>
                    <a:gd name="T23" fmla="*/ 2 h 14"/>
                    <a:gd name="T24" fmla="*/ 5 w 13"/>
                    <a:gd name="T25" fmla="*/ 0 h 14"/>
                    <a:gd name="T26" fmla="*/ 8 w 13"/>
                    <a:gd name="T27" fmla="*/ 0 h 14"/>
                    <a:gd name="T28" fmla="*/ 12 w 13"/>
                    <a:gd name="T29" fmla="*/ 2 h 14"/>
                    <a:gd name="T30" fmla="*/ 13 w 13"/>
                    <a:gd name="T31" fmla="*/ 5 h 14"/>
                    <a:gd name="T32" fmla="*/ 10 w 13"/>
                    <a:gd name="T33" fmla="*/ 5 h 14"/>
                    <a:gd name="T34" fmla="*/ 9 w 13"/>
                    <a:gd name="T35" fmla="*/ 3 h 14"/>
                    <a:gd name="T36" fmla="*/ 8 w 13"/>
                    <a:gd name="T37" fmla="*/ 2 h 14"/>
                    <a:gd name="T38" fmla="*/ 5 w 13"/>
                    <a:gd name="T39" fmla="*/ 3 h 14"/>
                    <a:gd name="T40" fmla="*/ 3 w 13"/>
                    <a:gd name="T41" fmla="*/ 6 h 14"/>
                    <a:gd name="T42" fmla="*/ 4 w 13"/>
                    <a:gd name="T43" fmla="*/ 10 h 14"/>
                    <a:gd name="T44" fmla="*/ 6 w 13"/>
                    <a:gd name="T45" fmla="*/ 11 h 14"/>
                    <a:gd name="T46" fmla="*/ 8 w 13"/>
                    <a:gd name="T47" fmla="*/ 11 h 14"/>
                    <a:gd name="T48" fmla="*/ 9 w 13"/>
                    <a:gd name="T49" fmla="*/ 1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" h="14">
                      <a:moveTo>
                        <a:pt x="9" y="11"/>
                      </a:move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8" y="14"/>
                        <a:pt x="7" y="14"/>
                        <a:pt x="6" y="14"/>
                      </a:cubicBezTo>
                      <a:cubicBezTo>
                        <a:pt x="5" y="14"/>
                        <a:pt x="3" y="13"/>
                        <a:pt x="2" y="12"/>
                      </a:cubicBezTo>
                      <a:cubicBezTo>
                        <a:pt x="1" y="12"/>
                        <a:pt x="1" y="11"/>
                        <a:pt x="0" y="9"/>
                      </a:cubicBezTo>
                      <a:cubicBezTo>
                        <a:pt x="0" y="8"/>
                        <a:pt x="0" y="7"/>
                        <a:pt x="0" y="6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2" y="1"/>
                        <a:pt x="3" y="1"/>
                        <a:pt x="5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10" y="0"/>
                        <a:pt x="11" y="1"/>
                        <a:pt x="12" y="2"/>
                      </a:cubicBezTo>
                      <a:cubicBezTo>
                        <a:pt x="13" y="2"/>
                        <a:pt x="13" y="3"/>
                        <a:pt x="13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8"/>
                        <a:pt x="3" y="9"/>
                        <a:pt x="4" y="10"/>
                      </a:cubicBezTo>
                      <a:cubicBezTo>
                        <a:pt x="4" y="11"/>
                        <a:pt x="5" y="11"/>
                        <a:pt x="6" y="11"/>
                      </a:cubicBezTo>
                      <a:cubicBezTo>
                        <a:pt x="7" y="12"/>
                        <a:pt x="7" y="12"/>
                        <a:pt x="8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íṥḷïdé"/>
                <p:cNvSpPr/>
                <p:nvPr/>
              </p:nvSpPr>
              <p:spPr bwMode="auto">
                <a:xfrm>
                  <a:off x="5038725" y="3689351"/>
                  <a:ext cx="49213" cy="52388"/>
                </a:xfrm>
                <a:custGeom>
                  <a:avLst/>
                  <a:gdLst>
                    <a:gd name="T0" fmla="*/ 21 w 31"/>
                    <a:gd name="T1" fmla="*/ 23 h 33"/>
                    <a:gd name="T2" fmla="*/ 27 w 31"/>
                    <a:gd name="T3" fmla="*/ 6 h 33"/>
                    <a:gd name="T4" fmla="*/ 31 w 31"/>
                    <a:gd name="T5" fmla="*/ 8 h 33"/>
                    <a:gd name="T6" fmla="*/ 23 w 31"/>
                    <a:gd name="T7" fmla="*/ 33 h 33"/>
                    <a:gd name="T8" fmla="*/ 16 w 31"/>
                    <a:gd name="T9" fmla="*/ 31 h 33"/>
                    <a:gd name="T10" fmla="*/ 12 w 31"/>
                    <a:gd name="T11" fmla="*/ 10 h 33"/>
                    <a:gd name="T12" fmla="*/ 6 w 31"/>
                    <a:gd name="T13" fmla="*/ 29 h 33"/>
                    <a:gd name="T14" fmla="*/ 0 w 31"/>
                    <a:gd name="T15" fmla="*/ 27 h 33"/>
                    <a:gd name="T16" fmla="*/ 10 w 31"/>
                    <a:gd name="T17" fmla="*/ 0 h 33"/>
                    <a:gd name="T18" fmla="*/ 14 w 31"/>
                    <a:gd name="T19" fmla="*/ 2 h 33"/>
                    <a:gd name="T20" fmla="*/ 21 w 31"/>
                    <a:gd name="T21" fmla="*/ 2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33">
                      <a:moveTo>
                        <a:pt x="21" y="23"/>
                      </a:moveTo>
                      <a:lnTo>
                        <a:pt x="27" y="6"/>
                      </a:lnTo>
                      <a:lnTo>
                        <a:pt x="31" y="8"/>
                      </a:lnTo>
                      <a:lnTo>
                        <a:pt x="23" y="33"/>
                      </a:lnTo>
                      <a:lnTo>
                        <a:pt x="16" y="31"/>
                      </a:lnTo>
                      <a:lnTo>
                        <a:pt x="12" y="10"/>
                      </a:lnTo>
                      <a:lnTo>
                        <a:pt x="6" y="29"/>
                      </a:ln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14" y="2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$1ïdé"/>
                <p:cNvSpPr/>
                <p:nvPr/>
              </p:nvSpPr>
              <p:spPr bwMode="auto">
                <a:xfrm>
                  <a:off x="4995863" y="3671888"/>
                  <a:ext cx="46038" cy="47625"/>
                </a:xfrm>
                <a:custGeom>
                  <a:avLst/>
                  <a:gdLst>
                    <a:gd name="T0" fmla="*/ 6 w 14"/>
                    <a:gd name="T1" fmla="*/ 3 h 14"/>
                    <a:gd name="T2" fmla="*/ 4 w 14"/>
                    <a:gd name="T3" fmla="*/ 5 h 14"/>
                    <a:gd name="T4" fmla="*/ 3 w 14"/>
                    <a:gd name="T5" fmla="*/ 9 h 14"/>
                    <a:gd name="T6" fmla="*/ 5 w 14"/>
                    <a:gd name="T7" fmla="*/ 11 h 14"/>
                    <a:gd name="T8" fmla="*/ 7 w 14"/>
                    <a:gd name="T9" fmla="*/ 11 h 14"/>
                    <a:gd name="T10" fmla="*/ 10 w 14"/>
                    <a:gd name="T11" fmla="*/ 9 h 14"/>
                    <a:gd name="T12" fmla="*/ 11 w 14"/>
                    <a:gd name="T13" fmla="*/ 6 h 14"/>
                    <a:gd name="T14" fmla="*/ 9 w 14"/>
                    <a:gd name="T15" fmla="*/ 3 h 14"/>
                    <a:gd name="T16" fmla="*/ 6 w 14"/>
                    <a:gd name="T17" fmla="*/ 3 h 14"/>
                    <a:gd name="T18" fmla="*/ 8 w 14"/>
                    <a:gd name="T19" fmla="*/ 14 h 14"/>
                    <a:gd name="T20" fmla="*/ 3 w 14"/>
                    <a:gd name="T21" fmla="*/ 13 h 14"/>
                    <a:gd name="T22" fmla="*/ 0 w 14"/>
                    <a:gd name="T23" fmla="*/ 9 h 14"/>
                    <a:gd name="T24" fmla="*/ 1 w 14"/>
                    <a:gd name="T25" fmla="*/ 4 h 14"/>
                    <a:gd name="T26" fmla="*/ 4 w 14"/>
                    <a:gd name="T27" fmla="*/ 1 h 14"/>
                    <a:gd name="T28" fmla="*/ 6 w 14"/>
                    <a:gd name="T29" fmla="*/ 0 h 14"/>
                    <a:gd name="T30" fmla="*/ 8 w 14"/>
                    <a:gd name="T31" fmla="*/ 0 h 14"/>
                    <a:gd name="T32" fmla="*/ 11 w 14"/>
                    <a:gd name="T33" fmla="*/ 1 h 14"/>
                    <a:gd name="T34" fmla="*/ 14 w 14"/>
                    <a:gd name="T35" fmla="*/ 5 h 14"/>
                    <a:gd name="T36" fmla="*/ 13 w 14"/>
                    <a:gd name="T37" fmla="*/ 11 h 14"/>
                    <a:gd name="T38" fmla="*/ 8 w 14"/>
                    <a:gd name="T3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14">
                      <a:moveTo>
                        <a:pt x="6" y="3"/>
                      </a:move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6"/>
                        <a:pt x="3" y="8"/>
                        <a:pt x="3" y="9"/>
                      </a:cubicBezTo>
                      <a:cubicBezTo>
                        <a:pt x="3" y="10"/>
                        <a:pt x="4" y="11"/>
                        <a:pt x="5" y="11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11"/>
                        <a:pt x="9" y="10"/>
                        <a:pt x="10" y="9"/>
                      </a:cubicBezTo>
                      <a:cubicBezTo>
                        <a:pt x="11" y="8"/>
                        <a:pt x="11" y="7"/>
                        <a:pt x="11" y="6"/>
                      </a:cubicBezTo>
                      <a:cubicBezTo>
                        <a:pt x="11" y="5"/>
                        <a:pt x="10" y="4"/>
                        <a:pt x="9" y="3"/>
                      </a:cubicBezTo>
                      <a:cubicBezTo>
                        <a:pt x="8" y="3"/>
                        <a:pt x="7" y="2"/>
                        <a:pt x="6" y="3"/>
                      </a:cubicBezTo>
                      <a:close/>
                      <a:moveTo>
                        <a:pt x="8" y="14"/>
                      </a:moveTo>
                      <a:cubicBezTo>
                        <a:pt x="7" y="14"/>
                        <a:pt x="5" y="14"/>
                        <a:pt x="3" y="13"/>
                      </a:cubicBezTo>
                      <a:cubicBezTo>
                        <a:pt x="2" y="12"/>
                        <a:pt x="1" y="11"/>
                        <a:pt x="0" y="9"/>
                      </a:cubicBezTo>
                      <a:cubicBezTo>
                        <a:pt x="0" y="7"/>
                        <a:pt x="0" y="6"/>
                        <a:pt x="1" y="4"/>
                      </a:cubicBez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5" y="0"/>
                        <a:pt x="6" y="0"/>
                      </a:cubicBezTo>
                      <a:cubicBezTo>
                        <a:pt x="6" y="0"/>
                        <a:pt x="7" y="0"/>
                        <a:pt x="8" y="0"/>
                      </a:cubicBezTo>
                      <a:cubicBezTo>
                        <a:pt x="9" y="0"/>
                        <a:pt x="10" y="1"/>
                        <a:pt x="11" y="1"/>
                      </a:cubicBezTo>
                      <a:cubicBezTo>
                        <a:pt x="12" y="2"/>
                        <a:pt x="13" y="4"/>
                        <a:pt x="14" y="5"/>
                      </a:cubicBezTo>
                      <a:cubicBezTo>
                        <a:pt x="14" y="7"/>
                        <a:pt x="14" y="9"/>
                        <a:pt x="13" y="11"/>
                      </a:cubicBezTo>
                      <a:cubicBezTo>
                        <a:pt x="11" y="12"/>
                        <a:pt x="10" y="13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ïşľîḑe"/>
                <p:cNvSpPr/>
                <p:nvPr/>
              </p:nvSpPr>
              <p:spPr bwMode="auto">
                <a:xfrm>
                  <a:off x="4948238" y="3638551"/>
                  <a:ext cx="50800" cy="50800"/>
                </a:xfrm>
                <a:custGeom>
                  <a:avLst/>
                  <a:gdLst>
                    <a:gd name="T0" fmla="*/ 9 w 15"/>
                    <a:gd name="T1" fmla="*/ 3 h 15"/>
                    <a:gd name="T2" fmla="*/ 3 w 15"/>
                    <a:gd name="T3" fmla="*/ 10 h 15"/>
                    <a:gd name="T4" fmla="*/ 5 w 15"/>
                    <a:gd name="T5" fmla="*/ 11 h 15"/>
                    <a:gd name="T6" fmla="*/ 6 w 15"/>
                    <a:gd name="T7" fmla="*/ 12 h 15"/>
                    <a:gd name="T8" fmla="*/ 7 w 15"/>
                    <a:gd name="T9" fmla="*/ 13 h 15"/>
                    <a:gd name="T10" fmla="*/ 9 w 15"/>
                    <a:gd name="T11" fmla="*/ 12 h 15"/>
                    <a:gd name="T12" fmla="*/ 11 w 15"/>
                    <a:gd name="T13" fmla="*/ 10 h 15"/>
                    <a:gd name="T14" fmla="*/ 12 w 15"/>
                    <a:gd name="T15" fmla="*/ 8 h 15"/>
                    <a:gd name="T16" fmla="*/ 12 w 15"/>
                    <a:gd name="T17" fmla="*/ 7 h 15"/>
                    <a:gd name="T18" fmla="*/ 12 w 15"/>
                    <a:gd name="T19" fmla="*/ 6 h 15"/>
                    <a:gd name="T20" fmla="*/ 10 w 15"/>
                    <a:gd name="T21" fmla="*/ 4 h 15"/>
                    <a:gd name="T22" fmla="*/ 9 w 15"/>
                    <a:gd name="T23" fmla="*/ 3 h 15"/>
                    <a:gd name="T24" fmla="*/ 11 w 15"/>
                    <a:gd name="T25" fmla="*/ 14 h 15"/>
                    <a:gd name="T26" fmla="*/ 8 w 15"/>
                    <a:gd name="T27" fmla="*/ 15 h 15"/>
                    <a:gd name="T28" fmla="*/ 6 w 15"/>
                    <a:gd name="T29" fmla="*/ 15 h 15"/>
                    <a:gd name="T30" fmla="*/ 4 w 15"/>
                    <a:gd name="T31" fmla="*/ 13 h 15"/>
                    <a:gd name="T32" fmla="*/ 0 w 15"/>
                    <a:gd name="T33" fmla="*/ 10 h 15"/>
                    <a:gd name="T34" fmla="*/ 9 w 15"/>
                    <a:gd name="T35" fmla="*/ 0 h 15"/>
                    <a:gd name="T36" fmla="*/ 12 w 15"/>
                    <a:gd name="T37" fmla="*/ 3 h 15"/>
                    <a:gd name="T38" fmla="*/ 14 w 15"/>
                    <a:gd name="T39" fmla="*/ 5 h 15"/>
                    <a:gd name="T40" fmla="*/ 15 w 15"/>
                    <a:gd name="T41" fmla="*/ 7 h 15"/>
                    <a:gd name="T42" fmla="*/ 14 w 15"/>
                    <a:gd name="T43" fmla="*/ 10 h 15"/>
                    <a:gd name="T44" fmla="*/ 13 w 15"/>
                    <a:gd name="T45" fmla="*/ 12 h 15"/>
                    <a:gd name="T46" fmla="*/ 11 w 15"/>
                    <a:gd name="T4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5" h="15">
                      <a:moveTo>
                        <a:pt x="9" y="3"/>
                      </a:move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8" y="13"/>
                        <a:pt x="8" y="13"/>
                        <a:pt x="9" y="12"/>
                      </a:cubicBezTo>
                      <a:cubicBezTo>
                        <a:pt x="9" y="12"/>
                        <a:pt x="10" y="11"/>
                        <a:pt x="11" y="10"/>
                      </a:cubicBezTo>
                      <a:cubicBezTo>
                        <a:pt x="11" y="10"/>
                        <a:pt x="12" y="9"/>
                        <a:pt x="12" y="8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0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lose/>
                      <a:moveTo>
                        <a:pt x="11" y="14"/>
                      </a:moveTo>
                      <a:cubicBezTo>
                        <a:pt x="10" y="15"/>
                        <a:pt x="9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5" y="14"/>
                        <a:pt x="4" y="14"/>
                        <a:pt x="4" y="13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4"/>
                        <a:pt x="14" y="4"/>
                        <a:pt x="14" y="5"/>
                      </a:cubicBezTo>
                      <a:cubicBezTo>
                        <a:pt x="15" y="6"/>
                        <a:pt x="15" y="6"/>
                        <a:pt x="15" y="7"/>
                      </a:cubicBezTo>
                      <a:cubicBezTo>
                        <a:pt x="15" y="8"/>
                        <a:pt x="15" y="9"/>
                        <a:pt x="14" y="10"/>
                      </a:cubicBezTo>
                      <a:cubicBezTo>
                        <a:pt x="14" y="10"/>
                        <a:pt x="14" y="11"/>
                        <a:pt x="13" y="12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ïšlïḑe"/>
                <p:cNvSpPr/>
                <p:nvPr/>
              </p:nvSpPr>
              <p:spPr bwMode="auto">
                <a:xfrm>
                  <a:off x="4913313" y="3605213"/>
                  <a:ext cx="58738" cy="57150"/>
                </a:xfrm>
                <a:custGeom>
                  <a:avLst/>
                  <a:gdLst>
                    <a:gd name="T0" fmla="*/ 37 w 37"/>
                    <a:gd name="T1" fmla="*/ 17 h 36"/>
                    <a:gd name="T2" fmla="*/ 14 w 37"/>
                    <a:gd name="T3" fmla="*/ 36 h 36"/>
                    <a:gd name="T4" fmla="*/ 10 w 37"/>
                    <a:gd name="T5" fmla="*/ 32 h 36"/>
                    <a:gd name="T6" fmla="*/ 18 w 37"/>
                    <a:gd name="T7" fmla="*/ 11 h 36"/>
                    <a:gd name="T8" fmla="*/ 4 w 37"/>
                    <a:gd name="T9" fmla="*/ 21 h 36"/>
                    <a:gd name="T10" fmla="*/ 0 w 37"/>
                    <a:gd name="T11" fmla="*/ 19 h 36"/>
                    <a:gd name="T12" fmla="*/ 20 w 37"/>
                    <a:gd name="T13" fmla="*/ 0 h 36"/>
                    <a:gd name="T14" fmla="*/ 25 w 37"/>
                    <a:gd name="T15" fmla="*/ 5 h 36"/>
                    <a:gd name="T16" fmla="*/ 18 w 37"/>
                    <a:gd name="T17" fmla="*/ 26 h 36"/>
                    <a:gd name="T18" fmla="*/ 33 w 37"/>
                    <a:gd name="T19" fmla="*/ 13 h 36"/>
                    <a:gd name="T20" fmla="*/ 37 w 37"/>
                    <a:gd name="T21" fmla="*/ 1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6">
                      <a:moveTo>
                        <a:pt x="37" y="17"/>
                      </a:moveTo>
                      <a:lnTo>
                        <a:pt x="14" y="36"/>
                      </a:lnTo>
                      <a:lnTo>
                        <a:pt x="10" y="32"/>
                      </a:lnTo>
                      <a:lnTo>
                        <a:pt x="18" y="11"/>
                      </a:lnTo>
                      <a:lnTo>
                        <a:pt x="4" y="21"/>
                      </a:lnTo>
                      <a:lnTo>
                        <a:pt x="0" y="19"/>
                      </a:lnTo>
                      <a:lnTo>
                        <a:pt x="20" y="0"/>
                      </a:lnTo>
                      <a:lnTo>
                        <a:pt x="25" y="5"/>
                      </a:lnTo>
                      <a:lnTo>
                        <a:pt x="18" y="26"/>
                      </a:lnTo>
                      <a:lnTo>
                        <a:pt x="33" y="13"/>
                      </a:lnTo>
                      <a:lnTo>
                        <a:pt x="37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îṣḻîḋé"/>
                <p:cNvSpPr/>
                <p:nvPr/>
              </p:nvSpPr>
              <p:spPr bwMode="auto">
                <a:xfrm>
                  <a:off x="4883150" y="3579813"/>
                  <a:ext cx="52388" cy="46038"/>
                </a:xfrm>
                <a:custGeom>
                  <a:avLst/>
                  <a:gdLst>
                    <a:gd name="T0" fmla="*/ 0 w 33"/>
                    <a:gd name="T1" fmla="*/ 4 h 29"/>
                    <a:gd name="T2" fmla="*/ 31 w 33"/>
                    <a:gd name="T3" fmla="*/ 0 h 29"/>
                    <a:gd name="T4" fmla="*/ 33 w 33"/>
                    <a:gd name="T5" fmla="*/ 4 h 29"/>
                    <a:gd name="T6" fmla="*/ 14 w 33"/>
                    <a:gd name="T7" fmla="*/ 29 h 29"/>
                    <a:gd name="T8" fmla="*/ 10 w 33"/>
                    <a:gd name="T9" fmla="*/ 23 h 29"/>
                    <a:gd name="T10" fmla="*/ 16 w 33"/>
                    <a:gd name="T11" fmla="*/ 16 h 29"/>
                    <a:gd name="T12" fmla="*/ 10 w 33"/>
                    <a:gd name="T13" fmla="*/ 8 h 29"/>
                    <a:gd name="T14" fmla="*/ 4 w 33"/>
                    <a:gd name="T15" fmla="*/ 8 h 29"/>
                    <a:gd name="T16" fmla="*/ 0 w 33"/>
                    <a:gd name="T17" fmla="*/ 4 h 29"/>
                    <a:gd name="T18" fmla="*/ 0 w 33"/>
                    <a:gd name="T19" fmla="*/ 4 h 29"/>
                    <a:gd name="T20" fmla="*/ 19 w 33"/>
                    <a:gd name="T21" fmla="*/ 14 h 29"/>
                    <a:gd name="T22" fmla="*/ 27 w 33"/>
                    <a:gd name="T23" fmla="*/ 4 h 29"/>
                    <a:gd name="T24" fmla="*/ 14 w 33"/>
                    <a:gd name="T25" fmla="*/ 6 h 29"/>
                    <a:gd name="T26" fmla="*/ 19 w 33"/>
                    <a:gd name="T27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9">
                      <a:moveTo>
                        <a:pt x="0" y="4"/>
                      </a:moveTo>
                      <a:lnTo>
                        <a:pt x="31" y="0"/>
                      </a:lnTo>
                      <a:lnTo>
                        <a:pt x="33" y="4"/>
                      </a:lnTo>
                      <a:lnTo>
                        <a:pt x="14" y="29"/>
                      </a:lnTo>
                      <a:lnTo>
                        <a:pt x="10" y="23"/>
                      </a:lnTo>
                      <a:lnTo>
                        <a:pt x="16" y="16"/>
                      </a:lnTo>
                      <a:lnTo>
                        <a:pt x="10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  <a:moveTo>
                        <a:pt x="19" y="14"/>
                      </a:moveTo>
                      <a:lnTo>
                        <a:pt x="27" y="4"/>
                      </a:lnTo>
                      <a:lnTo>
                        <a:pt x="14" y="6"/>
                      </a:lnTo>
                      <a:lnTo>
                        <a:pt x="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îSļïde"/>
                <p:cNvSpPr/>
                <p:nvPr/>
              </p:nvSpPr>
              <p:spPr bwMode="auto">
                <a:xfrm>
                  <a:off x="4865688" y="3525838"/>
                  <a:ext cx="53975" cy="49213"/>
                </a:xfrm>
                <a:custGeom>
                  <a:avLst/>
                  <a:gdLst>
                    <a:gd name="T0" fmla="*/ 15 w 34"/>
                    <a:gd name="T1" fmla="*/ 10 h 31"/>
                    <a:gd name="T2" fmla="*/ 2 w 34"/>
                    <a:gd name="T3" fmla="*/ 15 h 31"/>
                    <a:gd name="T4" fmla="*/ 0 w 34"/>
                    <a:gd name="T5" fmla="*/ 8 h 31"/>
                    <a:gd name="T6" fmla="*/ 27 w 34"/>
                    <a:gd name="T7" fmla="*/ 0 h 31"/>
                    <a:gd name="T8" fmla="*/ 30 w 34"/>
                    <a:gd name="T9" fmla="*/ 4 h 31"/>
                    <a:gd name="T10" fmla="*/ 19 w 34"/>
                    <a:gd name="T11" fmla="*/ 8 h 31"/>
                    <a:gd name="T12" fmla="*/ 21 w 34"/>
                    <a:gd name="T13" fmla="*/ 19 h 31"/>
                    <a:gd name="T14" fmla="*/ 34 w 34"/>
                    <a:gd name="T15" fmla="*/ 15 h 31"/>
                    <a:gd name="T16" fmla="*/ 34 w 34"/>
                    <a:gd name="T17" fmla="*/ 21 h 31"/>
                    <a:gd name="T18" fmla="*/ 9 w 34"/>
                    <a:gd name="T19" fmla="*/ 31 h 31"/>
                    <a:gd name="T20" fmla="*/ 7 w 34"/>
                    <a:gd name="T21" fmla="*/ 25 h 31"/>
                    <a:gd name="T22" fmla="*/ 17 w 34"/>
                    <a:gd name="T23" fmla="*/ 21 h 31"/>
                    <a:gd name="T24" fmla="*/ 15 w 34"/>
                    <a:gd name="T25" fmla="*/ 1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1">
                      <a:moveTo>
                        <a:pt x="15" y="10"/>
                      </a:move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27" y="0"/>
                      </a:lnTo>
                      <a:lnTo>
                        <a:pt x="30" y="4"/>
                      </a:lnTo>
                      <a:lnTo>
                        <a:pt x="19" y="8"/>
                      </a:lnTo>
                      <a:lnTo>
                        <a:pt x="21" y="19"/>
                      </a:lnTo>
                      <a:lnTo>
                        <a:pt x="34" y="15"/>
                      </a:lnTo>
                      <a:lnTo>
                        <a:pt x="34" y="21"/>
                      </a:lnTo>
                      <a:lnTo>
                        <a:pt x="9" y="31"/>
                      </a:lnTo>
                      <a:lnTo>
                        <a:pt x="7" y="25"/>
                      </a:lnTo>
                      <a:lnTo>
                        <a:pt x="17" y="21"/>
                      </a:lnTo>
                      <a:lnTo>
                        <a:pt x="15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íṧlíḓê"/>
                <p:cNvSpPr/>
                <p:nvPr/>
              </p:nvSpPr>
              <p:spPr bwMode="auto">
                <a:xfrm>
                  <a:off x="4856163" y="3486151"/>
                  <a:ext cx="49213" cy="39688"/>
                </a:xfrm>
                <a:custGeom>
                  <a:avLst/>
                  <a:gdLst>
                    <a:gd name="T0" fmla="*/ 4 w 15"/>
                    <a:gd name="T1" fmla="*/ 1 h 12"/>
                    <a:gd name="T2" fmla="*/ 5 w 15"/>
                    <a:gd name="T3" fmla="*/ 3 h 12"/>
                    <a:gd name="T4" fmla="*/ 3 w 15"/>
                    <a:gd name="T5" fmla="*/ 4 h 12"/>
                    <a:gd name="T6" fmla="*/ 3 w 15"/>
                    <a:gd name="T7" fmla="*/ 6 h 12"/>
                    <a:gd name="T8" fmla="*/ 4 w 15"/>
                    <a:gd name="T9" fmla="*/ 8 h 12"/>
                    <a:gd name="T10" fmla="*/ 5 w 15"/>
                    <a:gd name="T11" fmla="*/ 9 h 12"/>
                    <a:gd name="T12" fmla="*/ 6 w 15"/>
                    <a:gd name="T13" fmla="*/ 8 h 12"/>
                    <a:gd name="T14" fmla="*/ 6 w 15"/>
                    <a:gd name="T15" fmla="*/ 7 h 12"/>
                    <a:gd name="T16" fmla="*/ 6 w 15"/>
                    <a:gd name="T17" fmla="*/ 5 h 12"/>
                    <a:gd name="T18" fmla="*/ 7 w 15"/>
                    <a:gd name="T19" fmla="*/ 2 h 12"/>
                    <a:gd name="T20" fmla="*/ 10 w 15"/>
                    <a:gd name="T21" fmla="*/ 0 h 12"/>
                    <a:gd name="T22" fmla="*/ 12 w 15"/>
                    <a:gd name="T23" fmla="*/ 0 h 12"/>
                    <a:gd name="T24" fmla="*/ 13 w 15"/>
                    <a:gd name="T25" fmla="*/ 2 h 12"/>
                    <a:gd name="T26" fmla="*/ 14 w 15"/>
                    <a:gd name="T27" fmla="*/ 4 h 12"/>
                    <a:gd name="T28" fmla="*/ 14 w 15"/>
                    <a:gd name="T29" fmla="*/ 8 h 12"/>
                    <a:gd name="T30" fmla="*/ 11 w 15"/>
                    <a:gd name="T31" fmla="*/ 10 h 12"/>
                    <a:gd name="T32" fmla="*/ 11 w 15"/>
                    <a:gd name="T33" fmla="*/ 7 h 12"/>
                    <a:gd name="T34" fmla="*/ 12 w 15"/>
                    <a:gd name="T35" fmla="*/ 6 h 12"/>
                    <a:gd name="T36" fmla="*/ 12 w 15"/>
                    <a:gd name="T37" fmla="*/ 5 h 12"/>
                    <a:gd name="T38" fmla="*/ 11 w 15"/>
                    <a:gd name="T39" fmla="*/ 3 h 12"/>
                    <a:gd name="T40" fmla="*/ 10 w 15"/>
                    <a:gd name="T41" fmla="*/ 3 h 12"/>
                    <a:gd name="T42" fmla="*/ 10 w 15"/>
                    <a:gd name="T43" fmla="*/ 3 h 12"/>
                    <a:gd name="T44" fmla="*/ 9 w 15"/>
                    <a:gd name="T45" fmla="*/ 6 h 12"/>
                    <a:gd name="T46" fmla="*/ 9 w 15"/>
                    <a:gd name="T47" fmla="*/ 9 h 12"/>
                    <a:gd name="T48" fmla="*/ 8 w 15"/>
                    <a:gd name="T49" fmla="*/ 10 h 12"/>
                    <a:gd name="T50" fmla="*/ 6 w 15"/>
                    <a:gd name="T51" fmla="*/ 11 h 12"/>
                    <a:gd name="T52" fmla="*/ 3 w 15"/>
                    <a:gd name="T53" fmla="*/ 11 h 12"/>
                    <a:gd name="T54" fmla="*/ 1 w 15"/>
                    <a:gd name="T55" fmla="*/ 10 h 12"/>
                    <a:gd name="T56" fmla="*/ 0 w 15"/>
                    <a:gd name="T57" fmla="*/ 7 h 12"/>
                    <a:gd name="T58" fmla="*/ 1 w 15"/>
                    <a:gd name="T59" fmla="*/ 3 h 12"/>
                    <a:gd name="T60" fmla="*/ 4 w 15"/>
                    <a:gd name="T6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5" h="12">
                      <a:moveTo>
                        <a:pt x="4" y="1"/>
                      </a:move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3" y="7"/>
                        <a:pt x="3" y="8"/>
                        <a:pt x="4" y="8"/>
                      </a:cubicBezTo>
                      <a:cubicBezTo>
                        <a:pt x="4" y="9"/>
                        <a:pt x="5" y="9"/>
                        <a:pt x="5" y="9"/>
                      </a:cubicBezTo>
                      <a:cubicBezTo>
                        <a:pt x="5" y="9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7"/>
                      </a:cubicBezTo>
                      <a:cubicBezTo>
                        <a:pt x="6" y="7"/>
                        <a:pt x="6" y="6"/>
                        <a:pt x="6" y="5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0" y="0"/>
                        <a:pt x="11" y="0"/>
                        <a:pt x="12" y="0"/>
                      </a:cubicBezTo>
                      <a:cubicBezTo>
                        <a:pt x="12" y="1"/>
                        <a:pt x="13" y="1"/>
                        <a:pt x="13" y="2"/>
                      </a:cubicBezTo>
                      <a:cubicBezTo>
                        <a:pt x="14" y="2"/>
                        <a:pt x="14" y="3"/>
                        <a:pt x="14" y="4"/>
                      </a:cubicBezTo>
                      <a:cubicBezTo>
                        <a:pt x="15" y="6"/>
                        <a:pt x="14" y="7"/>
                        <a:pt x="14" y="8"/>
                      </a:cubicBezTo>
                      <a:cubicBezTo>
                        <a:pt x="13" y="9"/>
                        <a:pt x="12" y="10"/>
                        <a:pt x="11" y="10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2" y="7"/>
                        <a:pt x="12" y="6"/>
                      </a:cubicBezTo>
                      <a:cubicBezTo>
                        <a:pt x="12" y="6"/>
                        <a:pt x="12" y="5"/>
                        <a:pt x="12" y="5"/>
                      </a:cubicBezTo>
                      <a:cubicBezTo>
                        <a:pt x="12" y="4"/>
                        <a:pt x="12" y="3"/>
                        <a:pt x="11" y="3"/>
                      </a:cubicBezTo>
                      <a:cubicBezTo>
                        <a:pt x="11" y="3"/>
                        <a:pt x="11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4"/>
                        <a:pt x="9" y="6"/>
                      </a:cubicBezTo>
                      <a:cubicBezTo>
                        <a:pt x="9" y="7"/>
                        <a:pt x="9" y="8"/>
                        <a:pt x="9" y="9"/>
                      </a:cubicBezTo>
                      <a:cubicBezTo>
                        <a:pt x="8" y="9"/>
                        <a:pt x="8" y="10"/>
                        <a:pt x="8" y="10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5" y="12"/>
                        <a:pt x="4" y="11"/>
                        <a:pt x="3" y="11"/>
                      </a:cubicBezTo>
                      <a:cubicBezTo>
                        <a:pt x="3" y="11"/>
                        <a:pt x="2" y="10"/>
                        <a:pt x="1" y="10"/>
                      </a:cubicBezTo>
                      <a:cubicBezTo>
                        <a:pt x="1" y="9"/>
                        <a:pt x="1" y="8"/>
                        <a:pt x="0" y="7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2" y="2"/>
                        <a:pt x="3" y="1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i$ḻiḓè"/>
                <p:cNvSpPr/>
                <p:nvPr/>
              </p:nvSpPr>
              <p:spPr bwMode="auto">
                <a:xfrm>
                  <a:off x="4916488" y="3205163"/>
                  <a:ext cx="474663" cy="477838"/>
                </a:xfrm>
                <a:custGeom>
                  <a:avLst/>
                  <a:gdLst>
                    <a:gd name="T0" fmla="*/ 72 w 144"/>
                    <a:gd name="T1" fmla="*/ 143 h 143"/>
                    <a:gd name="T2" fmla="*/ 0 w 144"/>
                    <a:gd name="T3" fmla="*/ 72 h 143"/>
                    <a:gd name="T4" fmla="*/ 72 w 144"/>
                    <a:gd name="T5" fmla="*/ 0 h 143"/>
                    <a:gd name="T6" fmla="*/ 144 w 144"/>
                    <a:gd name="T7" fmla="*/ 72 h 143"/>
                    <a:gd name="T8" fmla="*/ 72 w 144"/>
                    <a:gd name="T9" fmla="*/ 143 h 143"/>
                    <a:gd name="T10" fmla="*/ 3 w 144"/>
                    <a:gd name="T11" fmla="*/ 72 h 143"/>
                    <a:gd name="T12" fmla="*/ 10 w 144"/>
                    <a:gd name="T13" fmla="*/ 102 h 143"/>
                    <a:gd name="T14" fmla="*/ 133 w 144"/>
                    <a:gd name="T15" fmla="*/ 102 h 143"/>
                    <a:gd name="T16" fmla="*/ 141 w 144"/>
                    <a:gd name="T17" fmla="*/ 72 h 143"/>
                    <a:gd name="T18" fmla="*/ 72 w 144"/>
                    <a:gd name="T19" fmla="*/ 3 h 143"/>
                    <a:gd name="T20" fmla="*/ 3 w 144"/>
                    <a:gd name="T21" fmla="*/ 72 h 143"/>
                    <a:gd name="T22" fmla="*/ 132 w 144"/>
                    <a:gd name="T23" fmla="*/ 106 h 143"/>
                    <a:gd name="T24" fmla="*/ 12 w 144"/>
                    <a:gd name="T25" fmla="*/ 106 h 143"/>
                    <a:gd name="T26" fmla="*/ 72 w 144"/>
                    <a:gd name="T27" fmla="*/ 140 h 143"/>
                    <a:gd name="T28" fmla="*/ 132 w 144"/>
                    <a:gd name="T29" fmla="*/ 10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4" h="143">
                      <a:moveTo>
                        <a:pt x="72" y="143"/>
                      </a:moveTo>
                      <a:cubicBezTo>
                        <a:pt x="32" y="143"/>
                        <a:pt x="0" y="111"/>
                        <a:pt x="0" y="72"/>
                      </a:cubicBezTo>
                      <a:cubicBezTo>
                        <a:pt x="0" y="32"/>
                        <a:pt x="32" y="0"/>
                        <a:pt x="72" y="0"/>
                      </a:cubicBezTo>
                      <a:cubicBezTo>
                        <a:pt x="111" y="0"/>
                        <a:pt x="144" y="32"/>
                        <a:pt x="144" y="72"/>
                      </a:cubicBezTo>
                      <a:cubicBezTo>
                        <a:pt x="144" y="111"/>
                        <a:pt x="111" y="143"/>
                        <a:pt x="72" y="143"/>
                      </a:cubicBezTo>
                      <a:close/>
                      <a:moveTo>
                        <a:pt x="3" y="72"/>
                      </a:moveTo>
                      <a:cubicBezTo>
                        <a:pt x="3" y="83"/>
                        <a:pt x="6" y="93"/>
                        <a:pt x="10" y="102"/>
                      </a:cubicBezTo>
                      <a:cubicBezTo>
                        <a:pt x="133" y="102"/>
                        <a:pt x="133" y="102"/>
                        <a:pt x="133" y="102"/>
                      </a:cubicBezTo>
                      <a:cubicBezTo>
                        <a:pt x="138" y="93"/>
                        <a:pt x="141" y="83"/>
                        <a:pt x="141" y="72"/>
                      </a:cubicBezTo>
                      <a:cubicBezTo>
                        <a:pt x="141" y="34"/>
                        <a:pt x="110" y="3"/>
                        <a:pt x="72" y="3"/>
                      </a:cubicBezTo>
                      <a:cubicBezTo>
                        <a:pt x="34" y="3"/>
                        <a:pt x="3" y="34"/>
                        <a:pt x="3" y="72"/>
                      </a:cubicBezTo>
                      <a:close/>
                      <a:moveTo>
                        <a:pt x="132" y="106"/>
                      </a:moveTo>
                      <a:cubicBezTo>
                        <a:pt x="12" y="106"/>
                        <a:pt x="12" y="106"/>
                        <a:pt x="12" y="106"/>
                      </a:cubicBezTo>
                      <a:cubicBezTo>
                        <a:pt x="24" y="126"/>
                        <a:pt x="46" y="140"/>
                        <a:pt x="72" y="140"/>
                      </a:cubicBezTo>
                      <a:cubicBezTo>
                        <a:pt x="97" y="140"/>
                        <a:pt x="120" y="126"/>
                        <a:pt x="132" y="10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ïṡ1iḑè"/>
                <p:cNvSpPr/>
                <p:nvPr/>
              </p:nvSpPr>
              <p:spPr bwMode="auto">
                <a:xfrm>
                  <a:off x="4948238" y="3235326"/>
                  <a:ext cx="411163" cy="306388"/>
                </a:xfrm>
                <a:custGeom>
                  <a:avLst/>
                  <a:gdLst>
                    <a:gd name="T0" fmla="*/ 114 w 124"/>
                    <a:gd name="T1" fmla="*/ 68 h 92"/>
                    <a:gd name="T2" fmla="*/ 103 w 124"/>
                    <a:gd name="T3" fmla="*/ 62 h 92"/>
                    <a:gd name="T4" fmla="*/ 95 w 124"/>
                    <a:gd name="T5" fmla="*/ 68 h 92"/>
                    <a:gd name="T6" fmla="*/ 83 w 124"/>
                    <a:gd name="T7" fmla="*/ 62 h 92"/>
                    <a:gd name="T8" fmla="*/ 70 w 124"/>
                    <a:gd name="T9" fmla="*/ 81 h 92"/>
                    <a:gd name="T10" fmla="*/ 104 w 124"/>
                    <a:gd name="T11" fmla="*/ 76 h 92"/>
                    <a:gd name="T12" fmla="*/ 124 w 124"/>
                    <a:gd name="T13" fmla="*/ 83 h 92"/>
                    <a:gd name="T14" fmla="*/ 81 w 124"/>
                    <a:gd name="T15" fmla="*/ 84 h 92"/>
                    <a:gd name="T16" fmla="*/ 43 w 124"/>
                    <a:gd name="T17" fmla="*/ 84 h 92"/>
                    <a:gd name="T18" fmla="*/ 0 w 124"/>
                    <a:gd name="T19" fmla="*/ 83 h 92"/>
                    <a:gd name="T20" fmla="*/ 19 w 124"/>
                    <a:gd name="T21" fmla="*/ 76 h 92"/>
                    <a:gd name="T22" fmla="*/ 54 w 124"/>
                    <a:gd name="T23" fmla="*/ 81 h 92"/>
                    <a:gd name="T24" fmla="*/ 53 w 124"/>
                    <a:gd name="T25" fmla="*/ 62 h 92"/>
                    <a:gd name="T26" fmla="*/ 44 w 124"/>
                    <a:gd name="T27" fmla="*/ 55 h 92"/>
                    <a:gd name="T28" fmla="*/ 30 w 124"/>
                    <a:gd name="T29" fmla="*/ 66 h 92"/>
                    <a:gd name="T30" fmla="*/ 24 w 124"/>
                    <a:gd name="T31" fmla="*/ 55 h 92"/>
                    <a:gd name="T32" fmla="*/ 10 w 124"/>
                    <a:gd name="T33" fmla="*/ 66 h 92"/>
                    <a:gd name="T34" fmla="*/ 4 w 124"/>
                    <a:gd name="T35" fmla="*/ 56 h 92"/>
                    <a:gd name="T36" fmla="*/ 20 w 124"/>
                    <a:gd name="T37" fmla="*/ 47 h 92"/>
                    <a:gd name="T38" fmla="*/ 45 w 124"/>
                    <a:gd name="T39" fmla="*/ 35 h 92"/>
                    <a:gd name="T40" fmla="*/ 79 w 124"/>
                    <a:gd name="T41" fmla="*/ 35 h 92"/>
                    <a:gd name="T42" fmla="*/ 107 w 124"/>
                    <a:gd name="T43" fmla="*/ 53 h 92"/>
                    <a:gd name="T44" fmla="*/ 120 w 124"/>
                    <a:gd name="T45" fmla="*/ 62 h 92"/>
                    <a:gd name="T46" fmla="*/ 47 w 124"/>
                    <a:gd name="T47" fmla="*/ 47 h 92"/>
                    <a:gd name="T48" fmla="*/ 60 w 124"/>
                    <a:gd name="T49" fmla="*/ 37 h 92"/>
                    <a:gd name="T50" fmla="*/ 65 w 124"/>
                    <a:gd name="T51" fmla="*/ 48 h 92"/>
                    <a:gd name="T52" fmla="*/ 66 w 124"/>
                    <a:gd name="T53" fmla="*/ 55 h 92"/>
                    <a:gd name="T54" fmla="*/ 62 w 124"/>
                    <a:gd name="T55" fmla="*/ 17 h 92"/>
                    <a:gd name="T56" fmla="*/ 90 w 124"/>
                    <a:gd name="T57" fmla="*/ 35 h 92"/>
                    <a:gd name="T58" fmla="*/ 88 w 124"/>
                    <a:gd name="T59" fmla="*/ 54 h 92"/>
                    <a:gd name="T60" fmla="*/ 90 w 124"/>
                    <a:gd name="T61" fmla="*/ 35 h 92"/>
                    <a:gd name="T62" fmla="*/ 29 w 124"/>
                    <a:gd name="T63" fmla="*/ 47 h 92"/>
                    <a:gd name="T64" fmla="*/ 41 w 124"/>
                    <a:gd name="T65" fmla="*/ 4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92">
                      <a:moveTo>
                        <a:pt x="112" y="62"/>
                      </a:moveTo>
                      <a:cubicBezTo>
                        <a:pt x="114" y="68"/>
                        <a:pt x="114" y="68"/>
                        <a:pt x="114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5" y="68"/>
                        <a:pt x="95" y="68"/>
                        <a:pt x="95" y="68"/>
                      </a:cubicBezTo>
                      <a:cubicBezTo>
                        <a:pt x="86" y="68"/>
                        <a:pt x="86" y="68"/>
                        <a:pt x="86" y="68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70" y="81"/>
                        <a:pt x="70" y="81"/>
                        <a:pt x="70" y="81"/>
                      </a:cubicBezTo>
                      <a:cubicBezTo>
                        <a:pt x="70" y="81"/>
                        <a:pt x="73" y="83"/>
                        <a:pt x="81" y="77"/>
                      </a:cubicBezTo>
                      <a:cubicBezTo>
                        <a:pt x="81" y="77"/>
                        <a:pt x="92" y="88"/>
                        <a:pt x="104" y="76"/>
                      </a:cubicBezTo>
                      <a:cubicBezTo>
                        <a:pt x="104" y="76"/>
                        <a:pt x="112" y="85"/>
                        <a:pt x="122" y="77"/>
                      </a:cubicBezTo>
                      <a:cubicBezTo>
                        <a:pt x="124" y="83"/>
                        <a:pt x="124" y="83"/>
                        <a:pt x="124" y="83"/>
                      </a:cubicBezTo>
                      <a:cubicBezTo>
                        <a:pt x="124" y="83"/>
                        <a:pt x="115" y="90"/>
                        <a:pt x="104" y="84"/>
                      </a:cubicBezTo>
                      <a:cubicBezTo>
                        <a:pt x="104" y="84"/>
                        <a:pt x="92" y="92"/>
                        <a:pt x="81" y="84"/>
                      </a:cubicBezTo>
                      <a:cubicBezTo>
                        <a:pt x="81" y="84"/>
                        <a:pt x="70" y="92"/>
                        <a:pt x="62" y="84"/>
                      </a:cubicBezTo>
                      <a:cubicBezTo>
                        <a:pt x="62" y="84"/>
                        <a:pt x="56" y="92"/>
                        <a:pt x="43" y="84"/>
                      </a:cubicBezTo>
                      <a:cubicBezTo>
                        <a:pt x="43" y="84"/>
                        <a:pt x="33" y="92"/>
                        <a:pt x="19" y="83"/>
                      </a:cubicBezTo>
                      <a:cubicBezTo>
                        <a:pt x="19" y="83"/>
                        <a:pt x="10" y="90"/>
                        <a:pt x="0" y="83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2" y="78"/>
                        <a:pt x="11" y="85"/>
                        <a:pt x="19" y="76"/>
                      </a:cubicBezTo>
                      <a:cubicBezTo>
                        <a:pt x="19" y="76"/>
                        <a:pt x="30" y="88"/>
                        <a:pt x="43" y="77"/>
                      </a:cubicBezTo>
                      <a:cubicBezTo>
                        <a:pt x="43" y="77"/>
                        <a:pt x="50" y="82"/>
                        <a:pt x="54" y="81"/>
                      </a:cubicBezTo>
                      <a:cubicBezTo>
                        <a:pt x="57" y="62"/>
                        <a:pt x="57" y="62"/>
                        <a:pt x="57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8" y="55"/>
                        <a:pt x="58" y="55"/>
                        <a:pt x="58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0" y="66"/>
                        <a:pt x="30" y="66"/>
                        <a:pt x="30" y="66"/>
                      </a:cubicBezTo>
                      <a:cubicBezTo>
                        <a:pt x="35" y="55"/>
                        <a:pt x="35" y="55"/>
                        <a:pt x="35" y="55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9" y="66"/>
                        <a:pt x="19" y="66"/>
                        <a:pt x="19" y="66"/>
                      </a:cubicBezTo>
                      <a:cubicBezTo>
                        <a:pt x="10" y="66"/>
                        <a:pt x="10" y="66"/>
                        <a:pt x="10" y="66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4" y="56"/>
                        <a:pt x="4" y="56"/>
                        <a:pt x="4" y="56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32" y="22"/>
                        <a:pt x="32" y="22"/>
                        <a:pt x="32" y="22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79" y="35"/>
                        <a:pt x="79" y="35"/>
                        <a:pt x="79" y="3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107" y="53"/>
                        <a:pt x="107" y="53"/>
                        <a:pt x="107" y="53"/>
                      </a:cubicBezTo>
                      <a:cubicBezTo>
                        <a:pt x="120" y="53"/>
                        <a:pt x="120" y="53"/>
                        <a:pt x="120" y="53"/>
                      </a:cubicBezTo>
                      <a:cubicBezTo>
                        <a:pt x="120" y="62"/>
                        <a:pt x="120" y="62"/>
                        <a:pt x="120" y="62"/>
                      </a:cubicBezTo>
                      <a:cubicBezTo>
                        <a:pt x="112" y="62"/>
                        <a:pt x="112" y="62"/>
                        <a:pt x="112" y="62"/>
                      </a:cubicBezTo>
                      <a:close/>
                      <a:moveTo>
                        <a:pt x="47" y="47"/>
                      </a:move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5" y="48"/>
                        <a:pt x="65" y="48"/>
                        <a:pt x="65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79" y="54"/>
                        <a:pt x="79" y="54"/>
                        <a:pt x="79" y="54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47" y="47"/>
                        <a:pt x="47" y="47"/>
                        <a:pt x="47" y="47"/>
                      </a:cubicBezTo>
                      <a:close/>
                      <a:moveTo>
                        <a:pt x="90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99" y="54"/>
                        <a:pt x="99" y="54"/>
                        <a:pt x="99" y="54"/>
                      </a:cubicBezTo>
                      <a:cubicBezTo>
                        <a:pt x="90" y="35"/>
                        <a:pt x="90" y="35"/>
                        <a:pt x="90" y="35"/>
                      </a:cubicBezTo>
                      <a:close/>
                      <a:moveTo>
                        <a:pt x="34" y="35"/>
                      </a:move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9" y="47"/>
                        <a:pt x="39" y="47"/>
                        <a:pt x="39" y="47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îṩḻîḋè"/>
                <p:cNvSpPr/>
                <p:nvPr/>
              </p:nvSpPr>
              <p:spPr bwMode="auto">
                <a:xfrm>
                  <a:off x="5375275" y="3316288"/>
                  <a:ext cx="88900" cy="58738"/>
                </a:xfrm>
                <a:custGeom>
                  <a:avLst/>
                  <a:gdLst>
                    <a:gd name="T0" fmla="*/ 2 w 27"/>
                    <a:gd name="T1" fmla="*/ 7 h 18"/>
                    <a:gd name="T2" fmla="*/ 4 w 27"/>
                    <a:gd name="T3" fmla="*/ 12 h 18"/>
                    <a:gd name="T4" fmla="*/ 6 w 27"/>
                    <a:gd name="T5" fmla="*/ 10 h 18"/>
                    <a:gd name="T6" fmla="*/ 5 w 27"/>
                    <a:gd name="T7" fmla="*/ 8 h 18"/>
                    <a:gd name="T8" fmla="*/ 2 w 27"/>
                    <a:gd name="T9" fmla="*/ 7 h 18"/>
                    <a:gd name="T10" fmla="*/ 4 w 27"/>
                    <a:gd name="T11" fmla="*/ 13 h 18"/>
                    <a:gd name="T12" fmla="*/ 1 w 27"/>
                    <a:gd name="T13" fmla="*/ 10 h 18"/>
                    <a:gd name="T14" fmla="*/ 3 w 27"/>
                    <a:gd name="T15" fmla="*/ 2 h 18"/>
                    <a:gd name="T16" fmla="*/ 9 w 27"/>
                    <a:gd name="T17" fmla="*/ 11 h 18"/>
                    <a:gd name="T18" fmla="*/ 9 w 27"/>
                    <a:gd name="T19" fmla="*/ 8 h 18"/>
                    <a:gd name="T20" fmla="*/ 10 w 27"/>
                    <a:gd name="T21" fmla="*/ 6 h 18"/>
                    <a:gd name="T22" fmla="*/ 12 w 27"/>
                    <a:gd name="T23" fmla="*/ 6 h 18"/>
                    <a:gd name="T24" fmla="*/ 10 w 27"/>
                    <a:gd name="T25" fmla="*/ 5 h 18"/>
                    <a:gd name="T26" fmla="*/ 10 w 27"/>
                    <a:gd name="T27" fmla="*/ 3 h 18"/>
                    <a:gd name="T28" fmla="*/ 12 w 27"/>
                    <a:gd name="T29" fmla="*/ 3 h 18"/>
                    <a:gd name="T30" fmla="*/ 20 w 27"/>
                    <a:gd name="T31" fmla="*/ 7 h 18"/>
                    <a:gd name="T32" fmla="*/ 21 w 27"/>
                    <a:gd name="T33" fmla="*/ 7 h 18"/>
                    <a:gd name="T34" fmla="*/ 21 w 27"/>
                    <a:gd name="T35" fmla="*/ 5 h 18"/>
                    <a:gd name="T36" fmla="*/ 18 w 27"/>
                    <a:gd name="T37" fmla="*/ 3 h 18"/>
                    <a:gd name="T38" fmla="*/ 17 w 27"/>
                    <a:gd name="T39" fmla="*/ 1 h 18"/>
                    <a:gd name="T40" fmla="*/ 19 w 27"/>
                    <a:gd name="T41" fmla="*/ 0 h 18"/>
                    <a:gd name="T42" fmla="*/ 20 w 27"/>
                    <a:gd name="T43" fmla="*/ 1 h 18"/>
                    <a:gd name="T44" fmla="*/ 19 w 27"/>
                    <a:gd name="T45" fmla="*/ 2 h 18"/>
                    <a:gd name="T46" fmla="*/ 22 w 27"/>
                    <a:gd name="T47" fmla="*/ 5 h 18"/>
                    <a:gd name="T48" fmla="*/ 23 w 27"/>
                    <a:gd name="T49" fmla="*/ 5 h 18"/>
                    <a:gd name="T50" fmla="*/ 24 w 27"/>
                    <a:gd name="T51" fmla="*/ 7 h 18"/>
                    <a:gd name="T52" fmla="*/ 26 w 27"/>
                    <a:gd name="T53" fmla="*/ 8 h 18"/>
                    <a:gd name="T54" fmla="*/ 27 w 27"/>
                    <a:gd name="T55" fmla="*/ 9 h 18"/>
                    <a:gd name="T56" fmla="*/ 27 w 27"/>
                    <a:gd name="T57" fmla="*/ 11 h 18"/>
                    <a:gd name="T58" fmla="*/ 21 w 27"/>
                    <a:gd name="T59" fmla="*/ 9 h 18"/>
                    <a:gd name="T60" fmla="*/ 19 w 27"/>
                    <a:gd name="T61" fmla="*/ 8 h 18"/>
                    <a:gd name="T62" fmla="*/ 17 w 27"/>
                    <a:gd name="T63" fmla="*/ 8 h 18"/>
                    <a:gd name="T64" fmla="*/ 14 w 27"/>
                    <a:gd name="T65" fmla="*/ 6 h 18"/>
                    <a:gd name="T66" fmla="*/ 15 w 27"/>
                    <a:gd name="T67" fmla="*/ 9 h 18"/>
                    <a:gd name="T68" fmla="*/ 11 w 27"/>
                    <a:gd name="T69" fmla="*/ 8 h 18"/>
                    <a:gd name="T70" fmla="*/ 9 w 27"/>
                    <a:gd name="T71" fmla="*/ 12 h 18"/>
                    <a:gd name="T72" fmla="*/ 9 w 27"/>
                    <a:gd name="T73" fmla="*/ 15 h 18"/>
                    <a:gd name="T74" fmla="*/ 7 w 27"/>
                    <a:gd name="T75" fmla="*/ 16 h 18"/>
                    <a:gd name="T76" fmla="*/ 7 w 27"/>
                    <a:gd name="T77" fmla="*/ 15 h 18"/>
                    <a:gd name="T78" fmla="*/ 7 w 27"/>
                    <a:gd name="T79" fmla="*/ 13 h 18"/>
                    <a:gd name="T80" fmla="*/ 6 w 27"/>
                    <a:gd name="T81" fmla="*/ 13 h 18"/>
                    <a:gd name="T82" fmla="*/ 4 w 27"/>
                    <a:gd name="T83" fmla="*/ 13 h 18"/>
                    <a:gd name="T84" fmla="*/ 25 w 27"/>
                    <a:gd name="T85" fmla="*/ 9 h 18"/>
                    <a:gd name="T86" fmla="*/ 24 w 27"/>
                    <a:gd name="T87" fmla="*/ 8 h 18"/>
                    <a:gd name="T88" fmla="*/ 23 w 27"/>
                    <a:gd name="T89" fmla="*/ 8 h 18"/>
                    <a:gd name="T90" fmla="*/ 25 w 27"/>
                    <a:gd name="T9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7" h="18">
                      <a:moveTo>
                        <a:pt x="2" y="7"/>
                      </a:moveTo>
                      <a:cubicBezTo>
                        <a:pt x="2" y="7"/>
                        <a:pt x="1" y="12"/>
                        <a:pt x="4" y="12"/>
                      </a:cubicBezTo>
                      <a:cubicBezTo>
                        <a:pt x="4" y="12"/>
                        <a:pt x="8" y="12"/>
                        <a:pt x="6" y="10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2" y="5"/>
                        <a:pt x="2" y="7"/>
                      </a:cubicBezTo>
                      <a:close/>
                      <a:moveTo>
                        <a:pt x="4" y="13"/>
                      </a:moveTo>
                      <a:cubicBezTo>
                        <a:pt x="0" y="13"/>
                        <a:pt x="1" y="10"/>
                        <a:pt x="1" y="10"/>
                      </a:cubicBezTo>
                      <a:cubicBezTo>
                        <a:pt x="2" y="2"/>
                        <a:pt x="3" y="2"/>
                        <a:pt x="3" y="2"/>
                      </a:cubicBezTo>
                      <a:cubicBezTo>
                        <a:pt x="9" y="7"/>
                        <a:pt x="9" y="11"/>
                        <a:pt x="9" y="11"/>
                      </a:cubicBezTo>
                      <a:cubicBezTo>
                        <a:pt x="10" y="10"/>
                        <a:pt x="9" y="8"/>
                        <a:pt x="9" y="8"/>
                      </a:cubicBezTo>
                      <a:cubicBezTo>
                        <a:pt x="8" y="6"/>
                        <a:pt x="10" y="6"/>
                        <a:pt x="10" y="6"/>
                      </a:cubicBezTo>
                      <a:cubicBezTo>
                        <a:pt x="11" y="7"/>
                        <a:pt x="12" y="6"/>
                        <a:pt x="12" y="6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3"/>
                        <a:pt x="10" y="3"/>
                      </a:cubicBezTo>
                      <a:cubicBezTo>
                        <a:pt x="11" y="2"/>
                        <a:pt x="12" y="3"/>
                        <a:pt x="12" y="3"/>
                      </a:cubicBezTo>
                      <a:cubicBezTo>
                        <a:pt x="12" y="4"/>
                        <a:pt x="20" y="7"/>
                        <a:pt x="20" y="7"/>
                      </a:cubicBezTo>
                      <a:cubicBezTo>
                        <a:pt x="21" y="8"/>
                        <a:pt x="21" y="7"/>
                        <a:pt x="21" y="7"/>
                      </a:cubicBezTo>
                      <a:cubicBezTo>
                        <a:pt x="21" y="7"/>
                        <a:pt x="21" y="5"/>
                        <a:pt x="21" y="5"/>
                      </a:cubicBezTo>
                      <a:cubicBezTo>
                        <a:pt x="21" y="5"/>
                        <a:pt x="18" y="3"/>
                        <a:pt x="18" y="3"/>
                      </a:cubicBezTo>
                      <a:cubicBezTo>
                        <a:pt x="16" y="3"/>
                        <a:pt x="17" y="1"/>
                        <a:pt x="17" y="1"/>
                      </a:cubicBezTo>
                      <a:cubicBezTo>
                        <a:pt x="17" y="1"/>
                        <a:pt x="19" y="0"/>
                        <a:pt x="19" y="0"/>
                      </a:cubicBez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8" y="2"/>
                        <a:pt x="19" y="2"/>
                        <a:pt x="19" y="2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3" y="7"/>
                        <a:pt x="24" y="7"/>
                        <a:pt x="24" y="7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7" y="9"/>
                        <a:pt x="27" y="9"/>
                        <a:pt x="27" y="9"/>
                      </a:cubicBezTo>
                      <a:cubicBezTo>
                        <a:pt x="27" y="9"/>
                        <a:pt x="27" y="11"/>
                        <a:pt x="27" y="11"/>
                      </a:cubicBezTo>
                      <a:cubicBezTo>
                        <a:pt x="22" y="11"/>
                        <a:pt x="21" y="9"/>
                        <a:pt x="21" y="9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7"/>
                        <a:pt x="15" y="6"/>
                        <a:pt x="14" y="6"/>
                      </a:cubicBezTo>
                      <a:cubicBezTo>
                        <a:pt x="16" y="8"/>
                        <a:pt x="15" y="9"/>
                        <a:pt x="15" y="9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12"/>
                        <a:pt x="9" y="12"/>
                        <a:pt x="9" y="12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8" y="18"/>
                        <a:pt x="7" y="16"/>
                        <a:pt x="7" y="16"/>
                      </a:cubicBezTo>
                      <a:cubicBezTo>
                        <a:pt x="6" y="15"/>
                        <a:pt x="7" y="15"/>
                        <a:pt x="7" y="15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6" y="13"/>
                        <a:pt x="6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lose/>
                      <a:moveTo>
                        <a:pt x="25" y="9"/>
                      </a:move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3" y="8"/>
                        <a:pt x="23" y="8"/>
                      </a:cubicBezTo>
                      <a:cubicBezTo>
                        <a:pt x="22" y="8"/>
                        <a:pt x="25" y="9"/>
                        <a:pt x="2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Sḻîḍe"/>
                <p:cNvSpPr/>
                <p:nvPr/>
              </p:nvSpPr>
              <p:spPr bwMode="auto">
                <a:xfrm>
                  <a:off x="5249863" y="3201988"/>
                  <a:ext cx="26988" cy="23813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2 h 7"/>
                    <a:gd name="T4" fmla="*/ 6 w 8"/>
                    <a:gd name="T5" fmla="*/ 2 h 7"/>
                    <a:gd name="T6" fmla="*/ 6 w 8"/>
                    <a:gd name="T7" fmla="*/ 6 h 7"/>
                    <a:gd name="T8" fmla="*/ 2 w 8"/>
                    <a:gd name="T9" fmla="*/ 7 h 7"/>
                    <a:gd name="T10" fmla="*/ 2 w 8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5" y="2"/>
                        <a:pt x="5" y="2"/>
                      </a:cubicBezTo>
                      <a:cubicBezTo>
                        <a:pt x="5" y="0"/>
                        <a:pt x="6" y="2"/>
                        <a:pt x="6" y="2"/>
                      </a:cubicBezTo>
                      <a:cubicBezTo>
                        <a:pt x="8" y="4"/>
                        <a:pt x="6" y="6"/>
                        <a:pt x="6" y="6"/>
                      </a:cubicBezTo>
                      <a:cubicBezTo>
                        <a:pt x="5" y="6"/>
                        <a:pt x="2" y="7"/>
                        <a:pt x="2" y="7"/>
                      </a:cubicBezTo>
                      <a:cubicBezTo>
                        <a:pt x="0" y="7"/>
                        <a:pt x="2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iSḷíḍê"/>
                <p:cNvSpPr/>
                <p:nvPr/>
              </p:nvSpPr>
              <p:spPr bwMode="auto">
                <a:xfrm>
                  <a:off x="5207000" y="3162301"/>
                  <a:ext cx="85725" cy="39687"/>
                </a:xfrm>
                <a:custGeom>
                  <a:avLst/>
                  <a:gdLst>
                    <a:gd name="T0" fmla="*/ 16 w 26"/>
                    <a:gd name="T1" fmla="*/ 1 h 12"/>
                    <a:gd name="T2" fmla="*/ 17 w 26"/>
                    <a:gd name="T3" fmla="*/ 2 h 12"/>
                    <a:gd name="T4" fmla="*/ 15 w 26"/>
                    <a:gd name="T5" fmla="*/ 4 h 12"/>
                    <a:gd name="T6" fmla="*/ 20 w 26"/>
                    <a:gd name="T7" fmla="*/ 3 h 12"/>
                    <a:gd name="T8" fmla="*/ 20 w 26"/>
                    <a:gd name="T9" fmla="*/ 3 h 12"/>
                    <a:gd name="T10" fmla="*/ 21 w 26"/>
                    <a:gd name="T11" fmla="*/ 0 h 12"/>
                    <a:gd name="T12" fmla="*/ 22 w 26"/>
                    <a:gd name="T13" fmla="*/ 1 h 12"/>
                    <a:gd name="T14" fmla="*/ 23 w 26"/>
                    <a:gd name="T15" fmla="*/ 4 h 12"/>
                    <a:gd name="T16" fmla="*/ 25 w 26"/>
                    <a:gd name="T17" fmla="*/ 4 h 12"/>
                    <a:gd name="T18" fmla="*/ 26 w 26"/>
                    <a:gd name="T19" fmla="*/ 4 h 12"/>
                    <a:gd name="T20" fmla="*/ 26 w 26"/>
                    <a:gd name="T21" fmla="*/ 6 h 12"/>
                    <a:gd name="T22" fmla="*/ 22 w 26"/>
                    <a:gd name="T23" fmla="*/ 6 h 12"/>
                    <a:gd name="T24" fmla="*/ 11 w 26"/>
                    <a:gd name="T25" fmla="*/ 11 h 12"/>
                    <a:gd name="T26" fmla="*/ 3 w 26"/>
                    <a:gd name="T27" fmla="*/ 12 h 12"/>
                    <a:gd name="T28" fmla="*/ 2 w 26"/>
                    <a:gd name="T29" fmla="*/ 11 h 12"/>
                    <a:gd name="T30" fmla="*/ 12 w 26"/>
                    <a:gd name="T31" fmla="*/ 8 h 12"/>
                    <a:gd name="T32" fmla="*/ 15 w 26"/>
                    <a:gd name="T33" fmla="*/ 7 h 12"/>
                    <a:gd name="T34" fmla="*/ 13 w 26"/>
                    <a:gd name="T35" fmla="*/ 5 h 12"/>
                    <a:gd name="T36" fmla="*/ 16 w 26"/>
                    <a:gd name="T37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12">
                      <a:moveTo>
                        <a:pt x="16" y="1"/>
                      </a:moveTo>
                      <a:cubicBezTo>
                        <a:pt x="16" y="1"/>
                        <a:pt x="17" y="1"/>
                        <a:pt x="17" y="2"/>
                      </a:cubicBezTo>
                      <a:cubicBezTo>
                        <a:pt x="17" y="2"/>
                        <a:pt x="15" y="2"/>
                        <a:pt x="15" y="4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1"/>
                        <a:pt x="21" y="0"/>
                      </a:cubicBezTo>
                      <a:cubicBezTo>
                        <a:pt x="21" y="0"/>
                        <a:pt x="22" y="0"/>
                        <a:pt x="22" y="1"/>
                      </a:cubicBezTo>
                      <a:cubicBezTo>
                        <a:pt x="22" y="1"/>
                        <a:pt x="23" y="3"/>
                        <a:pt x="23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6" y="4"/>
                        <a:pt x="26" y="4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6"/>
                        <a:pt x="24" y="6"/>
                        <a:pt x="22" y="6"/>
                      </a:cubicBezTo>
                      <a:cubicBezTo>
                        <a:pt x="22" y="6"/>
                        <a:pt x="21" y="8"/>
                        <a:pt x="11" y="11"/>
                      </a:cubicBezTo>
                      <a:cubicBezTo>
                        <a:pt x="11" y="11"/>
                        <a:pt x="4" y="12"/>
                        <a:pt x="3" y="12"/>
                      </a:cubicBezTo>
                      <a:cubicBezTo>
                        <a:pt x="3" y="12"/>
                        <a:pt x="0" y="11"/>
                        <a:pt x="2" y="11"/>
                      </a:cubicBezTo>
                      <a:cubicBezTo>
                        <a:pt x="2" y="11"/>
                        <a:pt x="8" y="11"/>
                        <a:pt x="12" y="8"/>
                      </a:cubicBezTo>
                      <a:cubicBezTo>
                        <a:pt x="12" y="8"/>
                        <a:pt x="15" y="7"/>
                        <a:pt x="15" y="7"/>
                      </a:cubicBezTo>
                      <a:cubicBezTo>
                        <a:pt x="15" y="7"/>
                        <a:pt x="13" y="6"/>
                        <a:pt x="13" y="5"/>
                      </a:cubicBezTo>
                      <a:cubicBezTo>
                        <a:pt x="13" y="5"/>
                        <a:pt x="14" y="2"/>
                        <a:pt x="1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ṩ1íḓè"/>
                <p:cNvSpPr/>
                <p:nvPr/>
              </p:nvSpPr>
              <p:spPr bwMode="auto">
                <a:xfrm>
                  <a:off x="5041900" y="3201988"/>
                  <a:ext cx="15875" cy="14288"/>
                </a:xfrm>
                <a:custGeom>
                  <a:avLst/>
                  <a:gdLst>
                    <a:gd name="T0" fmla="*/ 5 w 5"/>
                    <a:gd name="T1" fmla="*/ 1 h 4"/>
                    <a:gd name="T2" fmla="*/ 5 w 5"/>
                    <a:gd name="T3" fmla="*/ 2 h 4"/>
                    <a:gd name="T4" fmla="*/ 4 w 5"/>
                    <a:gd name="T5" fmla="*/ 3 h 4"/>
                    <a:gd name="T6" fmla="*/ 2 w 5"/>
                    <a:gd name="T7" fmla="*/ 2 h 4"/>
                    <a:gd name="T8" fmla="*/ 2 w 5"/>
                    <a:gd name="T9" fmla="*/ 1 h 4"/>
                    <a:gd name="T10" fmla="*/ 4 w 5"/>
                    <a:gd name="T11" fmla="*/ 0 h 4"/>
                    <a:gd name="T12" fmla="*/ 5 w 5"/>
                    <a:gd name="T13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">
                      <a:moveTo>
                        <a:pt x="5" y="1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4"/>
                        <a:pt x="4" y="3"/>
                        <a:pt x="4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0" y="1"/>
                        <a:pt x="2" y="1"/>
                        <a:pt x="2" y="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iṥḷîḑê"/>
                <p:cNvSpPr/>
                <p:nvPr/>
              </p:nvSpPr>
              <p:spPr bwMode="auto">
                <a:xfrm>
                  <a:off x="5011738" y="3146426"/>
                  <a:ext cx="39688" cy="85725"/>
                </a:xfrm>
                <a:custGeom>
                  <a:avLst/>
                  <a:gdLst>
                    <a:gd name="T0" fmla="*/ 4 w 12"/>
                    <a:gd name="T1" fmla="*/ 19 h 26"/>
                    <a:gd name="T2" fmla="*/ 4 w 12"/>
                    <a:gd name="T3" fmla="*/ 14 h 26"/>
                    <a:gd name="T4" fmla="*/ 1 w 12"/>
                    <a:gd name="T5" fmla="*/ 13 h 26"/>
                    <a:gd name="T6" fmla="*/ 2 w 12"/>
                    <a:gd name="T7" fmla="*/ 12 h 26"/>
                    <a:gd name="T8" fmla="*/ 3 w 12"/>
                    <a:gd name="T9" fmla="*/ 10 h 26"/>
                    <a:gd name="T10" fmla="*/ 3 w 12"/>
                    <a:gd name="T11" fmla="*/ 2 h 26"/>
                    <a:gd name="T12" fmla="*/ 4 w 12"/>
                    <a:gd name="T13" fmla="*/ 1 h 26"/>
                    <a:gd name="T14" fmla="*/ 4 w 12"/>
                    <a:gd name="T15" fmla="*/ 2 h 26"/>
                    <a:gd name="T16" fmla="*/ 5 w 12"/>
                    <a:gd name="T17" fmla="*/ 6 h 26"/>
                    <a:gd name="T18" fmla="*/ 6 w 12"/>
                    <a:gd name="T19" fmla="*/ 3 h 26"/>
                    <a:gd name="T20" fmla="*/ 7 w 12"/>
                    <a:gd name="T21" fmla="*/ 2 h 26"/>
                    <a:gd name="T22" fmla="*/ 8 w 12"/>
                    <a:gd name="T23" fmla="*/ 2 h 26"/>
                    <a:gd name="T24" fmla="*/ 8 w 12"/>
                    <a:gd name="T25" fmla="*/ 6 h 26"/>
                    <a:gd name="T26" fmla="*/ 6 w 12"/>
                    <a:gd name="T27" fmla="*/ 9 h 26"/>
                    <a:gd name="T28" fmla="*/ 6 w 12"/>
                    <a:gd name="T29" fmla="*/ 10 h 26"/>
                    <a:gd name="T30" fmla="*/ 8 w 12"/>
                    <a:gd name="T31" fmla="*/ 11 h 26"/>
                    <a:gd name="T32" fmla="*/ 8 w 12"/>
                    <a:gd name="T33" fmla="*/ 11 h 26"/>
                    <a:gd name="T34" fmla="*/ 8 w 12"/>
                    <a:gd name="T35" fmla="*/ 12 h 26"/>
                    <a:gd name="T36" fmla="*/ 9 w 12"/>
                    <a:gd name="T37" fmla="*/ 13 h 26"/>
                    <a:gd name="T38" fmla="*/ 9 w 12"/>
                    <a:gd name="T39" fmla="*/ 17 h 26"/>
                    <a:gd name="T40" fmla="*/ 11 w 12"/>
                    <a:gd name="T41" fmla="*/ 21 h 26"/>
                    <a:gd name="T42" fmla="*/ 12 w 12"/>
                    <a:gd name="T43" fmla="*/ 24 h 26"/>
                    <a:gd name="T44" fmla="*/ 8 w 12"/>
                    <a:gd name="T45" fmla="*/ 23 h 26"/>
                    <a:gd name="T46" fmla="*/ 8 w 12"/>
                    <a:gd name="T47" fmla="*/ 25 h 26"/>
                    <a:gd name="T48" fmla="*/ 7 w 12"/>
                    <a:gd name="T49" fmla="*/ 26 h 26"/>
                    <a:gd name="T50" fmla="*/ 6 w 12"/>
                    <a:gd name="T51" fmla="*/ 24 h 26"/>
                    <a:gd name="T52" fmla="*/ 6 w 12"/>
                    <a:gd name="T53" fmla="*/ 23 h 26"/>
                    <a:gd name="T54" fmla="*/ 8 w 12"/>
                    <a:gd name="T55" fmla="*/ 21 h 26"/>
                    <a:gd name="T56" fmla="*/ 7 w 12"/>
                    <a:gd name="T57" fmla="*/ 18 h 26"/>
                    <a:gd name="T58" fmla="*/ 7 w 12"/>
                    <a:gd name="T59" fmla="*/ 18 h 26"/>
                    <a:gd name="T60" fmla="*/ 6 w 12"/>
                    <a:gd name="T61" fmla="*/ 20 h 26"/>
                    <a:gd name="T62" fmla="*/ 4 w 12"/>
                    <a:gd name="T63" fmla="*/ 20 h 26"/>
                    <a:gd name="T64" fmla="*/ 4 w 12"/>
                    <a:gd name="T65" fmla="*/ 19 h 26"/>
                    <a:gd name="T66" fmla="*/ 6 w 12"/>
                    <a:gd name="T67" fmla="*/ 16 h 26"/>
                    <a:gd name="T68" fmla="*/ 6 w 12"/>
                    <a:gd name="T69" fmla="*/ 15 h 26"/>
                    <a:gd name="T70" fmla="*/ 5 w 12"/>
                    <a:gd name="T71" fmla="*/ 11 h 26"/>
                    <a:gd name="T72" fmla="*/ 5 w 12"/>
                    <a:gd name="T73" fmla="*/ 14 h 26"/>
                    <a:gd name="T74" fmla="*/ 5 w 12"/>
                    <a:gd name="T75" fmla="*/ 18 h 26"/>
                    <a:gd name="T76" fmla="*/ 6 w 12"/>
                    <a:gd name="T7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" h="26">
                      <a:moveTo>
                        <a:pt x="4" y="19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2" y="12"/>
                        <a:pt x="2" y="12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3"/>
                        <a:pt x="5" y="6"/>
                        <a:pt x="5" y="6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5" y="11"/>
                        <a:pt x="6" y="10"/>
                        <a:pt x="6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6"/>
                        <a:pt x="9" y="17"/>
                        <a:pt x="9" y="17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2"/>
                        <a:pt x="12" y="24"/>
                        <a:pt x="12" y="24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6"/>
                        <a:pt x="7" y="26"/>
                        <a:pt x="7" y="26"/>
                      </a:cubicBezTo>
                      <a:cubicBezTo>
                        <a:pt x="4" y="26"/>
                        <a:pt x="6" y="24"/>
                        <a:pt x="6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8" y="21"/>
                        <a:pt x="8" y="21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9"/>
                        <a:pt x="4" y="19"/>
                        <a:pt x="4" y="19"/>
                      </a:cubicBezTo>
                      <a:close/>
                      <a:moveTo>
                        <a:pt x="6" y="16"/>
                      </a:moveTo>
                      <a:cubicBezTo>
                        <a:pt x="6" y="16"/>
                        <a:pt x="6" y="16"/>
                        <a:pt x="6" y="15"/>
                      </a:cubicBezTo>
                      <a:cubicBezTo>
                        <a:pt x="6" y="15"/>
                        <a:pt x="6" y="12"/>
                        <a:pt x="5" y="11"/>
                      </a:cubicBezTo>
                      <a:cubicBezTo>
                        <a:pt x="5" y="11"/>
                        <a:pt x="4" y="12"/>
                        <a:pt x="5" y="14"/>
                      </a:cubicBezTo>
                      <a:cubicBezTo>
                        <a:pt x="5" y="18"/>
                        <a:pt x="5" y="18"/>
                        <a:pt x="5" y="18"/>
                      </a:cubicBez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íṥľidé"/>
                <p:cNvSpPr/>
                <p:nvPr/>
              </p:nvSpPr>
              <p:spPr bwMode="auto">
                <a:xfrm>
                  <a:off x="4905375" y="3313113"/>
                  <a:ext cx="17463" cy="25400"/>
                </a:xfrm>
                <a:custGeom>
                  <a:avLst/>
                  <a:gdLst>
                    <a:gd name="T0" fmla="*/ 4 w 5"/>
                    <a:gd name="T1" fmla="*/ 1 h 8"/>
                    <a:gd name="T2" fmla="*/ 4 w 5"/>
                    <a:gd name="T3" fmla="*/ 2 h 8"/>
                    <a:gd name="T4" fmla="*/ 3 w 5"/>
                    <a:gd name="T5" fmla="*/ 6 h 8"/>
                    <a:gd name="T6" fmla="*/ 2 w 5"/>
                    <a:gd name="T7" fmla="*/ 7 h 8"/>
                    <a:gd name="T8" fmla="*/ 1 w 5"/>
                    <a:gd name="T9" fmla="*/ 2 h 8"/>
                    <a:gd name="T10" fmla="*/ 1 w 5"/>
                    <a:gd name="T11" fmla="*/ 0 h 8"/>
                    <a:gd name="T12" fmla="*/ 4 w 5"/>
                    <a:gd name="T13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8">
                      <a:moveTo>
                        <a:pt x="4" y="1"/>
                      </a:moveTo>
                      <a:cubicBezTo>
                        <a:pt x="5" y="1"/>
                        <a:pt x="4" y="2"/>
                        <a:pt x="4" y="2"/>
                      </a:cubicBezTo>
                      <a:cubicBezTo>
                        <a:pt x="4" y="3"/>
                        <a:pt x="3" y="6"/>
                        <a:pt x="3" y="6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5"/>
                        <a:pt x="1" y="2"/>
                        <a:pt x="1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lnTo>
                        <a:pt x="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ṧľïḓé"/>
                <p:cNvSpPr/>
                <p:nvPr/>
              </p:nvSpPr>
              <p:spPr bwMode="auto">
                <a:xfrm>
                  <a:off x="4865688" y="3305176"/>
                  <a:ext cx="26988" cy="26988"/>
                </a:xfrm>
                <a:custGeom>
                  <a:avLst/>
                  <a:gdLst>
                    <a:gd name="T0" fmla="*/ 7 w 8"/>
                    <a:gd name="T1" fmla="*/ 5 h 8"/>
                    <a:gd name="T2" fmla="*/ 8 w 8"/>
                    <a:gd name="T3" fmla="*/ 8 h 8"/>
                    <a:gd name="T4" fmla="*/ 7 w 8"/>
                    <a:gd name="T5" fmla="*/ 8 h 8"/>
                    <a:gd name="T6" fmla="*/ 6 w 8"/>
                    <a:gd name="T7" fmla="*/ 6 h 8"/>
                    <a:gd name="T8" fmla="*/ 3 w 8"/>
                    <a:gd name="T9" fmla="*/ 2 h 8"/>
                    <a:gd name="T10" fmla="*/ 1 w 8"/>
                    <a:gd name="T11" fmla="*/ 0 h 8"/>
                    <a:gd name="T12" fmla="*/ 1 w 8"/>
                    <a:gd name="T13" fmla="*/ 0 h 8"/>
                    <a:gd name="T14" fmla="*/ 4 w 8"/>
                    <a:gd name="T15" fmla="*/ 0 h 8"/>
                    <a:gd name="T16" fmla="*/ 7 w 8"/>
                    <a:gd name="T17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5"/>
                      </a:moveTo>
                      <a:cubicBezTo>
                        <a:pt x="8" y="6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7"/>
                        <a:pt x="6" y="6"/>
                        <a:pt x="6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0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2"/>
                        <a:pt x="7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iṥḷïdé"/>
                <p:cNvSpPr/>
                <p:nvPr/>
              </p:nvSpPr>
              <p:spPr bwMode="auto">
                <a:xfrm>
                  <a:off x="4876800" y="3325813"/>
                  <a:ext cx="25400" cy="53975"/>
                </a:xfrm>
                <a:custGeom>
                  <a:avLst/>
                  <a:gdLst>
                    <a:gd name="T0" fmla="*/ 6 w 8"/>
                    <a:gd name="T1" fmla="*/ 1 h 16"/>
                    <a:gd name="T2" fmla="*/ 7 w 8"/>
                    <a:gd name="T3" fmla="*/ 1 h 16"/>
                    <a:gd name="T4" fmla="*/ 8 w 8"/>
                    <a:gd name="T5" fmla="*/ 6 h 16"/>
                    <a:gd name="T6" fmla="*/ 8 w 8"/>
                    <a:gd name="T7" fmla="*/ 10 h 16"/>
                    <a:gd name="T8" fmla="*/ 6 w 8"/>
                    <a:gd name="T9" fmla="*/ 16 h 16"/>
                    <a:gd name="T10" fmla="*/ 3 w 8"/>
                    <a:gd name="T11" fmla="*/ 15 h 16"/>
                    <a:gd name="T12" fmla="*/ 1 w 8"/>
                    <a:gd name="T13" fmla="*/ 9 h 16"/>
                    <a:gd name="T14" fmla="*/ 1 w 8"/>
                    <a:gd name="T15" fmla="*/ 9 h 16"/>
                    <a:gd name="T16" fmla="*/ 5 w 8"/>
                    <a:gd name="T17" fmla="*/ 12 h 16"/>
                    <a:gd name="T18" fmla="*/ 5 w 8"/>
                    <a:gd name="T19" fmla="*/ 12 h 16"/>
                    <a:gd name="T20" fmla="*/ 5 w 8"/>
                    <a:gd name="T21" fmla="*/ 10 h 16"/>
                    <a:gd name="T22" fmla="*/ 6 w 8"/>
                    <a:gd name="T23" fmla="*/ 6 h 16"/>
                    <a:gd name="T24" fmla="*/ 6 w 8"/>
                    <a:gd name="T2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6">
                      <a:moveTo>
                        <a:pt x="6" y="1"/>
                      </a:moveTo>
                      <a:cubicBezTo>
                        <a:pt x="7" y="0"/>
                        <a:pt x="7" y="1"/>
                        <a:pt x="7" y="1"/>
                      </a:cubicBezTo>
                      <a:cubicBezTo>
                        <a:pt x="8" y="3"/>
                        <a:pt x="8" y="6"/>
                        <a:pt x="8" y="6"/>
                      </a:cubicBezTo>
                      <a:cubicBezTo>
                        <a:pt x="8" y="7"/>
                        <a:pt x="8" y="10"/>
                        <a:pt x="8" y="10"/>
                      </a:cubicBezTo>
                      <a:cubicBezTo>
                        <a:pt x="8" y="12"/>
                        <a:pt x="6" y="16"/>
                        <a:pt x="6" y="16"/>
                      </a:cubicBezTo>
                      <a:cubicBezTo>
                        <a:pt x="5" y="16"/>
                        <a:pt x="3" y="15"/>
                        <a:pt x="3" y="15"/>
                      </a:cubicBezTo>
                      <a:cubicBezTo>
                        <a:pt x="3" y="14"/>
                        <a:pt x="1" y="9"/>
                        <a:pt x="1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3" y="8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0"/>
                        <a:pt x="5" y="10"/>
                      </a:cubicBezTo>
                      <a:cubicBezTo>
                        <a:pt x="6" y="9"/>
                        <a:pt x="6" y="6"/>
                        <a:pt x="6" y="6"/>
                      </a:cubicBezTo>
                      <a:cubicBezTo>
                        <a:pt x="7" y="5"/>
                        <a:pt x="6" y="1"/>
                        <a:pt x="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íṣḻíde"/>
                <p:cNvSpPr/>
                <p:nvPr/>
              </p:nvSpPr>
              <p:spPr bwMode="auto">
                <a:xfrm>
                  <a:off x="5075238" y="3586163"/>
                  <a:ext cx="15875" cy="46038"/>
                </a:xfrm>
                <a:custGeom>
                  <a:avLst/>
                  <a:gdLst>
                    <a:gd name="T0" fmla="*/ 0 w 10"/>
                    <a:gd name="T1" fmla="*/ 6 h 29"/>
                    <a:gd name="T2" fmla="*/ 8 w 10"/>
                    <a:gd name="T3" fmla="*/ 0 h 29"/>
                    <a:gd name="T4" fmla="*/ 10 w 10"/>
                    <a:gd name="T5" fmla="*/ 2 h 29"/>
                    <a:gd name="T6" fmla="*/ 10 w 10"/>
                    <a:gd name="T7" fmla="*/ 29 h 29"/>
                    <a:gd name="T8" fmla="*/ 6 w 10"/>
                    <a:gd name="T9" fmla="*/ 29 h 29"/>
                    <a:gd name="T10" fmla="*/ 6 w 10"/>
                    <a:gd name="T11" fmla="*/ 6 h 29"/>
                    <a:gd name="T12" fmla="*/ 2 w 10"/>
                    <a:gd name="T13" fmla="*/ 8 h 29"/>
                    <a:gd name="T14" fmla="*/ 0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0" y="6"/>
                      </a:move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íṡḷîḋé"/>
                <p:cNvSpPr/>
                <p:nvPr/>
              </p:nvSpPr>
              <p:spPr bwMode="auto">
                <a:xfrm>
                  <a:off x="5210175" y="3586163"/>
                  <a:ext cx="15875" cy="46038"/>
                </a:xfrm>
                <a:custGeom>
                  <a:avLst/>
                  <a:gdLst>
                    <a:gd name="T0" fmla="*/ 6 w 10"/>
                    <a:gd name="T1" fmla="*/ 6 h 29"/>
                    <a:gd name="T2" fmla="*/ 2 w 10"/>
                    <a:gd name="T3" fmla="*/ 8 h 29"/>
                    <a:gd name="T4" fmla="*/ 0 w 10"/>
                    <a:gd name="T5" fmla="*/ 6 h 29"/>
                    <a:gd name="T6" fmla="*/ 6 w 10"/>
                    <a:gd name="T7" fmla="*/ 0 h 29"/>
                    <a:gd name="T8" fmla="*/ 10 w 10"/>
                    <a:gd name="T9" fmla="*/ 2 h 29"/>
                    <a:gd name="T10" fmla="*/ 10 w 10"/>
                    <a:gd name="T11" fmla="*/ 29 h 29"/>
                    <a:gd name="T12" fmla="*/ 6 w 10"/>
                    <a:gd name="T13" fmla="*/ 29 h 29"/>
                    <a:gd name="T14" fmla="*/ 6 w 10"/>
                    <a:gd name="T15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9">
                      <a:moveTo>
                        <a:pt x="6" y="6"/>
                      </a:move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0" y="29"/>
                      </a:lnTo>
                      <a:lnTo>
                        <a:pt x="6" y="29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îşľidê"/>
                <p:cNvSpPr/>
                <p:nvPr/>
              </p:nvSpPr>
              <p:spPr bwMode="auto">
                <a:xfrm>
                  <a:off x="5114925" y="3586163"/>
                  <a:ext cx="25400" cy="46038"/>
                </a:xfrm>
                <a:custGeom>
                  <a:avLst/>
                  <a:gdLst>
                    <a:gd name="T0" fmla="*/ 4 w 8"/>
                    <a:gd name="T1" fmla="*/ 2 h 14"/>
                    <a:gd name="T2" fmla="*/ 3 w 8"/>
                    <a:gd name="T3" fmla="*/ 2 h 14"/>
                    <a:gd name="T4" fmla="*/ 3 w 8"/>
                    <a:gd name="T5" fmla="*/ 3 h 14"/>
                    <a:gd name="T6" fmla="*/ 2 w 8"/>
                    <a:gd name="T7" fmla="*/ 3 h 14"/>
                    <a:gd name="T8" fmla="*/ 2 w 8"/>
                    <a:gd name="T9" fmla="*/ 5 h 14"/>
                    <a:gd name="T10" fmla="*/ 2 w 8"/>
                    <a:gd name="T11" fmla="*/ 6 h 14"/>
                    <a:gd name="T12" fmla="*/ 3 w 8"/>
                    <a:gd name="T13" fmla="*/ 7 h 14"/>
                    <a:gd name="T14" fmla="*/ 4 w 8"/>
                    <a:gd name="T15" fmla="*/ 7 h 14"/>
                    <a:gd name="T16" fmla="*/ 5 w 8"/>
                    <a:gd name="T17" fmla="*/ 7 h 14"/>
                    <a:gd name="T18" fmla="*/ 6 w 8"/>
                    <a:gd name="T19" fmla="*/ 7 h 14"/>
                    <a:gd name="T20" fmla="*/ 7 w 8"/>
                    <a:gd name="T21" fmla="*/ 6 h 14"/>
                    <a:gd name="T22" fmla="*/ 7 w 8"/>
                    <a:gd name="T23" fmla="*/ 4 h 14"/>
                    <a:gd name="T24" fmla="*/ 6 w 8"/>
                    <a:gd name="T25" fmla="*/ 3 h 14"/>
                    <a:gd name="T26" fmla="*/ 6 w 8"/>
                    <a:gd name="T27" fmla="*/ 2 h 14"/>
                    <a:gd name="T28" fmla="*/ 4 w 8"/>
                    <a:gd name="T29" fmla="*/ 2 h 14"/>
                    <a:gd name="T30" fmla="*/ 4 w 8"/>
                    <a:gd name="T31" fmla="*/ 9 h 14"/>
                    <a:gd name="T32" fmla="*/ 2 w 8"/>
                    <a:gd name="T33" fmla="*/ 9 h 14"/>
                    <a:gd name="T34" fmla="*/ 1 w 8"/>
                    <a:gd name="T35" fmla="*/ 8 h 14"/>
                    <a:gd name="T36" fmla="*/ 0 w 8"/>
                    <a:gd name="T37" fmla="*/ 7 h 14"/>
                    <a:gd name="T38" fmla="*/ 0 w 8"/>
                    <a:gd name="T39" fmla="*/ 5 h 14"/>
                    <a:gd name="T40" fmla="*/ 0 w 8"/>
                    <a:gd name="T41" fmla="*/ 3 h 14"/>
                    <a:gd name="T42" fmla="*/ 1 w 8"/>
                    <a:gd name="T43" fmla="*/ 2 h 14"/>
                    <a:gd name="T44" fmla="*/ 1 w 8"/>
                    <a:gd name="T45" fmla="*/ 1 h 14"/>
                    <a:gd name="T46" fmla="*/ 3 w 8"/>
                    <a:gd name="T47" fmla="*/ 0 h 14"/>
                    <a:gd name="T48" fmla="*/ 4 w 8"/>
                    <a:gd name="T49" fmla="*/ 0 h 14"/>
                    <a:gd name="T50" fmla="*/ 6 w 8"/>
                    <a:gd name="T51" fmla="*/ 0 h 14"/>
                    <a:gd name="T52" fmla="*/ 8 w 8"/>
                    <a:gd name="T53" fmla="*/ 2 h 14"/>
                    <a:gd name="T54" fmla="*/ 8 w 8"/>
                    <a:gd name="T55" fmla="*/ 3 h 14"/>
                    <a:gd name="T56" fmla="*/ 8 w 8"/>
                    <a:gd name="T57" fmla="*/ 5 h 14"/>
                    <a:gd name="T58" fmla="*/ 8 w 8"/>
                    <a:gd name="T59" fmla="*/ 9 h 14"/>
                    <a:gd name="T60" fmla="*/ 8 w 8"/>
                    <a:gd name="T61" fmla="*/ 11 h 14"/>
                    <a:gd name="T62" fmla="*/ 8 w 8"/>
                    <a:gd name="T63" fmla="*/ 12 h 14"/>
                    <a:gd name="T64" fmla="*/ 8 w 8"/>
                    <a:gd name="T65" fmla="*/ 13 h 14"/>
                    <a:gd name="T66" fmla="*/ 7 w 8"/>
                    <a:gd name="T67" fmla="*/ 14 h 14"/>
                    <a:gd name="T68" fmla="*/ 6 w 8"/>
                    <a:gd name="T69" fmla="*/ 14 h 14"/>
                    <a:gd name="T70" fmla="*/ 4 w 8"/>
                    <a:gd name="T71" fmla="*/ 14 h 14"/>
                    <a:gd name="T72" fmla="*/ 3 w 8"/>
                    <a:gd name="T73" fmla="*/ 14 h 14"/>
                    <a:gd name="T74" fmla="*/ 2 w 8"/>
                    <a:gd name="T75" fmla="*/ 14 h 14"/>
                    <a:gd name="T76" fmla="*/ 1 w 8"/>
                    <a:gd name="T77" fmla="*/ 13 h 14"/>
                    <a:gd name="T78" fmla="*/ 0 w 8"/>
                    <a:gd name="T79" fmla="*/ 12 h 14"/>
                    <a:gd name="T80" fmla="*/ 0 w 8"/>
                    <a:gd name="T81" fmla="*/ 11 h 14"/>
                    <a:gd name="T82" fmla="*/ 2 w 8"/>
                    <a:gd name="T83" fmla="*/ 11 h 14"/>
                    <a:gd name="T84" fmla="*/ 2 w 8"/>
                    <a:gd name="T85" fmla="*/ 11 h 14"/>
                    <a:gd name="T86" fmla="*/ 3 w 8"/>
                    <a:gd name="T87" fmla="*/ 12 h 14"/>
                    <a:gd name="T88" fmla="*/ 4 w 8"/>
                    <a:gd name="T89" fmla="*/ 12 h 14"/>
                    <a:gd name="T90" fmla="*/ 5 w 8"/>
                    <a:gd name="T91" fmla="*/ 12 h 14"/>
                    <a:gd name="T92" fmla="*/ 6 w 8"/>
                    <a:gd name="T93" fmla="*/ 12 h 14"/>
                    <a:gd name="T94" fmla="*/ 6 w 8"/>
                    <a:gd name="T95" fmla="*/ 11 h 14"/>
                    <a:gd name="T96" fmla="*/ 7 w 8"/>
                    <a:gd name="T97" fmla="*/ 10 h 14"/>
                    <a:gd name="T98" fmla="*/ 7 w 8"/>
                    <a:gd name="T99" fmla="*/ 9 h 14"/>
                    <a:gd name="T100" fmla="*/ 7 w 8"/>
                    <a:gd name="T101" fmla="*/ 8 h 14"/>
                    <a:gd name="T102" fmla="*/ 6 w 8"/>
                    <a:gd name="T103" fmla="*/ 9 h 14"/>
                    <a:gd name="T104" fmla="*/ 5 w 8"/>
                    <a:gd name="T105" fmla="*/ 9 h 14"/>
                    <a:gd name="T106" fmla="*/ 4 w 8"/>
                    <a:gd name="T107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" h="14">
                      <a:moveTo>
                        <a:pt x="4" y="2"/>
                      </a:move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3" y="2"/>
                        <a:pt x="3" y="2"/>
                        <a:pt x="3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5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lose/>
                      <a:moveTo>
                        <a:pt x="4" y="9"/>
                      </a:moveTo>
                      <a:cubicBezTo>
                        <a:pt x="4" y="9"/>
                        <a:pt x="3" y="9"/>
                        <a:pt x="2" y="9"/>
                      </a:cubicBezTo>
                      <a:cubicBezTo>
                        <a:pt x="2" y="8"/>
                        <a:pt x="1" y="8"/>
                        <a:pt x="1" y="8"/>
                      </a:cubicBezTo>
                      <a:cubicBezTo>
                        <a:pt x="1" y="7"/>
                        <a:pt x="1" y="7"/>
                        <a:pt x="0" y="7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7" y="1"/>
                        <a:pt x="7" y="1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5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0"/>
                        <a:pt x="8" y="10"/>
                        <a:pt x="8" y="11"/>
                      </a:cubicBezTo>
                      <a:cubicBezTo>
                        <a:pt x="8" y="11"/>
                        <a:pt x="8" y="11"/>
                        <a:pt x="8" y="12"/>
                      </a:cubicBezTo>
                      <a:cubicBezTo>
                        <a:pt x="8" y="12"/>
                        <a:pt x="8" y="13"/>
                        <a:pt x="8" y="13"/>
                      </a:cubicBezTo>
                      <a:cubicBezTo>
                        <a:pt x="7" y="13"/>
                        <a:pt x="7" y="13"/>
                        <a:pt x="7" y="14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3" y="12"/>
                        <a:pt x="3" y="12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6" y="11"/>
                        <a:pt x="7" y="11"/>
                        <a:pt x="7" y="10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5" y="9"/>
                      </a:cubicBezTo>
                      <a:cubicBezTo>
                        <a:pt x="5" y="9"/>
                        <a:pt x="5" y="9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îṧḻiḋé"/>
                <p:cNvSpPr/>
                <p:nvPr/>
              </p:nvSpPr>
              <p:spPr bwMode="auto">
                <a:xfrm>
                  <a:off x="5164138" y="3586163"/>
                  <a:ext cx="30163" cy="46038"/>
                </a:xfrm>
                <a:custGeom>
                  <a:avLst/>
                  <a:gdLst>
                    <a:gd name="T0" fmla="*/ 1 w 9"/>
                    <a:gd name="T1" fmla="*/ 13 h 14"/>
                    <a:gd name="T2" fmla="*/ 0 w 9"/>
                    <a:gd name="T3" fmla="*/ 12 h 14"/>
                    <a:gd name="T4" fmla="*/ 0 w 9"/>
                    <a:gd name="T5" fmla="*/ 10 h 14"/>
                    <a:gd name="T6" fmla="*/ 0 w 9"/>
                    <a:gd name="T7" fmla="*/ 8 h 14"/>
                    <a:gd name="T8" fmla="*/ 0 w 9"/>
                    <a:gd name="T9" fmla="*/ 6 h 14"/>
                    <a:gd name="T10" fmla="*/ 0 w 9"/>
                    <a:gd name="T11" fmla="*/ 4 h 14"/>
                    <a:gd name="T12" fmla="*/ 0 w 9"/>
                    <a:gd name="T13" fmla="*/ 3 h 14"/>
                    <a:gd name="T14" fmla="*/ 1 w 9"/>
                    <a:gd name="T15" fmla="*/ 1 h 14"/>
                    <a:gd name="T16" fmla="*/ 2 w 9"/>
                    <a:gd name="T17" fmla="*/ 0 h 14"/>
                    <a:gd name="T18" fmla="*/ 4 w 9"/>
                    <a:gd name="T19" fmla="*/ 0 h 14"/>
                    <a:gd name="T20" fmla="*/ 6 w 9"/>
                    <a:gd name="T21" fmla="*/ 0 h 14"/>
                    <a:gd name="T22" fmla="*/ 7 w 9"/>
                    <a:gd name="T23" fmla="*/ 1 h 14"/>
                    <a:gd name="T24" fmla="*/ 8 w 9"/>
                    <a:gd name="T25" fmla="*/ 2 h 14"/>
                    <a:gd name="T26" fmla="*/ 9 w 9"/>
                    <a:gd name="T27" fmla="*/ 4 h 14"/>
                    <a:gd name="T28" fmla="*/ 9 w 9"/>
                    <a:gd name="T29" fmla="*/ 6 h 14"/>
                    <a:gd name="T30" fmla="*/ 9 w 9"/>
                    <a:gd name="T31" fmla="*/ 8 h 14"/>
                    <a:gd name="T32" fmla="*/ 9 w 9"/>
                    <a:gd name="T33" fmla="*/ 9 h 14"/>
                    <a:gd name="T34" fmla="*/ 9 w 9"/>
                    <a:gd name="T35" fmla="*/ 11 h 14"/>
                    <a:gd name="T36" fmla="*/ 8 w 9"/>
                    <a:gd name="T37" fmla="*/ 12 h 14"/>
                    <a:gd name="T38" fmla="*/ 7 w 9"/>
                    <a:gd name="T39" fmla="*/ 13 h 14"/>
                    <a:gd name="T40" fmla="*/ 6 w 9"/>
                    <a:gd name="T41" fmla="*/ 14 h 14"/>
                    <a:gd name="T42" fmla="*/ 4 w 9"/>
                    <a:gd name="T43" fmla="*/ 14 h 14"/>
                    <a:gd name="T44" fmla="*/ 3 w 9"/>
                    <a:gd name="T45" fmla="*/ 14 h 14"/>
                    <a:gd name="T46" fmla="*/ 1 w 9"/>
                    <a:gd name="T47" fmla="*/ 13 h 14"/>
                    <a:gd name="T48" fmla="*/ 7 w 9"/>
                    <a:gd name="T49" fmla="*/ 7 h 14"/>
                    <a:gd name="T50" fmla="*/ 7 w 9"/>
                    <a:gd name="T51" fmla="*/ 5 h 14"/>
                    <a:gd name="T52" fmla="*/ 6 w 9"/>
                    <a:gd name="T53" fmla="*/ 3 h 14"/>
                    <a:gd name="T54" fmla="*/ 5 w 9"/>
                    <a:gd name="T55" fmla="*/ 2 h 14"/>
                    <a:gd name="T56" fmla="*/ 4 w 9"/>
                    <a:gd name="T57" fmla="*/ 2 h 14"/>
                    <a:gd name="T58" fmla="*/ 3 w 9"/>
                    <a:gd name="T59" fmla="*/ 2 h 14"/>
                    <a:gd name="T60" fmla="*/ 2 w 9"/>
                    <a:gd name="T61" fmla="*/ 3 h 14"/>
                    <a:gd name="T62" fmla="*/ 2 w 9"/>
                    <a:gd name="T63" fmla="*/ 5 h 14"/>
                    <a:gd name="T64" fmla="*/ 1 w 9"/>
                    <a:gd name="T65" fmla="*/ 6 h 14"/>
                    <a:gd name="T66" fmla="*/ 1 w 9"/>
                    <a:gd name="T67" fmla="*/ 7 h 14"/>
                    <a:gd name="T68" fmla="*/ 2 w 9"/>
                    <a:gd name="T69" fmla="*/ 10 h 14"/>
                    <a:gd name="T70" fmla="*/ 2 w 9"/>
                    <a:gd name="T71" fmla="*/ 11 h 14"/>
                    <a:gd name="T72" fmla="*/ 3 w 9"/>
                    <a:gd name="T73" fmla="*/ 12 h 14"/>
                    <a:gd name="T74" fmla="*/ 4 w 9"/>
                    <a:gd name="T75" fmla="*/ 12 h 14"/>
                    <a:gd name="T76" fmla="*/ 5 w 9"/>
                    <a:gd name="T77" fmla="*/ 12 h 14"/>
                    <a:gd name="T78" fmla="*/ 6 w 9"/>
                    <a:gd name="T79" fmla="*/ 11 h 14"/>
                    <a:gd name="T80" fmla="*/ 7 w 9"/>
                    <a:gd name="T81" fmla="*/ 10 h 14"/>
                    <a:gd name="T82" fmla="*/ 7 w 9"/>
                    <a:gd name="T83" fmla="*/ 8 h 14"/>
                    <a:gd name="T84" fmla="*/ 7 w 9"/>
                    <a:gd name="T85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" h="14">
                      <a:moveTo>
                        <a:pt x="1" y="13"/>
                      </a:moveTo>
                      <a:cubicBezTo>
                        <a:pt x="1" y="13"/>
                        <a:pt x="1" y="12"/>
                        <a:pt x="0" y="12"/>
                      </a:cubicBezTo>
                      <a:cubicBezTo>
                        <a:pt x="0" y="11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6" y="0"/>
                        <a:pt x="7" y="1"/>
                        <a:pt x="7" y="1"/>
                      </a:cubicBezTo>
                      <a:cubicBezTo>
                        <a:pt x="7" y="1"/>
                        <a:pt x="8" y="2"/>
                        <a:pt x="8" y="2"/>
                      </a:cubicBezTo>
                      <a:cubicBezTo>
                        <a:pt x="8" y="3"/>
                        <a:pt x="9" y="3"/>
                        <a:pt x="9" y="4"/>
                      </a:cubicBezTo>
                      <a:cubicBezTo>
                        <a:pt x="9" y="5"/>
                        <a:pt x="9" y="5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9" y="8"/>
                        <a:pt x="9" y="9"/>
                        <a:pt x="9" y="9"/>
                      </a:cubicBezTo>
                      <a:cubicBezTo>
                        <a:pt x="9" y="10"/>
                        <a:pt x="9" y="10"/>
                        <a:pt x="9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3"/>
                        <a:pt x="7" y="13"/>
                        <a:pt x="7" y="13"/>
                      </a:cubicBezTo>
                      <a:cubicBezTo>
                        <a:pt x="7" y="14"/>
                        <a:pt x="6" y="14"/>
                        <a:pt x="6" y="14"/>
                      </a:cubicBezTo>
                      <a:cubicBezTo>
                        <a:pt x="5" y="14"/>
                        <a:pt x="5" y="14"/>
                        <a:pt x="4" y="14"/>
                      </a:cubicBezTo>
                      <a:cubicBezTo>
                        <a:pt x="4" y="14"/>
                        <a:pt x="3" y="14"/>
                        <a:pt x="3" y="14"/>
                      </a:cubicBezTo>
                      <a:cubicBezTo>
                        <a:pt x="2" y="14"/>
                        <a:pt x="1" y="13"/>
                        <a:pt x="1" y="13"/>
                      </a:cubicBezTo>
                      <a:close/>
                      <a:moveTo>
                        <a:pt x="7" y="7"/>
                      </a:move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7" y="4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3" y="2"/>
                        <a:pt x="3" y="2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2" y="4"/>
                        <a:pt x="2" y="4"/>
                        <a:pt x="2" y="5"/>
                      </a:cubicBezTo>
                      <a:cubicBezTo>
                        <a:pt x="2" y="5"/>
                        <a:pt x="1" y="6"/>
                        <a:pt x="1" y="6"/>
                      </a:cubicBezTo>
                      <a:cubicBezTo>
                        <a:pt x="1" y="6"/>
                        <a:pt x="1" y="7"/>
                        <a:pt x="1" y="7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0"/>
                        <a:pt x="2" y="11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6" y="12"/>
                        <a:pt x="6" y="12"/>
                        <a:pt x="6" y="11"/>
                      </a:cubicBezTo>
                      <a:cubicBezTo>
                        <a:pt x="7" y="11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8"/>
                      </a:cubicBezTo>
                      <a:cubicBezTo>
                        <a:pt x="7" y="8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işḷïḍè"/>
              <p:cNvGrpSpPr/>
              <p:nvPr/>
            </p:nvGrpSpPr>
            <p:grpSpPr>
              <a:xfrm>
                <a:off x="5156287" y="2481344"/>
                <a:ext cx="4169014" cy="1469307"/>
                <a:chOff x="5722938" y="3046413"/>
                <a:chExt cx="1662113" cy="585788"/>
              </a:xfrm>
              <a:grpFill/>
            </p:grpSpPr>
            <p:sp>
              <p:nvSpPr>
                <p:cNvPr id="101" name="ísḷíḋe"/>
                <p:cNvSpPr/>
                <p:nvPr/>
              </p:nvSpPr>
              <p:spPr bwMode="auto">
                <a:xfrm>
                  <a:off x="7088188" y="3046413"/>
                  <a:ext cx="296863" cy="561975"/>
                </a:xfrm>
                <a:custGeom>
                  <a:avLst/>
                  <a:gdLst>
                    <a:gd name="T0" fmla="*/ 19 w 90"/>
                    <a:gd name="T1" fmla="*/ 151 h 169"/>
                    <a:gd name="T2" fmla="*/ 55 w 90"/>
                    <a:gd name="T3" fmla="*/ 133 h 169"/>
                    <a:gd name="T4" fmla="*/ 43 w 90"/>
                    <a:gd name="T5" fmla="*/ 157 h 169"/>
                    <a:gd name="T6" fmla="*/ 19 w 90"/>
                    <a:gd name="T7" fmla="*/ 151 h 169"/>
                    <a:gd name="T8" fmla="*/ 2 w 90"/>
                    <a:gd name="T9" fmla="*/ 39 h 169"/>
                    <a:gd name="T10" fmla="*/ 3 w 90"/>
                    <a:gd name="T11" fmla="*/ 56 h 169"/>
                    <a:gd name="T12" fmla="*/ 34 w 90"/>
                    <a:gd name="T13" fmla="*/ 32 h 169"/>
                    <a:gd name="T14" fmla="*/ 38 w 90"/>
                    <a:gd name="T15" fmla="*/ 35 h 169"/>
                    <a:gd name="T16" fmla="*/ 47 w 90"/>
                    <a:gd name="T17" fmla="*/ 26 h 169"/>
                    <a:gd name="T18" fmla="*/ 58 w 90"/>
                    <a:gd name="T19" fmla="*/ 16 h 169"/>
                    <a:gd name="T20" fmla="*/ 9 w 90"/>
                    <a:gd name="T21" fmla="*/ 90 h 169"/>
                    <a:gd name="T22" fmla="*/ 9 w 90"/>
                    <a:gd name="T23" fmla="*/ 101 h 169"/>
                    <a:gd name="T24" fmla="*/ 31 w 90"/>
                    <a:gd name="T25" fmla="*/ 89 h 169"/>
                    <a:gd name="T26" fmla="*/ 26 w 90"/>
                    <a:gd name="T27" fmla="*/ 107 h 169"/>
                    <a:gd name="T28" fmla="*/ 30 w 90"/>
                    <a:gd name="T29" fmla="*/ 113 h 169"/>
                    <a:gd name="T30" fmla="*/ 53 w 90"/>
                    <a:gd name="T31" fmla="*/ 118 h 169"/>
                    <a:gd name="T32" fmla="*/ 2 w 90"/>
                    <a:gd name="T33" fmla="*/ 145 h 169"/>
                    <a:gd name="T34" fmla="*/ 48 w 90"/>
                    <a:gd name="T35" fmla="*/ 169 h 169"/>
                    <a:gd name="T36" fmla="*/ 64 w 90"/>
                    <a:gd name="T37" fmla="*/ 130 h 169"/>
                    <a:gd name="T38" fmla="*/ 82 w 90"/>
                    <a:gd name="T39" fmla="*/ 137 h 169"/>
                    <a:gd name="T40" fmla="*/ 90 w 90"/>
                    <a:gd name="T41" fmla="*/ 130 h 169"/>
                    <a:gd name="T42" fmla="*/ 62 w 90"/>
                    <a:gd name="T43" fmla="*/ 119 h 169"/>
                    <a:gd name="T44" fmla="*/ 45 w 90"/>
                    <a:gd name="T45" fmla="*/ 106 h 169"/>
                    <a:gd name="T46" fmla="*/ 47 w 90"/>
                    <a:gd name="T47" fmla="*/ 77 h 169"/>
                    <a:gd name="T48" fmla="*/ 25 w 90"/>
                    <a:gd name="T49" fmla="*/ 82 h 169"/>
                    <a:gd name="T50" fmla="*/ 71 w 90"/>
                    <a:gd name="T51" fmla="*/ 16 h 169"/>
                    <a:gd name="T52" fmla="*/ 59 w 90"/>
                    <a:gd name="T53" fmla="*/ 7 h 169"/>
                    <a:gd name="T54" fmla="*/ 41 w 90"/>
                    <a:gd name="T55" fmla="*/ 21 h 169"/>
                    <a:gd name="T56" fmla="*/ 30 w 90"/>
                    <a:gd name="T57" fmla="*/ 28 h 169"/>
                    <a:gd name="T58" fmla="*/ 17 w 90"/>
                    <a:gd name="T59" fmla="*/ 43 h 169"/>
                    <a:gd name="T60" fmla="*/ 2 w 90"/>
                    <a:gd name="T61" fmla="*/ 39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0" h="169">
                      <a:moveTo>
                        <a:pt x="19" y="151"/>
                      </a:moveTo>
                      <a:cubicBezTo>
                        <a:pt x="19" y="151"/>
                        <a:pt x="41" y="128"/>
                        <a:pt x="55" y="133"/>
                      </a:cubicBezTo>
                      <a:cubicBezTo>
                        <a:pt x="55" y="133"/>
                        <a:pt x="62" y="158"/>
                        <a:pt x="43" y="157"/>
                      </a:cubicBezTo>
                      <a:cubicBezTo>
                        <a:pt x="23" y="155"/>
                        <a:pt x="19" y="151"/>
                        <a:pt x="19" y="151"/>
                      </a:cubicBezTo>
                      <a:close/>
                      <a:moveTo>
                        <a:pt x="2" y="39"/>
                      </a:moveTo>
                      <a:cubicBezTo>
                        <a:pt x="0" y="46"/>
                        <a:pt x="3" y="56"/>
                        <a:pt x="3" y="56"/>
                      </a:cubicBezTo>
                      <a:cubicBezTo>
                        <a:pt x="6" y="75"/>
                        <a:pt x="34" y="32"/>
                        <a:pt x="34" y="32"/>
                      </a:cubicBezTo>
                      <a:cubicBezTo>
                        <a:pt x="35" y="35"/>
                        <a:pt x="38" y="35"/>
                        <a:pt x="38" y="35"/>
                      </a:cubicBezTo>
                      <a:cubicBezTo>
                        <a:pt x="52" y="37"/>
                        <a:pt x="47" y="26"/>
                        <a:pt x="47" y="26"/>
                      </a:cubicBezTo>
                      <a:cubicBezTo>
                        <a:pt x="49" y="21"/>
                        <a:pt x="58" y="16"/>
                        <a:pt x="58" y="16"/>
                      </a:cubicBezTo>
                      <a:cubicBezTo>
                        <a:pt x="44" y="53"/>
                        <a:pt x="9" y="90"/>
                        <a:pt x="9" y="90"/>
                      </a:cubicBezTo>
                      <a:cubicBezTo>
                        <a:pt x="9" y="101"/>
                        <a:pt x="9" y="101"/>
                        <a:pt x="9" y="101"/>
                      </a:cubicBezTo>
                      <a:cubicBezTo>
                        <a:pt x="12" y="114"/>
                        <a:pt x="31" y="89"/>
                        <a:pt x="31" y="89"/>
                      </a:cubicBezTo>
                      <a:cubicBezTo>
                        <a:pt x="26" y="107"/>
                        <a:pt x="26" y="107"/>
                        <a:pt x="26" y="107"/>
                      </a:cubicBezTo>
                      <a:cubicBezTo>
                        <a:pt x="24" y="115"/>
                        <a:pt x="30" y="113"/>
                        <a:pt x="30" y="113"/>
                      </a:cubicBezTo>
                      <a:cubicBezTo>
                        <a:pt x="53" y="112"/>
                        <a:pt x="53" y="118"/>
                        <a:pt x="53" y="118"/>
                      </a:cubicBezTo>
                      <a:cubicBezTo>
                        <a:pt x="12" y="121"/>
                        <a:pt x="2" y="145"/>
                        <a:pt x="2" y="145"/>
                      </a:cubicBezTo>
                      <a:cubicBezTo>
                        <a:pt x="6" y="156"/>
                        <a:pt x="25" y="161"/>
                        <a:pt x="48" y="169"/>
                      </a:cubicBezTo>
                      <a:cubicBezTo>
                        <a:pt x="71" y="168"/>
                        <a:pt x="64" y="130"/>
                        <a:pt x="64" y="130"/>
                      </a:cubicBezTo>
                      <a:cubicBezTo>
                        <a:pt x="79" y="129"/>
                        <a:pt x="82" y="137"/>
                        <a:pt x="82" y="137"/>
                      </a:cubicBezTo>
                      <a:cubicBezTo>
                        <a:pt x="90" y="130"/>
                        <a:pt x="90" y="130"/>
                        <a:pt x="90" y="130"/>
                      </a:cubicBezTo>
                      <a:cubicBezTo>
                        <a:pt x="79" y="115"/>
                        <a:pt x="62" y="119"/>
                        <a:pt x="62" y="119"/>
                      </a:cubicBezTo>
                      <a:cubicBezTo>
                        <a:pt x="60" y="107"/>
                        <a:pt x="45" y="106"/>
                        <a:pt x="45" y="106"/>
                      </a:cubicBezTo>
                      <a:cubicBezTo>
                        <a:pt x="35" y="105"/>
                        <a:pt x="44" y="92"/>
                        <a:pt x="47" y="77"/>
                      </a:cubicBezTo>
                      <a:cubicBezTo>
                        <a:pt x="47" y="64"/>
                        <a:pt x="25" y="82"/>
                        <a:pt x="25" y="82"/>
                      </a:cubicBezTo>
                      <a:cubicBezTo>
                        <a:pt x="43" y="66"/>
                        <a:pt x="66" y="31"/>
                        <a:pt x="71" y="16"/>
                      </a:cubicBezTo>
                      <a:cubicBezTo>
                        <a:pt x="75" y="0"/>
                        <a:pt x="59" y="7"/>
                        <a:pt x="59" y="7"/>
                      </a:cubicBezTo>
                      <a:cubicBezTo>
                        <a:pt x="59" y="7"/>
                        <a:pt x="42" y="20"/>
                        <a:pt x="41" y="21"/>
                      </a:cubicBezTo>
                      <a:cubicBezTo>
                        <a:pt x="32" y="21"/>
                        <a:pt x="30" y="28"/>
                        <a:pt x="30" y="28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7" y="54"/>
                        <a:pt x="2" y="39"/>
                        <a:pt x="2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îṡļidê"/>
                <p:cNvSpPr/>
                <p:nvPr/>
              </p:nvSpPr>
              <p:spPr bwMode="auto">
                <a:xfrm>
                  <a:off x="6802438" y="3471863"/>
                  <a:ext cx="63500" cy="96838"/>
                </a:xfrm>
                <a:custGeom>
                  <a:avLst/>
                  <a:gdLst>
                    <a:gd name="T0" fmla="*/ 0 w 19"/>
                    <a:gd name="T1" fmla="*/ 0 h 29"/>
                    <a:gd name="T2" fmla="*/ 1 w 19"/>
                    <a:gd name="T3" fmla="*/ 29 h 29"/>
                    <a:gd name="T4" fmla="*/ 16 w 19"/>
                    <a:gd name="T5" fmla="*/ 13 h 29"/>
                    <a:gd name="T6" fmla="*/ 0 w 19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9">
                      <a:moveTo>
                        <a:pt x="0" y="0"/>
                      </a:moveTo>
                      <a:cubicBezTo>
                        <a:pt x="0" y="0"/>
                        <a:pt x="9" y="19"/>
                        <a:pt x="1" y="29"/>
                      </a:cubicBezTo>
                      <a:cubicBezTo>
                        <a:pt x="1" y="29"/>
                        <a:pt x="13" y="27"/>
                        <a:pt x="16" y="13"/>
                      </a:cubicBezTo>
                      <a:cubicBezTo>
                        <a:pt x="19" y="0"/>
                        <a:pt x="4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ïSľiďé"/>
                <p:cNvSpPr/>
                <p:nvPr/>
              </p:nvSpPr>
              <p:spPr bwMode="auto">
                <a:xfrm>
                  <a:off x="6605588" y="3289301"/>
                  <a:ext cx="223838" cy="309563"/>
                </a:xfrm>
                <a:custGeom>
                  <a:avLst/>
                  <a:gdLst>
                    <a:gd name="T0" fmla="*/ 26 w 68"/>
                    <a:gd name="T1" fmla="*/ 21 h 93"/>
                    <a:gd name="T2" fmla="*/ 30 w 68"/>
                    <a:gd name="T3" fmla="*/ 28 h 93"/>
                    <a:gd name="T4" fmla="*/ 42 w 68"/>
                    <a:gd name="T5" fmla="*/ 18 h 93"/>
                    <a:gd name="T6" fmla="*/ 37 w 68"/>
                    <a:gd name="T7" fmla="*/ 9 h 93"/>
                    <a:gd name="T8" fmla="*/ 46 w 68"/>
                    <a:gd name="T9" fmla="*/ 6 h 93"/>
                    <a:gd name="T10" fmla="*/ 53 w 68"/>
                    <a:gd name="T11" fmla="*/ 12 h 93"/>
                    <a:gd name="T12" fmla="*/ 62 w 68"/>
                    <a:gd name="T13" fmla="*/ 5 h 93"/>
                    <a:gd name="T14" fmla="*/ 68 w 68"/>
                    <a:gd name="T15" fmla="*/ 10 h 93"/>
                    <a:gd name="T16" fmla="*/ 53 w 68"/>
                    <a:gd name="T17" fmla="*/ 25 h 93"/>
                    <a:gd name="T18" fmla="*/ 27 w 68"/>
                    <a:gd name="T19" fmla="*/ 71 h 93"/>
                    <a:gd name="T20" fmla="*/ 0 w 68"/>
                    <a:gd name="T21" fmla="*/ 92 h 93"/>
                    <a:gd name="T22" fmla="*/ 0 w 68"/>
                    <a:gd name="T23" fmla="*/ 89 h 93"/>
                    <a:gd name="T24" fmla="*/ 31 w 68"/>
                    <a:gd name="T25" fmla="*/ 42 h 93"/>
                    <a:gd name="T26" fmla="*/ 21 w 68"/>
                    <a:gd name="T27" fmla="*/ 23 h 93"/>
                    <a:gd name="T28" fmla="*/ 26 w 68"/>
                    <a:gd name="T29" fmla="*/ 2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8" h="93">
                      <a:moveTo>
                        <a:pt x="26" y="21"/>
                      </a:moveTo>
                      <a:cubicBezTo>
                        <a:pt x="26" y="21"/>
                        <a:pt x="21" y="36"/>
                        <a:pt x="30" y="2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8" y="0"/>
                        <a:pt x="46" y="6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62" y="5"/>
                        <a:pt x="62" y="5"/>
                        <a:pt x="62" y="5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3" y="25"/>
                        <a:pt x="54" y="39"/>
                        <a:pt x="27" y="71"/>
                      </a:cubicBezTo>
                      <a:cubicBezTo>
                        <a:pt x="27" y="71"/>
                        <a:pt x="12" y="93"/>
                        <a:pt x="0" y="9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17" y="83"/>
                        <a:pt x="31" y="42"/>
                      </a:cubicBezTo>
                      <a:cubicBezTo>
                        <a:pt x="31" y="42"/>
                        <a:pt x="13" y="49"/>
                        <a:pt x="21" y="23"/>
                      </a:cubicBezTo>
                      <a:cubicBezTo>
                        <a:pt x="21" y="23"/>
                        <a:pt x="22" y="16"/>
                        <a:pt x="26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ïṥļïdê"/>
                <p:cNvSpPr/>
                <p:nvPr/>
              </p:nvSpPr>
              <p:spPr bwMode="auto">
                <a:xfrm>
                  <a:off x="6334125" y="3495676"/>
                  <a:ext cx="79375" cy="76200"/>
                </a:xfrm>
                <a:custGeom>
                  <a:avLst/>
                  <a:gdLst>
                    <a:gd name="T0" fmla="*/ 0 w 24"/>
                    <a:gd name="T1" fmla="*/ 4 h 23"/>
                    <a:gd name="T2" fmla="*/ 21 w 24"/>
                    <a:gd name="T3" fmla="*/ 19 h 23"/>
                    <a:gd name="T4" fmla="*/ 18 w 24"/>
                    <a:gd name="T5" fmla="*/ 23 h 23"/>
                    <a:gd name="T6" fmla="*/ 0 w 24"/>
                    <a:gd name="T7" fmla="*/ 4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23">
                      <a:moveTo>
                        <a:pt x="0" y="4"/>
                      </a:moveTo>
                      <a:cubicBezTo>
                        <a:pt x="0" y="4"/>
                        <a:pt x="24" y="0"/>
                        <a:pt x="21" y="19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işľiḋe"/>
                <p:cNvSpPr/>
                <p:nvPr/>
              </p:nvSpPr>
              <p:spPr bwMode="auto">
                <a:xfrm>
                  <a:off x="6194425" y="3171826"/>
                  <a:ext cx="225425" cy="460375"/>
                </a:xfrm>
                <a:custGeom>
                  <a:avLst/>
                  <a:gdLst>
                    <a:gd name="T0" fmla="*/ 3 w 68"/>
                    <a:gd name="T1" fmla="*/ 55 h 138"/>
                    <a:gd name="T2" fmla="*/ 24 w 68"/>
                    <a:gd name="T3" fmla="*/ 42 h 138"/>
                    <a:gd name="T4" fmla="*/ 38 w 68"/>
                    <a:gd name="T5" fmla="*/ 1 h 138"/>
                    <a:gd name="T6" fmla="*/ 44 w 68"/>
                    <a:gd name="T7" fmla="*/ 16 h 138"/>
                    <a:gd name="T8" fmla="*/ 37 w 68"/>
                    <a:gd name="T9" fmla="*/ 34 h 138"/>
                    <a:gd name="T10" fmla="*/ 55 w 68"/>
                    <a:gd name="T11" fmla="*/ 12 h 138"/>
                    <a:gd name="T12" fmla="*/ 58 w 68"/>
                    <a:gd name="T13" fmla="*/ 32 h 138"/>
                    <a:gd name="T14" fmla="*/ 24 w 68"/>
                    <a:gd name="T15" fmla="*/ 62 h 138"/>
                    <a:gd name="T16" fmla="*/ 18 w 68"/>
                    <a:gd name="T17" fmla="*/ 92 h 138"/>
                    <a:gd name="T18" fmla="*/ 27 w 68"/>
                    <a:gd name="T19" fmla="*/ 83 h 138"/>
                    <a:gd name="T20" fmla="*/ 34 w 68"/>
                    <a:gd name="T21" fmla="*/ 56 h 138"/>
                    <a:gd name="T22" fmla="*/ 47 w 68"/>
                    <a:gd name="T23" fmla="*/ 76 h 138"/>
                    <a:gd name="T24" fmla="*/ 39 w 68"/>
                    <a:gd name="T25" fmla="*/ 87 h 138"/>
                    <a:gd name="T26" fmla="*/ 40 w 68"/>
                    <a:gd name="T27" fmla="*/ 132 h 138"/>
                    <a:gd name="T28" fmla="*/ 22 w 68"/>
                    <a:gd name="T29" fmla="*/ 120 h 138"/>
                    <a:gd name="T30" fmla="*/ 12 w 68"/>
                    <a:gd name="T31" fmla="*/ 138 h 138"/>
                    <a:gd name="T32" fmla="*/ 2 w 68"/>
                    <a:gd name="T33" fmla="*/ 127 h 138"/>
                    <a:gd name="T34" fmla="*/ 27 w 68"/>
                    <a:gd name="T35" fmla="*/ 102 h 138"/>
                    <a:gd name="T36" fmla="*/ 26 w 68"/>
                    <a:gd name="T37" fmla="*/ 95 h 138"/>
                    <a:gd name="T38" fmla="*/ 15 w 68"/>
                    <a:gd name="T39" fmla="*/ 106 h 138"/>
                    <a:gd name="T40" fmla="*/ 5 w 68"/>
                    <a:gd name="T41" fmla="*/ 98 h 138"/>
                    <a:gd name="T42" fmla="*/ 16 w 68"/>
                    <a:gd name="T43" fmla="*/ 67 h 138"/>
                    <a:gd name="T44" fmla="*/ 3 w 68"/>
                    <a:gd name="T45" fmla="*/ 5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138">
                      <a:moveTo>
                        <a:pt x="3" y="55"/>
                      </a:moveTo>
                      <a:cubicBezTo>
                        <a:pt x="3" y="55"/>
                        <a:pt x="17" y="58"/>
                        <a:pt x="24" y="42"/>
                      </a:cubicBezTo>
                      <a:cubicBezTo>
                        <a:pt x="24" y="42"/>
                        <a:pt x="38" y="9"/>
                        <a:pt x="38" y="1"/>
                      </a:cubicBezTo>
                      <a:cubicBezTo>
                        <a:pt x="38" y="1"/>
                        <a:pt x="46" y="0"/>
                        <a:pt x="44" y="1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55" y="23"/>
                        <a:pt x="55" y="12"/>
                      </a:cubicBezTo>
                      <a:cubicBezTo>
                        <a:pt x="55" y="12"/>
                        <a:pt x="68" y="10"/>
                        <a:pt x="58" y="3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83"/>
                        <a:pt x="27" y="61"/>
                        <a:pt x="34" y="56"/>
                      </a:cubicBezTo>
                      <a:cubicBezTo>
                        <a:pt x="34" y="56"/>
                        <a:pt x="50" y="55"/>
                        <a:pt x="47" y="76"/>
                      </a:cubicBezTo>
                      <a:cubicBezTo>
                        <a:pt x="47" y="76"/>
                        <a:pt x="42" y="83"/>
                        <a:pt x="39" y="87"/>
                      </a:cubicBezTo>
                      <a:cubicBezTo>
                        <a:pt x="40" y="132"/>
                        <a:pt x="40" y="132"/>
                        <a:pt x="40" y="132"/>
                      </a:cubicBez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12" y="138"/>
                        <a:pt x="12" y="138"/>
                        <a:pt x="12" y="138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cubicBezTo>
                        <a:pt x="2" y="127"/>
                        <a:pt x="25" y="114"/>
                        <a:pt x="27" y="102"/>
                      </a:cubicBezTo>
                      <a:cubicBezTo>
                        <a:pt x="26" y="95"/>
                        <a:pt x="26" y="95"/>
                        <a:pt x="26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5" y="98"/>
                        <a:pt x="5" y="98"/>
                        <a:pt x="5" y="98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7"/>
                        <a:pt x="0" y="60"/>
                        <a:pt x="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îṡľíde"/>
                <p:cNvSpPr/>
                <p:nvPr/>
              </p:nvSpPr>
              <p:spPr bwMode="auto">
                <a:xfrm>
                  <a:off x="5946775" y="3398838"/>
                  <a:ext cx="96838" cy="100013"/>
                </a:xfrm>
                <a:custGeom>
                  <a:avLst/>
                  <a:gdLst>
                    <a:gd name="T0" fmla="*/ 0 w 29"/>
                    <a:gd name="T1" fmla="*/ 30 h 30"/>
                    <a:gd name="T2" fmla="*/ 14 w 29"/>
                    <a:gd name="T3" fmla="*/ 0 h 30"/>
                    <a:gd name="T4" fmla="*/ 29 w 29"/>
                    <a:gd name="T5" fmla="*/ 14 h 30"/>
                    <a:gd name="T6" fmla="*/ 0 w 29"/>
                    <a:gd name="T7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30">
                      <a:moveTo>
                        <a:pt x="0" y="3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9" y="29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íṧ1îdê"/>
                <p:cNvSpPr/>
                <p:nvPr/>
              </p:nvSpPr>
              <p:spPr bwMode="auto">
                <a:xfrm>
                  <a:off x="5722938" y="3419476"/>
                  <a:ext cx="201613" cy="176213"/>
                </a:xfrm>
                <a:custGeom>
                  <a:avLst/>
                  <a:gdLst>
                    <a:gd name="T0" fmla="*/ 16 w 61"/>
                    <a:gd name="T1" fmla="*/ 38 h 53"/>
                    <a:gd name="T2" fmla="*/ 59 w 61"/>
                    <a:gd name="T3" fmla="*/ 0 h 53"/>
                    <a:gd name="T4" fmla="*/ 61 w 61"/>
                    <a:gd name="T5" fmla="*/ 4 h 53"/>
                    <a:gd name="T6" fmla="*/ 10 w 61"/>
                    <a:gd name="T7" fmla="*/ 53 h 53"/>
                    <a:gd name="T8" fmla="*/ 0 w 61"/>
                    <a:gd name="T9" fmla="*/ 41 h 53"/>
                    <a:gd name="T10" fmla="*/ 11 w 61"/>
                    <a:gd name="T11" fmla="*/ 8 h 53"/>
                    <a:gd name="T12" fmla="*/ 16 w 61"/>
                    <a:gd name="T1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53">
                      <a:moveTo>
                        <a:pt x="16" y="38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4"/>
                        <a:pt x="40" y="40"/>
                        <a:pt x="10" y="5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11" y="18"/>
                        <a:pt x="11" y="8"/>
                      </a:cubicBezTo>
                      <a:cubicBezTo>
                        <a:pt x="11" y="8"/>
                        <a:pt x="27" y="6"/>
                        <a:pt x="1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iṣḻîde"/>
                <p:cNvSpPr/>
                <p:nvPr/>
              </p:nvSpPr>
              <p:spPr bwMode="auto">
                <a:xfrm>
                  <a:off x="5870575" y="3235326"/>
                  <a:ext cx="60325" cy="177800"/>
                </a:xfrm>
                <a:custGeom>
                  <a:avLst/>
                  <a:gdLst>
                    <a:gd name="T0" fmla="*/ 0 w 18"/>
                    <a:gd name="T1" fmla="*/ 51 h 53"/>
                    <a:gd name="T2" fmla="*/ 1 w 18"/>
                    <a:gd name="T3" fmla="*/ 0 h 53"/>
                    <a:gd name="T4" fmla="*/ 15 w 18"/>
                    <a:gd name="T5" fmla="*/ 21 h 53"/>
                    <a:gd name="T6" fmla="*/ 0 w 18"/>
                    <a:gd name="T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53">
                      <a:moveTo>
                        <a:pt x="0" y="51"/>
                      </a:moveTo>
                      <a:cubicBezTo>
                        <a:pt x="0" y="51"/>
                        <a:pt x="8" y="16"/>
                        <a:pt x="1" y="0"/>
                      </a:cubicBezTo>
                      <a:cubicBezTo>
                        <a:pt x="1" y="0"/>
                        <a:pt x="18" y="4"/>
                        <a:pt x="15" y="21"/>
                      </a:cubicBezTo>
                      <a:cubicBezTo>
                        <a:pt x="11" y="39"/>
                        <a:pt x="11" y="53"/>
                        <a:pt x="0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isliďé"/>
              <p:cNvGrpSpPr/>
              <p:nvPr/>
            </p:nvGrpSpPr>
            <p:grpSpPr>
              <a:xfrm>
                <a:off x="5112548" y="4078071"/>
                <a:ext cx="4180976" cy="230948"/>
                <a:chOff x="5705475" y="3683001"/>
                <a:chExt cx="1666875" cy="92075"/>
              </a:xfrm>
              <a:grpFill/>
            </p:grpSpPr>
            <p:sp>
              <p:nvSpPr>
                <p:cNvPr id="83" name="íṡḻíḋé"/>
                <p:cNvSpPr/>
                <p:nvPr/>
              </p:nvSpPr>
              <p:spPr bwMode="auto">
                <a:xfrm>
                  <a:off x="5705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6 w 19"/>
                    <a:gd name="T3" fmla="*/ 25 h 28"/>
                    <a:gd name="T4" fmla="*/ 9 w 19"/>
                    <a:gd name="T5" fmla="*/ 28 h 28"/>
                    <a:gd name="T6" fmla="*/ 2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9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9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9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9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4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9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7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9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6" y="10"/>
                        <a:pt x="8" y="11"/>
                        <a:pt x="11" y="12"/>
                      </a:cubicBezTo>
                      <a:cubicBezTo>
                        <a:pt x="13" y="13"/>
                        <a:pt x="15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iṩḻiḋè"/>
                <p:cNvSpPr/>
                <p:nvPr/>
              </p:nvSpPr>
              <p:spPr bwMode="auto">
                <a:xfrm>
                  <a:off x="5799138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29 w 37"/>
                    <a:gd name="T5" fmla="*/ 29 h 56"/>
                    <a:gd name="T6" fmla="*/ 8 w 37"/>
                    <a:gd name="T7" fmla="*/ 29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8 w 37"/>
                    <a:gd name="T17" fmla="*/ 23 h 56"/>
                    <a:gd name="T18" fmla="*/ 29 w 37"/>
                    <a:gd name="T19" fmla="*/ 23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29" y="29"/>
                      </a:lnTo>
                      <a:lnTo>
                        <a:pt x="8" y="29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23"/>
                      </a:lnTo>
                      <a:lnTo>
                        <a:pt x="29" y="23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îṥ1íḋé"/>
                <p:cNvSpPr/>
                <p:nvPr/>
              </p:nvSpPr>
              <p:spPr bwMode="auto">
                <a:xfrm>
                  <a:off x="5884863" y="3683001"/>
                  <a:ext cx="68263" cy="88900"/>
                </a:xfrm>
                <a:custGeom>
                  <a:avLst/>
                  <a:gdLst>
                    <a:gd name="T0" fmla="*/ 43 w 43"/>
                    <a:gd name="T1" fmla="*/ 56 h 56"/>
                    <a:gd name="T2" fmla="*/ 35 w 43"/>
                    <a:gd name="T3" fmla="*/ 56 h 56"/>
                    <a:gd name="T4" fmla="*/ 29 w 43"/>
                    <a:gd name="T5" fmla="*/ 40 h 56"/>
                    <a:gd name="T6" fmla="*/ 14 w 43"/>
                    <a:gd name="T7" fmla="*/ 40 h 56"/>
                    <a:gd name="T8" fmla="*/ 8 w 43"/>
                    <a:gd name="T9" fmla="*/ 56 h 56"/>
                    <a:gd name="T10" fmla="*/ 0 w 43"/>
                    <a:gd name="T11" fmla="*/ 56 h 56"/>
                    <a:gd name="T12" fmla="*/ 18 w 43"/>
                    <a:gd name="T13" fmla="*/ 0 h 56"/>
                    <a:gd name="T14" fmla="*/ 25 w 43"/>
                    <a:gd name="T15" fmla="*/ 0 h 56"/>
                    <a:gd name="T16" fmla="*/ 43 w 43"/>
                    <a:gd name="T17" fmla="*/ 56 h 56"/>
                    <a:gd name="T18" fmla="*/ 43 w 43"/>
                    <a:gd name="T19" fmla="*/ 56 h 56"/>
                    <a:gd name="T20" fmla="*/ 27 w 43"/>
                    <a:gd name="T21" fmla="*/ 33 h 56"/>
                    <a:gd name="T22" fmla="*/ 23 w 43"/>
                    <a:gd name="T23" fmla="*/ 12 h 56"/>
                    <a:gd name="T24" fmla="*/ 21 w 43"/>
                    <a:gd name="T25" fmla="*/ 12 h 56"/>
                    <a:gd name="T26" fmla="*/ 14 w 43"/>
                    <a:gd name="T27" fmla="*/ 33 h 56"/>
                    <a:gd name="T28" fmla="*/ 27 w 43"/>
                    <a:gd name="T29" fmla="*/ 3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" h="56">
                      <a:moveTo>
                        <a:pt x="43" y="56"/>
                      </a:moveTo>
                      <a:lnTo>
                        <a:pt x="35" y="56"/>
                      </a:lnTo>
                      <a:lnTo>
                        <a:pt x="29" y="40"/>
                      </a:lnTo>
                      <a:lnTo>
                        <a:pt x="14" y="40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18" y="0"/>
                      </a:lnTo>
                      <a:lnTo>
                        <a:pt x="25" y="0"/>
                      </a:lnTo>
                      <a:lnTo>
                        <a:pt x="43" y="56"/>
                      </a:lnTo>
                      <a:lnTo>
                        <a:pt x="43" y="56"/>
                      </a:lnTo>
                      <a:close/>
                      <a:moveTo>
                        <a:pt x="27" y="33"/>
                      </a:move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4" y="33"/>
                      </a:lnTo>
                      <a:lnTo>
                        <a:pt x="27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ṥḻíďe"/>
                <p:cNvSpPr/>
                <p:nvPr/>
              </p:nvSpPr>
              <p:spPr bwMode="auto">
                <a:xfrm>
                  <a:off x="5976938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10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31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31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îṡļîḑè"/>
                <p:cNvSpPr/>
                <p:nvPr/>
              </p:nvSpPr>
              <p:spPr bwMode="auto">
                <a:xfrm>
                  <a:off x="60690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14 h 27"/>
                    <a:gd name="T2" fmla="*/ 15 w 19"/>
                    <a:gd name="T3" fmla="*/ 24 h 27"/>
                    <a:gd name="T4" fmla="*/ 6 w 19"/>
                    <a:gd name="T5" fmla="*/ 27 h 27"/>
                    <a:gd name="T6" fmla="*/ 0 w 19"/>
                    <a:gd name="T7" fmla="*/ 27 h 27"/>
                    <a:gd name="T8" fmla="*/ 0 w 19"/>
                    <a:gd name="T9" fmla="*/ 0 h 27"/>
                    <a:gd name="T10" fmla="*/ 6 w 19"/>
                    <a:gd name="T11" fmla="*/ 0 h 27"/>
                    <a:gd name="T12" fmla="*/ 16 w 19"/>
                    <a:gd name="T13" fmla="*/ 3 h 27"/>
                    <a:gd name="T14" fmla="*/ 19 w 19"/>
                    <a:gd name="T15" fmla="*/ 14 h 27"/>
                    <a:gd name="T16" fmla="*/ 15 w 19"/>
                    <a:gd name="T17" fmla="*/ 14 h 27"/>
                    <a:gd name="T18" fmla="*/ 12 w 19"/>
                    <a:gd name="T19" fmla="*/ 5 h 27"/>
                    <a:gd name="T20" fmla="*/ 6 w 19"/>
                    <a:gd name="T21" fmla="*/ 3 h 27"/>
                    <a:gd name="T22" fmla="*/ 4 w 19"/>
                    <a:gd name="T23" fmla="*/ 3 h 27"/>
                    <a:gd name="T24" fmla="*/ 4 w 19"/>
                    <a:gd name="T25" fmla="*/ 24 h 27"/>
                    <a:gd name="T26" fmla="*/ 6 w 19"/>
                    <a:gd name="T27" fmla="*/ 24 h 27"/>
                    <a:gd name="T28" fmla="*/ 12 w 19"/>
                    <a:gd name="T29" fmla="*/ 22 h 27"/>
                    <a:gd name="T30" fmla="*/ 15 w 19"/>
                    <a:gd name="T31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7">
                      <a:moveTo>
                        <a:pt x="19" y="14"/>
                      </a:moveTo>
                      <a:cubicBezTo>
                        <a:pt x="19" y="19"/>
                        <a:pt x="18" y="22"/>
                        <a:pt x="15" y="24"/>
                      </a:cubicBezTo>
                      <a:cubicBezTo>
                        <a:pt x="13" y="26"/>
                        <a:pt x="10" y="27"/>
                        <a:pt x="6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0" y="0"/>
                        <a:pt x="14" y="1"/>
                        <a:pt x="16" y="3"/>
                      </a:cubicBezTo>
                      <a:cubicBezTo>
                        <a:pt x="18" y="5"/>
                        <a:pt x="19" y="9"/>
                        <a:pt x="19" y="14"/>
                      </a:cubicBezTo>
                      <a:close/>
                      <a:moveTo>
                        <a:pt x="15" y="14"/>
                      </a:moveTo>
                      <a:cubicBezTo>
                        <a:pt x="15" y="10"/>
                        <a:pt x="14" y="7"/>
                        <a:pt x="12" y="5"/>
                      </a:cubicBezTo>
                      <a:cubicBezTo>
                        <a:pt x="11" y="4"/>
                        <a:pt x="9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9" y="24"/>
                        <a:pt x="11" y="23"/>
                        <a:pt x="12" y="22"/>
                      </a:cubicBezTo>
                      <a:cubicBezTo>
                        <a:pt x="14" y="20"/>
                        <a:pt x="15" y="18"/>
                        <a:pt x="15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ïṣḻíḓê"/>
                <p:cNvSpPr/>
                <p:nvPr/>
              </p:nvSpPr>
              <p:spPr bwMode="auto">
                <a:xfrm>
                  <a:off x="6157913" y="3683001"/>
                  <a:ext cx="66675" cy="92075"/>
                </a:xfrm>
                <a:custGeom>
                  <a:avLst/>
                  <a:gdLst>
                    <a:gd name="T0" fmla="*/ 20 w 20"/>
                    <a:gd name="T1" fmla="*/ 13 h 28"/>
                    <a:gd name="T2" fmla="*/ 17 w 20"/>
                    <a:gd name="T3" fmla="*/ 24 h 28"/>
                    <a:gd name="T4" fmla="*/ 10 w 20"/>
                    <a:gd name="T5" fmla="*/ 28 h 28"/>
                    <a:gd name="T6" fmla="*/ 2 w 20"/>
                    <a:gd name="T7" fmla="*/ 24 h 28"/>
                    <a:gd name="T8" fmla="*/ 0 w 20"/>
                    <a:gd name="T9" fmla="*/ 13 h 28"/>
                    <a:gd name="T10" fmla="*/ 2 w 20"/>
                    <a:gd name="T11" fmla="*/ 3 h 28"/>
                    <a:gd name="T12" fmla="*/ 10 w 20"/>
                    <a:gd name="T13" fmla="*/ 0 h 28"/>
                    <a:gd name="T14" fmla="*/ 17 w 20"/>
                    <a:gd name="T15" fmla="*/ 3 h 28"/>
                    <a:gd name="T16" fmla="*/ 20 w 20"/>
                    <a:gd name="T17" fmla="*/ 13 h 28"/>
                    <a:gd name="T18" fmla="*/ 15 w 20"/>
                    <a:gd name="T19" fmla="*/ 13 h 28"/>
                    <a:gd name="T20" fmla="*/ 14 w 20"/>
                    <a:gd name="T21" fmla="*/ 5 h 28"/>
                    <a:gd name="T22" fmla="*/ 10 w 20"/>
                    <a:gd name="T23" fmla="*/ 3 h 28"/>
                    <a:gd name="T24" fmla="*/ 6 w 20"/>
                    <a:gd name="T25" fmla="*/ 5 h 28"/>
                    <a:gd name="T26" fmla="*/ 4 w 20"/>
                    <a:gd name="T27" fmla="*/ 13 h 28"/>
                    <a:gd name="T28" fmla="*/ 6 w 20"/>
                    <a:gd name="T29" fmla="*/ 22 h 28"/>
                    <a:gd name="T30" fmla="*/ 10 w 20"/>
                    <a:gd name="T31" fmla="*/ 24 h 28"/>
                    <a:gd name="T32" fmla="*/ 14 w 20"/>
                    <a:gd name="T33" fmla="*/ 22 h 28"/>
                    <a:gd name="T34" fmla="*/ 15 w 20"/>
                    <a:gd name="T35" fmla="*/ 1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28">
                      <a:moveTo>
                        <a:pt x="20" y="13"/>
                      </a:moveTo>
                      <a:cubicBezTo>
                        <a:pt x="20" y="18"/>
                        <a:pt x="19" y="22"/>
                        <a:pt x="17" y="24"/>
                      </a:cubicBezTo>
                      <a:cubicBezTo>
                        <a:pt x="15" y="26"/>
                        <a:pt x="13" y="28"/>
                        <a:pt x="10" y="28"/>
                      </a:cubicBezTo>
                      <a:cubicBezTo>
                        <a:pt x="7" y="28"/>
                        <a:pt x="4" y="26"/>
                        <a:pt x="2" y="24"/>
                      </a:cubicBezTo>
                      <a:cubicBezTo>
                        <a:pt x="1" y="22"/>
                        <a:pt x="0" y="18"/>
                        <a:pt x="0" y="13"/>
                      </a:cubicBezTo>
                      <a:cubicBezTo>
                        <a:pt x="0" y="8"/>
                        <a:pt x="1" y="5"/>
                        <a:pt x="2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7" y="3"/>
                      </a:cubicBezTo>
                      <a:cubicBezTo>
                        <a:pt x="19" y="5"/>
                        <a:pt x="20" y="8"/>
                        <a:pt x="20" y="13"/>
                      </a:cubicBezTo>
                      <a:close/>
                      <a:moveTo>
                        <a:pt x="15" y="13"/>
                      </a:moveTo>
                      <a:cubicBezTo>
                        <a:pt x="15" y="9"/>
                        <a:pt x="15" y="6"/>
                        <a:pt x="14" y="5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5"/>
                      </a:cubicBezTo>
                      <a:cubicBezTo>
                        <a:pt x="5" y="6"/>
                        <a:pt x="4" y="9"/>
                        <a:pt x="4" y="13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2"/>
                      </a:cubicBezTo>
                      <a:cubicBezTo>
                        <a:pt x="15" y="21"/>
                        <a:pt x="15" y="18"/>
                        <a:pt x="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íṩlîḋé"/>
                <p:cNvSpPr/>
                <p:nvPr/>
              </p:nvSpPr>
              <p:spPr bwMode="auto">
                <a:xfrm>
                  <a:off x="6251575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29 w 37"/>
                    <a:gd name="T3" fmla="*/ 56 h 56"/>
                    <a:gd name="T4" fmla="*/ 8 w 37"/>
                    <a:gd name="T5" fmla="*/ 14 h 56"/>
                    <a:gd name="T6" fmla="*/ 8 w 37"/>
                    <a:gd name="T7" fmla="*/ 14 h 56"/>
                    <a:gd name="T8" fmla="*/ 8 w 37"/>
                    <a:gd name="T9" fmla="*/ 56 h 56"/>
                    <a:gd name="T10" fmla="*/ 0 w 37"/>
                    <a:gd name="T11" fmla="*/ 56 h 56"/>
                    <a:gd name="T12" fmla="*/ 0 w 37"/>
                    <a:gd name="T13" fmla="*/ 0 h 56"/>
                    <a:gd name="T14" fmla="*/ 8 w 37"/>
                    <a:gd name="T15" fmla="*/ 0 h 56"/>
                    <a:gd name="T16" fmla="*/ 29 w 37"/>
                    <a:gd name="T17" fmla="*/ 42 h 56"/>
                    <a:gd name="T18" fmla="*/ 29 w 37"/>
                    <a:gd name="T19" fmla="*/ 42 h 56"/>
                    <a:gd name="T20" fmla="*/ 29 w 37"/>
                    <a:gd name="T21" fmla="*/ 0 h 56"/>
                    <a:gd name="T22" fmla="*/ 37 w 37"/>
                    <a:gd name="T23" fmla="*/ 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29" y="42"/>
                      </a:lnTo>
                      <a:lnTo>
                        <a:pt x="29" y="42"/>
                      </a:lnTo>
                      <a:lnTo>
                        <a:pt x="29" y="0"/>
                      </a:lnTo>
                      <a:lnTo>
                        <a:pt x="37" y="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iṡļîďè"/>
                <p:cNvSpPr/>
                <p:nvPr/>
              </p:nvSpPr>
              <p:spPr bwMode="auto">
                <a:xfrm>
                  <a:off x="6340475" y="3683001"/>
                  <a:ext cx="63500" cy="92075"/>
                </a:xfrm>
                <a:custGeom>
                  <a:avLst/>
                  <a:gdLst>
                    <a:gd name="T0" fmla="*/ 19 w 19"/>
                    <a:gd name="T1" fmla="*/ 28 h 28"/>
                    <a:gd name="T2" fmla="*/ 16 w 19"/>
                    <a:gd name="T3" fmla="*/ 28 h 28"/>
                    <a:gd name="T4" fmla="*/ 15 w 19"/>
                    <a:gd name="T5" fmla="*/ 25 h 28"/>
                    <a:gd name="T6" fmla="*/ 13 w 19"/>
                    <a:gd name="T7" fmla="*/ 27 h 28"/>
                    <a:gd name="T8" fmla="*/ 10 w 19"/>
                    <a:gd name="T9" fmla="*/ 28 h 28"/>
                    <a:gd name="T10" fmla="*/ 3 w 19"/>
                    <a:gd name="T11" fmla="*/ 24 h 28"/>
                    <a:gd name="T12" fmla="*/ 0 w 19"/>
                    <a:gd name="T13" fmla="*/ 14 h 28"/>
                    <a:gd name="T14" fmla="*/ 3 w 19"/>
                    <a:gd name="T15" fmla="*/ 3 h 28"/>
                    <a:gd name="T16" fmla="*/ 10 w 19"/>
                    <a:gd name="T17" fmla="*/ 0 h 28"/>
                    <a:gd name="T18" fmla="*/ 16 w 19"/>
                    <a:gd name="T19" fmla="*/ 2 h 28"/>
                    <a:gd name="T20" fmla="*/ 19 w 19"/>
                    <a:gd name="T21" fmla="*/ 9 h 28"/>
                    <a:gd name="T22" fmla="*/ 15 w 19"/>
                    <a:gd name="T23" fmla="*/ 9 h 28"/>
                    <a:gd name="T24" fmla="*/ 13 w 19"/>
                    <a:gd name="T25" fmla="*/ 4 h 28"/>
                    <a:gd name="T26" fmla="*/ 10 w 19"/>
                    <a:gd name="T27" fmla="*/ 3 h 28"/>
                    <a:gd name="T28" fmla="*/ 6 w 19"/>
                    <a:gd name="T29" fmla="*/ 5 h 28"/>
                    <a:gd name="T30" fmla="*/ 4 w 19"/>
                    <a:gd name="T31" fmla="*/ 14 h 28"/>
                    <a:gd name="T32" fmla="*/ 6 w 19"/>
                    <a:gd name="T33" fmla="*/ 22 h 28"/>
                    <a:gd name="T34" fmla="*/ 10 w 19"/>
                    <a:gd name="T35" fmla="*/ 24 h 28"/>
                    <a:gd name="T36" fmla="*/ 14 w 19"/>
                    <a:gd name="T37" fmla="*/ 23 h 28"/>
                    <a:gd name="T38" fmla="*/ 15 w 19"/>
                    <a:gd name="T39" fmla="*/ 18 h 28"/>
                    <a:gd name="T40" fmla="*/ 15 w 19"/>
                    <a:gd name="T41" fmla="*/ 17 h 28"/>
                    <a:gd name="T42" fmla="*/ 10 w 19"/>
                    <a:gd name="T43" fmla="*/ 17 h 28"/>
                    <a:gd name="T44" fmla="*/ 10 w 19"/>
                    <a:gd name="T45" fmla="*/ 13 h 28"/>
                    <a:gd name="T46" fmla="*/ 19 w 19"/>
                    <a:gd name="T47" fmla="*/ 13 h 28"/>
                    <a:gd name="T48" fmla="*/ 19 w 19"/>
                    <a:gd name="T4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28">
                      <a:moveTo>
                        <a:pt x="19" y="28"/>
                      </a:move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5" y="26"/>
                        <a:pt x="14" y="26"/>
                        <a:pt x="13" y="27"/>
                      </a:cubicBezTo>
                      <a:cubicBezTo>
                        <a:pt x="12" y="27"/>
                        <a:pt x="11" y="28"/>
                        <a:pt x="10" y="28"/>
                      </a:cubicBezTo>
                      <a:cubicBezTo>
                        <a:pt x="7" y="28"/>
                        <a:pt x="5" y="26"/>
                        <a:pt x="3" y="24"/>
                      </a:cubicBezTo>
                      <a:cubicBezTo>
                        <a:pt x="1" y="22"/>
                        <a:pt x="0" y="19"/>
                        <a:pt x="0" y="14"/>
                      </a:cubicBezTo>
                      <a:cubicBezTo>
                        <a:pt x="0" y="9"/>
                        <a:pt x="1" y="6"/>
                        <a:pt x="3" y="3"/>
                      </a:cubicBezTo>
                      <a:cubicBezTo>
                        <a:pt x="4" y="1"/>
                        <a:pt x="7" y="0"/>
                        <a:pt x="10" y="0"/>
                      </a:cubicBezTo>
                      <a:cubicBezTo>
                        <a:pt x="13" y="0"/>
                        <a:pt x="15" y="1"/>
                        <a:pt x="16" y="2"/>
                      </a:cubicBezTo>
                      <a:cubicBezTo>
                        <a:pt x="18" y="4"/>
                        <a:pt x="19" y="6"/>
                        <a:pt x="19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7"/>
                        <a:pt x="14" y="5"/>
                        <a:pt x="13" y="4"/>
                      </a:cubicBezTo>
                      <a:cubicBezTo>
                        <a:pt x="13" y="3"/>
                        <a:pt x="11" y="3"/>
                        <a:pt x="10" y="3"/>
                      </a:cubicBezTo>
                      <a:cubicBezTo>
                        <a:pt x="8" y="3"/>
                        <a:pt x="7" y="4"/>
                        <a:pt x="6" y="5"/>
                      </a:cubicBezTo>
                      <a:cubicBezTo>
                        <a:pt x="5" y="7"/>
                        <a:pt x="4" y="10"/>
                        <a:pt x="4" y="14"/>
                      </a:cubicBezTo>
                      <a:cubicBezTo>
                        <a:pt x="4" y="18"/>
                        <a:pt x="5" y="21"/>
                        <a:pt x="6" y="22"/>
                      </a:cubicBezTo>
                      <a:cubicBezTo>
                        <a:pt x="7" y="24"/>
                        <a:pt x="9" y="24"/>
                        <a:pt x="10" y="24"/>
                      </a:cubicBezTo>
                      <a:cubicBezTo>
                        <a:pt x="12" y="24"/>
                        <a:pt x="13" y="24"/>
                        <a:pt x="14" y="23"/>
                      </a:cubicBezTo>
                      <a:cubicBezTo>
                        <a:pt x="15" y="22"/>
                        <a:pt x="15" y="20"/>
                        <a:pt x="15" y="18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19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ïṧľidé"/>
                <p:cNvSpPr/>
                <p:nvPr/>
              </p:nvSpPr>
              <p:spPr bwMode="auto">
                <a:xfrm>
                  <a:off x="6492875" y="3683001"/>
                  <a:ext cx="58738" cy="92075"/>
                </a:xfrm>
                <a:custGeom>
                  <a:avLst/>
                  <a:gdLst>
                    <a:gd name="T0" fmla="*/ 18 w 18"/>
                    <a:gd name="T1" fmla="*/ 19 h 28"/>
                    <a:gd name="T2" fmla="*/ 16 w 18"/>
                    <a:gd name="T3" fmla="*/ 25 h 28"/>
                    <a:gd name="T4" fmla="*/ 9 w 18"/>
                    <a:gd name="T5" fmla="*/ 28 h 28"/>
                    <a:gd name="T6" fmla="*/ 2 w 18"/>
                    <a:gd name="T7" fmla="*/ 25 h 28"/>
                    <a:gd name="T8" fmla="*/ 0 w 18"/>
                    <a:gd name="T9" fmla="*/ 19 h 28"/>
                    <a:gd name="T10" fmla="*/ 0 w 18"/>
                    <a:gd name="T11" fmla="*/ 0 h 28"/>
                    <a:gd name="T12" fmla="*/ 4 w 18"/>
                    <a:gd name="T13" fmla="*/ 0 h 28"/>
                    <a:gd name="T14" fmla="*/ 4 w 18"/>
                    <a:gd name="T15" fmla="*/ 19 h 28"/>
                    <a:gd name="T16" fmla="*/ 5 w 18"/>
                    <a:gd name="T17" fmla="*/ 23 h 28"/>
                    <a:gd name="T18" fmla="*/ 9 w 18"/>
                    <a:gd name="T19" fmla="*/ 24 h 28"/>
                    <a:gd name="T20" fmla="*/ 13 w 18"/>
                    <a:gd name="T21" fmla="*/ 23 h 28"/>
                    <a:gd name="T22" fmla="*/ 14 w 18"/>
                    <a:gd name="T23" fmla="*/ 19 h 28"/>
                    <a:gd name="T24" fmla="*/ 14 w 18"/>
                    <a:gd name="T25" fmla="*/ 0 h 28"/>
                    <a:gd name="T26" fmla="*/ 18 w 18"/>
                    <a:gd name="T27" fmla="*/ 0 h 28"/>
                    <a:gd name="T28" fmla="*/ 18 w 18"/>
                    <a:gd name="T29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" h="28">
                      <a:moveTo>
                        <a:pt x="18" y="19"/>
                      </a:moveTo>
                      <a:cubicBezTo>
                        <a:pt x="18" y="22"/>
                        <a:pt x="18" y="24"/>
                        <a:pt x="16" y="25"/>
                      </a:cubicBezTo>
                      <a:cubicBezTo>
                        <a:pt x="15" y="27"/>
                        <a:pt x="12" y="28"/>
                        <a:pt x="9" y="28"/>
                      </a:cubicBezTo>
                      <a:cubicBezTo>
                        <a:pt x="6" y="28"/>
                        <a:pt x="4" y="27"/>
                        <a:pt x="2" y="25"/>
                      </a:cubicBezTo>
                      <a:cubicBezTo>
                        <a:pt x="1" y="24"/>
                        <a:pt x="0" y="22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1"/>
                        <a:pt x="5" y="22"/>
                        <a:pt x="5" y="23"/>
                      </a:cubicBezTo>
                      <a:cubicBezTo>
                        <a:pt x="6" y="24"/>
                        <a:pt x="8" y="24"/>
                        <a:pt x="9" y="24"/>
                      </a:cubicBezTo>
                      <a:cubicBezTo>
                        <a:pt x="11" y="24"/>
                        <a:pt x="12" y="24"/>
                        <a:pt x="13" y="23"/>
                      </a:cubicBezTo>
                      <a:cubicBezTo>
                        <a:pt x="14" y="22"/>
                        <a:pt x="14" y="21"/>
                        <a:pt x="14" y="19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18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išļïḑê"/>
                <p:cNvSpPr/>
                <p:nvPr/>
              </p:nvSpPr>
              <p:spPr bwMode="auto">
                <a:xfrm>
                  <a:off x="6581775" y="3683001"/>
                  <a:ext cx="63500" cy="88900"/>
                </a:xfrm>
                <a:custGeom>
                  <a:avLst/>
                  <a:gdLst>
                    <a:gd name="T0" fmla="*/ 40 w 40"/>
                    <a:gd name="T1" fmla="*/ 56 h 56"/>
                    <a:gd name="T2" fmla="*/ 29 w 40"/>
                    <a:gd name="T3" fmla="*/ 56 h 56"/>
                    <a:gd name="T4" fmla="*/ 8 w 40"/>
                    <a:gd name="T5" fmla="*/ 14 h 56"/>
                    <a:gd name="T6" fmla="*/ 8 w 40"/>
                    <a:gd name="T7" fmla="*/ 14 h 56"/>
                    <a:gd name="T8" fmla="*/ 8 w 40"/>
                    <a:gd name="T9" fmla="*/ 56 h 56"/>
                    <a:gd name="T10" fmla="*/ 0 w 40"/>
                    <a:gd name="T11" fmla="*/ 56 h 56"/>
                    <a:gd name="T12" fmla="*/ 0 w 40"/>
                    <a:gd name="T13" fmla="*/ 0 h 56"/>
                    <a:gd name="T14" fmla="*/ 10 w 40"/>
                    <a:gd name="T15" fmla="*/ 0 h 56"/>
                    <a:gd name="T16" fmla="*/ 29 w 40"/>
                    <a:gd name="T17" fmla="*/ 42 h 56"/>
                    <a:gd name="T18" fmla="*/ 31 w 40"/>
                    <a:gd name="T19" fmla="*/ 42 h 56"/>
                    <a:gd name="T20" fmla="*/ 31 w 40"/>
                    <a:gd name="T21" fmla="*/ 0 h 56"/>
                    <a:gd name="T22" fmla="*/ 40 w 40"/>
                    <a:gd name="T23" fmla="*/ 0 h 56"/>
                    <a:gd name="T24" fmla="*/ 40 w 40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" h="56">
                      <a:moveTo>
                        <a:pt x="40" y="56"/>
                      </a:moveTo>
                      <a:lnTo>
                        <a:pt x="29" y="56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8" y="56"/>
                      </a:ln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9" y="42"/>
                      </a:lnTo>
                      <a:lnTo>
                        <a:pt x="31" y="42"/>
                      </a:lnTo>
                      <a:lnTo>
                        <a:pt x="31" y="0"/>
                      </a:lnTo>
                      <a:lnTo>
                        <a:pt x="40" y="0"/>
                      </a:lnTo>
                      <a:lnTo>
                        <a:pt x="40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iṥḻídé"/>
                <p:cNvSpPr/>
                <p:nvPr/>
              </p:nvSpPr>
              <p:spPr bwMode="auto">
                <a:xfrm>
                  <a:off x="6697663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ṡḻidê"/>
                <p:cNvSpPr/>
                <p:nvPr/>
              </p:nvSpPr>
              <p:spPr bwMode="auto">
                <a:xfrm>
                  <a:off x="6759575" y="3683001"/>
                  <a:ext cx="69850" cy="92075"/>
                </a:xfrm>
                <a:custGeom>
                  <a:avLst/>
                  <a:gdLst>
                    <a:gd name="T0" fmla="*/ 44 w 44"/>
                    <a:gd name="T1" fmla="*/ 0 h 58"/>
                    <a:gd name="T2" fmla="*/ 25 w 44"/>
                    <a:gd name="T3" fmla="*/ 58 h 58"/>
                    <a:gd name="T4" fmla="*/ 19 w 44"/>
                    <a:gd name="T5" fmla="*/ 58 h 58"/>
                    <a:gd name="T6" fmla="*/ 0 w 44"/>
                    <a:gd name="T7" fmla="*/ 0 h 58"/>
                    <a:gd name="T8" fmla="*/ 9 w 44"/>
                    <a:gd name="T9" fmla="*/ 0 h 58"/>
                    <a:gd name="T10" fmla="*/ 21 w 44"/>
                    <a:gd name="T11" fmla="*/ 44 h 58"/>
                    <a:gd name="T12" fmla="*/ 21 w 44"/>
                    <a:gd name="T13" fmla="*/ 44 h 58"/>
                    <a:gd name="T14" fmla="*/ 36 w 44"/>
                    <a:gd name="T15" fmla="*/ 0 h 58"/>
                    <a:gd name="T16" fmla="*/ 44 w 44"/>
                    <a:gd name="T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58">
                      <a:moveTo>
                        <a:pt x="44" y="0"/>
                      </a:moveTo>
                      <a:lnTo>
                        <a:pt x="25" y="58"/>
                      </a:lnTo>
                      <a:lnTo>
                        <a:pt x="19" y="58"/>
                      </a:ln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1" y="44"/>
                      </a:lnTo>
                      <a:lnTo>
                        <a:pt x="21" y="44"/>
                      </a:lnTo>
                      <a:lnTo>
                        <a:pt x="36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îṧlíḍé"/>
                <p:cNvSpPr/>
                <p:nvPr/>
              </p:nvSpPr>
              <p:spPr bwMode="auto">
                <a:xfrm>
                  <a:off x="6856413" y="3683001"/>
                  <a:ext cx="58738" cy="88900"/>
                </a:xfrm>
                <a:custGeom>
                  <a:avLst/>
                  <a:gdLst>
                    <a:gd name="T0" fmla="*/ 37 w 37"/>
                    <a:gd name="T1" fmla="*/ 56 h 56"/>
                    <a:gd name="T2" fmla="*/ 0 w 37"/>
                    <a:gd name="T3" fmla="*/ 56 h 56"/>
                    <a:gd name="T4" fmla="*/ 0 w 37"/>
                    <a:gd name="T5" fmla="*/ 0 h 56"/>
                    <a:gd name="T6" fmla="*/ 35 w 37"/>
                    <a:gd name="T7" fmla="*/ 0 h 56"/>
                    <a:gd name="T8" fmla="*/ 35 w 37"/>
                    <a:gd name="T9" fmla="*/ 6 h 56"/>
                    <a:gd name="T10" fmla="*/ 8 w 37"/>
                    <a:gd name="T11" fmla="*/ 6 h 56"/>
                    <a:gd name="T12" fmla="*/ 8 w 37"/>
                    <a:gd name="T13" fmla="*/ 23 h 56"/>
                    <a:gd name="T14" fmla="*/ 33 w 37"/>
                    <a:gd name="T15" fmla="*/ 23 h 56"/>
                    <a:gd name="T16" fmla="*/ 33 w 37"/>
                    <a:gd name="T17" fmla="*/ 29 h 56"/>
                    <a:gd name="T18" fmla="*/ 8 w 37"/>
                    <a:gd name="T19" fmla="*/ 29 h 56"/>
                    <a:gd name="T20" fmla="*/ 8 w 37"/>
                    <a:gd name="T21" fmla="*/ 50 h 56"/>
                    <a:gd name="T22" fmla="*/ 37 w 37"/>
                    <a:gd name="T23" fmla="*/ 50 h 56"/>
                    <a:gd name="T24" fmla="*/ 37 w 37"/>
                    <a:gd name="T2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56">
                      <a:moveTo>
                        <a:pt x="37" y="56"/>
                      </a:moveTo>
                      <a:lnTo>
                        <a:pt x="0" y="56"/>
                      </a:lnTo>
                      <a:lnTo>
                        <a:pt x="0" y="0"/>
                      </a:lnTo>
                      <a:lnTo>
                        <a:pt x="35" y="0"/>
                      </a:lnTo>
                      <a:lnTo>
                        <a:pt x="35" y="6"/>
                      </a:lnTo>
                      <a:lnTo>
                        <a:pt x="8" y="6"/>
                      </a:lnTo>
                      <a:lnTo>
                        <a:pt x="8" y="23"/>
                      </a:lnTo>
                      <a:lnTo>
                        <a:pt x="33" y="23"/>
                      </a:lnTo>
                      <a:lnTo>
                        <a:pt x="33" y="29"/>
                      </a:lnTo>
                      <a:lnTo>
                        <a:pt x="8" y="29"/>
                      </a:lnTo>
                      <a:lnTo>
                        <a:pt x="8" y="50"/>
                      </a:lnTo>
                      <a:lnTo>
                        <a:pt x="37" y="50"/>
                      </a:lnTo>
                      <a:lnTo>
                        <a:pt x="37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íSļiḓê"/>
                <p:cNvSpPr/>
                <p:nvPr/>
              </p:nvSpPr>
              <p:spPr bwMode="auto">
                <a:xfrm>
                  <a:off x="6945313" y="3683001"/>
                  <a:ext cx="63500" cy="88900"/>
                </a:xfrm>
                <a:custGeom>
                  <a:avLst/>
                  <a:gdLst>
                    <a:gd name="T0" fmla="*/ 19 w 19"/>
                    <a:gd name="T1" fmla="*/ 27 h 27"/>
                    <a:gd name="T2" fmla="*/ 15 w 19"/>
                    <a:gd name="T3" fmla="*/ 27 h 27"/>
                    <a:gd name="T4" fmla="*/ 9 w 19"/>
                    <a:gd name="T5" fmla="*/ 15 h 27"/>
                    <a:gd name="T6" fmla="*/ 4 w 19"/>
                    <a:gd name="T7" fmla="*/ 15 h 27"/>
                    <a:gd name="T8" fmla="*/ 4 w 19"/>
                    <a:gd name="T9" fmla="*/ 27 h 27"/>
                    <a:gd name="T10" fmla="*/ 0 w 19"/>
                    <a:gd name="T11" fmla="*/ 27 h 27"/>
                    <a:gd name="T12" fmla="*/ 0 w 19"/>
                    <a:gd name="T13" fmla="*/ 0 h 27"/>
                    <a:gd name="T14" fmla="*/ 9 w 19"/>
                    <a:gd name="T15" fmla="*/ 0 h 27"/>
                    <a:gd name="T16" fmla="*/ 16 w 19"/>
                    <a:gd name="T17" fmla="*/ 2 h 27"/>
                    <a:gd name="T18" fmla="*/ 19 w 19"/>
                    <a:gd name="T19" fmla="*/ 8 h 27"/>
                    <a:gd name="T20" fmla="*/ 17 w 19"/>
                    <a:gd name="T21" fmla="*/ 13 h 27"/>
                    <a:gd name="T22" fmla="*/ 13 w 19"/>
                    <a:gd name="T23" fmla="*/ 15 h 27"/>
                    <a:gd name="T24" fmla="*/ 19 w 19"/>
                    <a:gd name="T25" fmla="*/ 27 h 27"/>
                    <a:gd name="T26" fmla="*/ 14 w 19"/>
                    <a:gd name="T27" fmla="*/ 8 h 27"/>
                    <a:gd name="T28" fmla="*/ 13 w 19"/>
                    <a:gd name="T29" fmla="*/ 4 h 27"/>
                    <a:gd name="T30" fmla="*/ 8 w 19"/>
                    <a:gd name="T31" fmla="*/ 3 h 27"/>
                    <a:gd name="T32" fmla="*/ 4 w 19"/>
                    <a:gd name="T33" fmla="*/ 3 h 27"/>
                    <a:gd name="T34" fmla="*/ 4 w 19"/>
                    <a:gd name="T35" fmla="*/ 12 h 27"/>
                    <a:gd name="T36" fmla="*/ 9 w 19"/>
                    <a:gd name="T37" fmla="*/ 12 h 27"/>
                    <a:gd name="T38" fmla="*/ 13 w 19"/>
                    <a:gd name="T39" fmla="*/ 11 h 27"/>
                    <a:gd name="T40" fmla="*/ 14 w 19"/>
                    <a:gd name="T41" fmla="*/ 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27">
                      <a:moveTo>
                        <a:pt x="19" y="27"/>
                      </a:move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2" y="0"/>
                        <a:pt x="14" y="1"/>
                        <a:pt x="16" y="2"/>
                      </a:cubicBezTo>
                      <a:cubicBezTo>
                        <a:pt x="18" y="3"/>
                        <a:pt x="19" y="5"/>
                        <a:pt x="19" y="8"/>
                      </a:cubicBezTo>
                      <a:cubicBezTo>
                        <a:pt x="19" y="10"/>
                        <a:pt x="18" y="12"/>
                        <a:pt x="17" y="13"/>
                      </a:cubicBezTo>
                      <a:cubicBezTo>
                        <a:pt x="16" y="14"/>
                        <a:pt x="14" y="15"/>
                        <a:pt x="13" y="15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lose/>
                      <a:moveTo>
                        <a:pt x="14" y="8"/>
                      </a:move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0" y="3"/>
                        <a:pt x="8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1" y="12"/>
                        <a:pt x="12" y="12"/>
                        <a:pt x="13" y="11"/>
                      </a:cubicBezTo>
                      <a:cubicBezTo>
                        <a:pt x="14" y="11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iṧļídê"/>
                <p:cNvSpPr/>
                <p:nvPr/>
              </p:nvSpPr>
              <p:spPr bwMode="auto">
                <a:xfrm>
                  <a:off x="7034213" y="3683001"/>
                  <a:ext cx="63500" cy="92075"/>
                </a:xfrm>
                <a:custGeom>
                  <a:avLst/>
                  <a:gdLst>
                    <a:gd name="T0" fmla="*/ 19 w 19"/>
                    <a:gd name="T1" fmla="*/ 20 h 28"/>
                    <a:gd name="T2" fmla="*/ 17 w 19"/>
                    <a:gd name="T3" fmla="*/ 25 h 28"/>
                    <a:gd name="T4" fmla="*/ 10 w 19"/>
                    <a:gd name="T5" fmla="*/ 28 h 28"/>
                    <a:gd name="T6" fmla="*/ 3 w 19"/>
                    <a:gd name="T7" fmla="*/ 25 h 28"/>
                    <a:gd name="T8" fmla="*/ 0 w 19"/>
                    <a:gd name="T9" fmla="*/ 20 h 28"/>
                    <a:gd name="T10" fmla="*/ 0 w 19"/>
                    <a:gd name="T11" fmla="*/ 19 h 28"/>
                    <a:gd name="T12" fmla="*/ 4 w 19"/>
                    <a:gd name="T13" fmla="*/ 19 h 28"/>
                    <a:gd name="T14" fmla="*/ 4 w 19"/>
                    <a:gd name="T15" fmla="*/ 20 h 28"/>
                    <a:gd name="T16" fmla="*/ 6 w 19"/>
                    <a:gd name="T17" fmla="*/ 23 h 28"/>
                    <a:gd name="T18" fmla="*/ 10 w 19"/>
                    <a:gd name="T19" fmla="*/ 24 h 28"/>
                    <a:gd name="T20" fmla="*/ 14 w 19"/>
                    <a:gd name="T21" fmla="*/ 23 h 28"/>
                    <a:gd name="T22" fmla="*/ 15 w 19"/>
                    <a:gd name="T23" fmla="*/ 20 h 28"/>
                    <a:gd name="T24" fmla="*/ 13 w 19"/>
                    <a:gd name="T25" fmla="*/ 17 h 28"/>
                    <a:gd name="T26" fmla="*/ 9 w 19"/>
                    <a:gd name="T27" fmla="*/ 14 h 28"/>
                    <a:gd name="T28" fmla="*/ 3 w 19"/>
                    <a:gd name="T29" fmla="*/ 11 h 28"/>
                    <a:gd name="T30" fmla="*/ 1 w 19"/>
                    <a:gd name="T31" fmla="*/ 7 h 28"/>
                    <a:gd name="T32" fmla="*/ 3 w 19"/>
                    <a:gd name="T33" fmla="*/ 2 h 28"/>
                    <a:gd name="T34" fmla="*/ 10 w 19"/>
                    <a:gd name="T35" fmla="*/ 0 h 28"/>
                    <a:gd name="T36" fmla="*/ 16 w 19"/>
                    <a:gd name="T37" fmla="*/ 2 h 28"/>
                    <a:gd name="T38" fmla="*/ 18 w 19"/>
                    <a:gd name="T39" fmla="*/ 7 h 28"/>
                    <a:gd name="T40" fmla="*/ 14 w 19"/>
                    <a:gd name="T41" fmla="*/ 7 h 28"/>
                    <a:gd name="T42" fmla="*/ 13 w 19"/>
                    <a:gd name="T43" fmla="*/ 4 h 28"/>
                    <a:gd name="T44" fmla="*/ 10 w 19"/>
                    <a:gd name="T45" fmla="*/ 3 h 28"/>
                    <a:gd name="T46" fmla="*/ 6 w 19"/>
                    <a:gd name="T47" fmla="*/ 4 h 28"/>
                    <a:gd name="T48" fmla="*/ 5 w 19"/>
                    <a:gd name="T49" fmla="*/ 7 h 28"/>
                    <a:gd name="T50" fmla="*/ 6 w 19"/>
                    <a:gd name="T51" fmla="*/ 9 h 28"/>
                    <a:gd name="T52" fmla="*/ 11 w 19"/>
                    <a:gd name="T53" fmla="*/ 12 h 28"/>
                    <a:gd name="T54" fmla="*/ 17 w 19"/>
                    <a:gd name="T55" fmla="*/ 15 h 28"/>
                    <a:gd name="T56" fmla="*/ 19 w 19"/>
                    <a:gd name="T57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" h="28">
                      <a:moveTo>
                        <a:pt x="19" y="20"/>
                      </a:moveTo>
                      <a:cubicBezTo>
                        <a:pt x="19" y="22"/>
                        <a:pt x="18" y="24"/>
                        <a:pt x="17" y="25"/>
                      </a:cubicBezTo>
                      <a:cubicBezTo>
                        <a:pt x="15" y="27"/>
                        <a:pt x="13" y="28"/>
                        <a:pt x="10" y="28"/>
                      </a:cubicBezTo>
                      <a:cubicBezTo>
                        <a:pt x="7" y="28"/>
                        <a:pt x="4" y="27"/>
                        <a:pt x="3" y="25"/>
                      </a:cubicBezTo>
                      <a:cubicBezTo>
                        <a:pt x="1" y="24"/>
                        <a:pt x="0" y="22"/>
                        <a:pt x="0" y="2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6" y="23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1" y="24"/>
                        <a:pt x="13" y="24"/>
                        <a:pt x="14" y="23"/>
                      </a:cubicBezTo>
                      <a:cubicBezTo>
                        <a:pt x="15" y="22"/>
                        <a:pt x="15" y="21"/>
                        <a:pt x="15" y="20"/>
                      </a:cubicBezTo>
                      <a:cubicBezTo>
                        <a:pt x="15" y="19"/>
                        <a:pt x="15" y="18"/>
                        <a:pt x="13" y="17"/>
                      </a:cubicBezTo>
                      <a:cubicBezTo>
                        <a:pt x="12" y="16"/>
                        <a:pt x="11" y="15"/>
                        <a:pt x="9" y="14"/>
                      </a:cubicBezTo>
                      <a:cubicBezTo>
                        <a:pt x="6" y="13"/>
                        <a:pt x="4" y="12"/>
                        <a:pt x="3" y="11"/>
                      </a:cubicBezTo>
                      <a:cubicBezTo>
                        <a:pt x="1" y="10"/>
                        <a:pt x="1" y="9"/>
                        <a:pt x="1" y="7"/>
                      </a:cubicBezTo>
                      <a:cubicBezTo>
                        <a:pt x="1" y="5"/>
                        <a:pt x="2" y="3"/>
                        <a:pt x="3" y="2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3" y="0"/>
                        <a:pt x="15" y="0"/>
                        <a:pt x="16" y="2"/>
                      </a:cubicBezTo>
                      <a:cubicBezTo>
                        <a:pt x="18" y="4"/>
                        <a:pt x="18" y="5"/>
                        <a:pt x="18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6"/>
                        <a:pt x="14" y="5"/>
                        <a:pt x="13" y="4"/>
                      </a:cubicBez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3"/>
                        <a:pt x="7" y="3"/>
                        <a:pt x="6" y="4"/>
                      </a:cubicBezTo>
                      <a:cubicBezTo>
                        <a:pt x="5" y="5"/>
                        <a:pt x="5" y="5"/>
                        <a:pt x="5" y="7"/>
                      </a:cubicBezTo>
                      <a:cubicBezTo>
                        <a:pt x="5" y="8"/>
                        <a:pt x="5" y="8"/>
                        <a:pt x="6" y="9"/>
                      </a:cubicBezTo>
                      <a:cubicBezTo>
                        <a:pt x="7" y="10"/>
                        <a:pt x="8" y="11"/>
                        <a:pt x="11" y="12"/>
                      </a:cubicBezTo>
                      <a:cubicBezTo>
                        <a:pt x="14" y="13"/>
                        <a:pt x="16" y="14"/>
                        <a:pt x="17" y="15"/>
                      </a:cubicBezTo>
                      <a:cubicBezTo>
                        <a:pt x="18" y="16"/>
                        <a:pt x="19" y="18"/>
                        <a:pt x="19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ṩḻíḑé"/>
                <p:cNvSpPr/>
                <p:nvPr/>
              </p:nvSpPr>
              <p:spPr bwMode="auto">
                <a:xfrm>
                  <a:off x="7150100" y="3683001"/>
                  <a:ext cx="12700" cy="889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ïṣlïḋè"/>
                <p:cNvSpPr/>
                <p:nvPr/>
              </p:nvSpPr>
              <p:spPr bwMode="auto">
                <a:xfrm>
                  <a:off x="7216775" y="3683001"/>
                  <a:ext cx="61913" cy="88900"/>
                </a:xfrm>
                <a:custGeom>
                  <a:avLst/>
                  <a:gdLst>
                    <a:gd name="T0" fmla="*/ 39 w 39"/>
                    <a:gd name="T1" fmla="*/ 6 h 56"/>
                    <a:gd name="T2" fmla="*/ 25 w 39"/>
                    <a:gd name="T3" fmla="*/ 6 h 56"/>
                    <a:gd name="T4" fmla="*/ 25 w 39"/>
                    <a:gd name="T5" fmla="*/ 56 h 56"/>
                    <a:gd name="T6" fmla="*/ 14 w 39"/>
                    <a:gd name="T7" fmla="*/ 56 h 56"/>
                    <a:gd name="T8" fmla="*/ 14 w 39"/>
                    <a:gd name="T9" fmla="*/ 6 h 56"/>
                    <a:gd name="T10" fmla="*/ 0 w 39"/>
                    <a:gd name="T11" fmla="*/ 6 h 56"/>
                    <a:gd name="T12" fmla="*/ 0 w 39"/>
                    <a:gd name="T13" fmla="*/ 0 h 56"/>
                    <a:gd name="T14" fmla="*/ 39 w 39"/>
                    <a:gd name="T15" fmla="*/ 0 h 56"/>
                    <a:gd name="T16" fmla="*/ 39 w 39"/>
                    <a:gd name="T17" fmla="*/ 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56">
                      <a:moveTo>
                        <a:pt x="39" y="6"/>
                      </a:moveTo>
                      <a:lnTo>
                        <a:pt x="25" y="6"/>
                      </a:lnTo>
                      <a:lnTo>
                        <a:pt x="25" y="56"/>
                      </a:lnTo>
                      <a:lnTo>
                        <a:pt x="14" y="56"/>
                      </a:lnTo>
                      <a:lnTo>
                        <a:pt x="14" y="6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39" y="0"/>
                      </a:lnTo>
                      <a:lnTo>
                        <a:pt x="39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îṣḷîḑe"/>
                <p:cNvSpPr/>
                <p:nvPr/>
              </p:nvSpPr>
              <p:spPr bwMode="auto">
                <a:xfrm>
                  <a:off x="7302500" y="3683001"/>
                  <a:ext cx="69850" cy="88900"/>
                </a:xfrm>
                <a:custGeom>
                  <a:avLst/>
                  <a:gdLst>
                    <a:gd name="T0" fmla="*/ 44 w 44"/>
                    <a:gd name="T1" fmla="*/ 0 h 56"/>
                    <a:gd name="T2" fmla="*/ 27 w 44"/>
                    <a:gd name="T3" fmla="*/ 31 h 56"/>
                    <a:gd name="T4" fmla="*/ 27 w 44"/>
                    <a:gd name="T5" fmla="*/ 56 h 56"/>
                    <a:gd name="T6" fmla="*/ 19 w 44"/>
                    <a:gd name="T7" fmla="*/ 56 h 56"/>
                    <a:gd name="T8" fmla="*/ 19 w 44"/>
                    <a:gd name="T9" fmla="*/ 31 h 56"/>
                    <a:gd name="T10" fmla="*/ 0 w 44"/>
                    <a:gd name="T11" fmla="*/ 0 h 56"/>
                    <a:gd name="T12" fmla="*/ 10 w 44"/>
                    <a:gd name="T13" fmla="*/ 0 h 56"/>
                    <a:gd name="T14" fmla="*/ 23 w 44"/>
                    <a:gd name="T15" fmla="*/ 25 h 56"/>
                    <a:gd name="T16" fmla="*/ 23 w 44"/>
                    <a:gd name="T17" fmla="*/ 25 h 56"/>
                    <a:gd name="T18" fmla="*/ 35 w 44"/>
                    <a:gd name="T19" fmla="*/ 0 h 56"/>
                    <a:gd name="T20" fmla="*/ 44 w 44"/>
                    <a:gd name="T21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56">
                      <a:moveTo>
                        <a:pt x="44" y="0"/>
                      </a:moveTo>
                      <a:lnTo>
                        <a:pt x="27" y="31"/>
                      </a:lnTo>
                      <a:lnTo>
                        <a:pt x="27" y="56"/>
                      </a:lnTo>
                      <a:lnTo>
                        <a:pt x="19" y="56"/>
                      </a:lnTo>
                      <a:lnTo>
                        <a:pt x="19" y="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3" y="25"/>
                      </a:lnTo>
                      <a:lnTo>
                        <a:pt x="23" y="25"/>
                      </a:lnTo>
                      <a:lnTo>
                        <a:pt x="35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07" name="文本占位符 71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52939"/>
            <a:ext cx="6155531" cy="27001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zh-CN" altLang="en-US" sz="1600" b="1" dirty="0" smtClean="0">
                <a:solidFill>
                  <a:schemeClr val="bg1">
                    <a:lumMod val="75000"/>
                  </a:schemeClr>
                </a:solidFill>
                <a:cs typeface="+mn-ea"/>
              </a:defRPr>
            </a:lvl1pPr>
          </a:lstStyle>
          <a:p>
            <a:pPr marL="228600" lvl="0" indent="-228600">
              <a:lnSpc>
                <a:spcPct val="120000"/>
              </a:lnSpc>
            </a:pPr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" name="图片占位符 1"/>
          <p:cNvSpPr>
            <a:spLocks noGrp="1"/>
          </p:cNvSpPr>
          <p:nvPr>
            <p:ph type="pic" sz="quarter" idx="17"/>
          </p:nvPr>
        </p:nvSpPr>
        <p:spPr>
          <a:xfrm>
            <a:off x="0" y="1959161"/>
            <a:ext cx="3720263" cy="31930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işļïḋé"/>
          <p:cNvGrpSpPr/>
          <p:nvPr userDrawn="1"/>
        </p:nvGrpSpPr>
        <p:grpSpPr>
          <a:xfrm>
            <a:off x="8063200" y="3566334"/>
            <a:ext cx="5461474" cy="5562365"/>
            <a:chOff x="4810125" y="3095626"/>
            <a:chExt cx="687388" cy="700088"/>
          </a:xfrm>
          <a:solidFill>
            <a:schemeClr val="bg2">
              <a:alpha val="35000"/>
            </a:schemeClr>
          </a:solidFill>
        </p:grpSpPr>
        <p:sp>
          <p:nvSpPr>
            <p:cNvPr id="8" name="îṥḷïḑe"/>
            <p:cNvSpPr/>
            <p:nvPr/>
          </p:nvSpPr>
          <p:spPr bwMode="auto">
            <a:xfrm>
              <a:off x="4810125" y="3095626"/>
              <a:ext cx="687388" cy="700088"/>
            </a:xfrm>
            <a:custGeom>
              <a:avLst/>
              <a:gdLst>
                <a:gd name="T0" fmla="*/ 104 w 208"/>
                <a:gd name="T1" fmla="*/ 207 h 210"/>
                <a:gd name="T2" fmla="*/ 4 w 208"/>
                <a:gd name="T3" fmla="*/ 105 h 210"/>
                <a:gd name="T4" fmla="*/ 104 w 208"/>
                <a:gd name="T5" fmla="*/ 4 h 210"/>
                <a:gd name="T6" fmla="*/ 204 w 208"/>
                <a:gd name="T7" fmla="*/ 105 h 210"/>
                <a:gd name="T8" fmla="*/ 104 w 208"/>
                <a:gd name="T9" fmla="*/ 207 h 210"/>
                <a:gd name="T10" fmla="*/ 104 w 208"/>
                <a:gd name="T11" fmla="*/ 0 h 210"/>
                <a:gd name="T12" fmla="*/ 0 w 208"/>
                <a:gd name="T13" fmla="*/ 105 h 210"/>
                <a:gd name="T14" fmla="*/ 104 w 208"/>
                <a:gd name="T15" fmla="*/ 210 h 210"/>
                <a:gd name="T16" fmla="*/ 208 w 208"/>
                <a:gd name="T17" fmla="*/ 105 h 210"/>
                <a:gd name="T18" fmla="*/ 104 w 208"/>
                <a:gd name="T1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10">
                  <a:moveTo>
                    <a:pt x="104" y="207"/>
                  </a:moveTo>
                  <a:cubicBezTo>
                    <a:pt x="49" y="207"/>
                    <a:pt x="4" y="161"/>
                    <a:pt x="4" y="105"/>
                  </a:cubicBezTo>
                  <a:cubicBezTo>
                    <a:pt x="4" y="49"/>
                    <a:pt x="49" y="4"/>
                    <a:pt x="104" y="4"/>
                  </a:cubicBezTo>
                  <a:cubicBezTo>
                    <a:pt x="159" y="4"/>
                    <a:pt x="204" y="49"/>
                    <a:pt x="204" y="105"/>
                  </a:cubicBezTo>
                  <a:cubicBezTo>
                    <a:pt x="204" y="161"/>
                    <a:pt x="159" y="207"/>
                    <a:pt x="104" y="207"/>
                  </a:cubicBezTo>
                  <a:close/>
                  <a:moveTo>
                    <a:pt x="104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4" y="210"/>
                  </a:cubicBezTo>
                  <a:cubicBezTo>
                    <a:pt x="161" y="210"/>
                    <a:pt x="208" y="163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" name="îś1îḑê"/>
            <p:cNvSpPr/>
            <p:nvPr/>
          </p:nvSpPr>
          <p:spPr bwMode="auto">
            <a:xfrm>
              <a:off x="5384800" y="3559176"/>
              <a:ext cx="46038" cy="30163"/>
            </a:xfrm>
            <a:custGeom>
              <a:avLst/>
              <a:gdLst>
                <a:gd name="T0" fmla="*/ 29 w 29"/>
                <a:gd name="T1" fmla="*/ 13 h 19"/>
                <a:gd name="T2" fmla="*/ 27 w 29"/>
                <a:gd name="T3" fmla="*/ 19 h 19"/>
                <a:gd name="T4" fmla="*/ 0 w 29"/>
                <a:gd name="T5" fmla="*/ 6 h 19"/>
                <a:gd name="T6" fmla="*/ 4 w 29"/>
                <a:gd name="T7" fmla="*/ 0 h 19"/>
                <a:gd name="T8" fmla="*/ 29 w 2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13"/>
                  </a:moveTo>
                  <a:lnTo>
                    <a:pt x="27" y="19"/>
                  </a:lnTo>
                  <a:lnTo>
                    <a:pt x="0" y="6"/>
                  </a:lnTo>
                  <a:lnTo>
                    <a:pt x="4" y="0"/>
                  </a:ln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0" name="ïṧ1íḍè"/>
            <p:cNvSpPr/>
            <p:nvPr/>
          </p:nvSpPr>
          <p:spPr bwMode="auto">
            <a:xfrm>
              <a:off x="5405438" y="3479801"/>
              <a:ext cx="49213" cy="42863"/>
            </a:xfrm>
            <a:custGeom>
              <a:avLst/>
              <a:gdLst>
                <a:gd name="T0" fmla="*/ 31 w 31"/>
                <a:gd name="T1" fmla="*/ 14 h 27"/>
                <a:gd name="T2" fmla="*/ 29 w 31"/>
                <a:gd name="T3" fmla="*/ 21 h 27"/>
                <a:gd name="T4" fmla="*/ 19 w 31"/>
                <a:gd name="T5" fmla="*/ 18 h 27"/>
                <a:gd name="T6" fmla="*/ 0 w 31"/>
                <a:gd name="T7" fmla="*/ 27 h 27"/>
                <a:gd name="T8" fmla="*/ 2 w 31"/>
                <a:gd name="T9" fmla="*/ 18 h 27"/>
                <a:gd name="T10" fmla="*/ 14 w 31"/>
                <a:gd name="T11" fmla="*/ 14 h 27"/>
                <a:gd name="T12" fmla="*/ 4 w 31"/>
                <a:gd name="T13" fmla="*/ 6 h 27"/>
                <a:gd name="T14" fmla="*/ 4 w 31"/>
                <a:gd name="T15" fmla="*/ 0 h 27"/>
                <a:gd name="T16" fmla="*/ 19 w 31"/>
                <a:gd name="T17" fmla="*/ 12 h 27"/>
                <a:gd name="T18" fmla="*/ 31 w 31"/>
                <a:gd name="T1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7">
                  <a:moveTo>
                    <a:pt x="31" y="14"/>
                  </a:moveTo>
                  <a:lnTo>
                    <a:pt x="29" y="21"/>
                  </a:lnTo>
                  <a:lnTo>
                    <a:pt x="19" y="18"/>
                  </a:lnTo>
                  <a:lnTo>
                    <a:pt x="0" y="27"/>
                  </a:lnTo>
                  <a:lnTo>
                    <a:pt x="2" y="18"/>
                  </a:lnTo>
                  <a:lnTo>
                    <a:pt x="14" y="14"/>
                  </a:lnTo>
                  <a:lnTo>
                    <a:pt x="4" y="6"/>
                  </a:lnTo>
                  <a:lnTo>
                    <a:pt x="4" y="0"/>
                  </a:lnTo>
                  <a:lnTo>
                    <a:pt x="19" y="12"/>
                  </a:lnTo>
                  <a:lnTo>
                    <a:pt x="3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1" name="íš1íḓè"/>
            <p:cNvSpPr/>
            <p:nvPr/>
          </p:nvSpPr>
          <p:spPr bwMode="auto">
            <a:xfrm>
              <a:off x="5391150" y="3522663"/>
              <a:ext cx="50800" cy="36513"/>
            </a:xfrm>
            <a:custGeom>
              <a:avLst/>
              <a:gdLst>
                <a:gd name="T0" fmla="*/ 32 w 32"/>
                <a:gd name="T1" fmla="*/ 17 h 23"/>
                <a:gd name="T2" fmla="*/ 32 w 32"/>
                <a:gd name="T3" fmla="*/ 23 h 23"/>
                <a:gd name="T4" fmla="*/ 9 w 32"/>
                <a:gd name="T5" fmla="*/ 15 h 23"/>
                <a:gd name="T6" fmla="*/ 7 w 32"/>
                <a:gd name="T7" fmla="*/ 23 h 23"/>
                <a:gd name="T8" fmla="*/ 0 w 32"/>
                <a:gd name="T9" fmla="*/ 21 h 23"/>
                <a:gd name="T10" fmla="*/ 9 w 32"/>
                <a:gd name="T11" fmla="*/ 0 h 23"/>
                <a:gd name="T12" fmla="*/ 13 w 32"/>
                <a:gd name="T13" fmla="*/ 2 h 23"/>
                <a:gd name="T14" fmla="*/ 11 w 32"/>
                <a:gd name="T15" fmla="*/ 8 h 23"/>
                <a:gd name="T16" fmla="*/ 32 w 32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3">
                  <a:moveTo>
                    <a:pt x="32" y="17"/>
                  </a:moveTo>
                  <a:lnTo>
                    <a:pt x="32" y="23"/>
                  </a:lnTo>
                  <a:lnTo>
                    <a:pt x="9" y="15"/>
                  </a:lnTo>
                  <a:lnTo>
                    <a:pt x="7" y="23"/>
                  </a:lnTo>
                  <a:lnTo>
                    <a:pt x="0" y="21"/>
                  </a:lnTo>
                  <a:lnTo>
                    <a:pt x="9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3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îṡḻîḑé"/>
            <p:cNvSpPr/>
            <p:nvPr/>
          </p:nvSpPr>
          <p:spPr bwMode="auto">
            <a:xfrm>
              <a:off x="5368925" y="3579813"/>
              <a:ext cx="46038" cy="46038"/>
            </a:xfrm>
            <a:custGeom>
              <a:avLst/>
              <a:gdLst>
                <a:gd name="T0" fmla="*/ 0 w 14"/>
                <a:gd name="T1" fmla="*/ 6 h 14"/>
                <a:gd name="T2" fmla="*/ 1 w 14"/>
                <a:gd name="T3" fmla="*/ 3 h 14"/>
                <a:gd name="T4" fmla="*/ 4 w 14"/>
                <a:gd name="T5" fmla="*/ 1 h 14"/>
                <a:gd name="T6" fmla="*/ 8 w 14"/>
                <a:gd name="T7" fmla="*/ 1 h 14"/>
                <a:gd name="T8" fmla="*/ 6 w 14"/>
                <a:gd name="T9" fmla="*/ 4 h 14"/>
                <a:gd name="T10" fmla="*/ 5 w 14"/>
                <a:gd name="T11" fmla="*/ 3 h 14"/>
                <a:gd name="T12" fmla="*/ 3 w 14"/>
                <a:gd name="T13" fmla="*/ 5 h 14"/>
                <a:gd name="T14" fmla="*/ 3 w 14"/>
                <a:gd name="T15" fmla="*/ 6 h 14"/>
                <a:gd name="T16" fmla="*/ 3 w 14"/>
                <a:gd name="T17" fmla="*/ 7 h 14"/>
                <a:gd name="T18" fmla="*/ 4 w 14"/>
                <a:gd name="T19" fmla="*/ 7 h 14"/>
                <a:gd name="T20" fmla="*/ 6 w 14"/>
                <a:gd name="T21" fmla="*/ 6 h 14"/>
                <a:gd name="T22" fmla="*/ 9 w 14"/>
                <a:gd name="T23" fmla="*/ 4 h 14"/>
                <a:gd name="T24" fmla="*/ 11 w 14"/>
                <a:gd name="T25" fmla="*/ 3 h 14"/>
                <a:gd name="T26" fmla="*/ 13 w 14"/>
                <a:gd name="T27" fmla="*/ 4 h 14"/>
                <a:gd name="T28" fmla="*/ 14 w 14"/>
                <a:gd name="T29" fmla="*/ 6 h 14"/>
                <a:gd name="T30" fmla="*/ 14 w 14"/>
                <a:gd name="T31" fmla="*/ 8 h 14"/>
                <a:gd name="T32" fmla="*/ 13 w 14"/>
                <a:gd name="T33" fmla="*/ 11 h 14"/>
                <a:gd name="T34" fmla="*/ 10 w 14"/>
                <a:gd name="T35" fmla="*/ 14 h 14"/>
                <a:gd name="T36" fmla="*/ 6 w 14"/>
                <a:gd name="T37" fmla="*/ 13 h 14"/>
                <a:gd name="T38" fmla="*/ 7 w 14"/>
                <a:gd name="T39" fmla="*/ 11 h 14"/>
                <a:gd name="T40" fmla="*/ 10 w 14"/>
                <a:gd name="T41" fmla="*/ 11 h 14"/>
                <a:gd name="T42" fmla="*/ 11 w 14"/>
                <a:gd name="T43" fmla="*/ 10 h 14"/>
                <a:gd name="T44" fmla="*/ 12 w 14"/>
                <a:gd name="T45" fmla="*/ 8 h 14"/>
                <a:gd name="T46" fmla="*/ 11 w 14"/>
                <a:gd name="T47" fmla="*/ 6 h 14"/>
                <a:gd name="T48" fmla="*/ 10 w 14"/>
                <a:gd name="T49" fmla="*/ 6 h 14"/>
                <a:gd name="T50" fmla="*/ 9 w 14"/>
                <a:gd name="T51" fmla="*/ 7 h 14"/>
                <a:gd name="T52" fmla="*/ 7 w 14"/>
                <a:gd name="T53" fmla="*/ 8 h 14"/>
                <a:gd name="T54" fmla="*/ 5 w 14"/>
                <a:gd name="T55" fmla="*/ 10 h 14"/>
                <a:gd name="T56" fmla="*/ 2 w 14"/>
                <a:gd name="T57" fmla="*/ 9 h 14"/>
                <a:gd name="T58" fmla="*/ 0 w 14"/>
                <a:gd name="T59" fmla="*/ 8 h 14"/>
                <a:gd name="T60" fmla="*/ 0 w 14"/>
                <a:gd name="T6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cubicBezTo>
                    <a:pt x="0" y="5"/>
                    <a:pt x="1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0"/>
                    <a:pt x="7" y="1"/>
                    <a:pt x="8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4"/>
                    <a:pt x="4" y="4"/>
                    <a:pt x="3" y="5"/>
                  </a:cubicBezTo>
                  <a:cubicBezTo>
                    <a:pt x="3" y="5"/>
                    <a:pt x="2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7" y="5"/>
                    <a:pt x="8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1" y="3"/>
                    <a:pt x="12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9" y="14"/>
                    <a:pt x="7" y="14"/>
                    <a:pt x="6" y="1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0" y="11"/>
                    <a:pt x="11" y="10"/>
                    <a:pt x="11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7"/>
                    <a:pt x="12" y="7"/>
                    <a:pt x="11" y="6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6"/>
                    <a:pt x="10" y="6"/>
                    <a:pt x="9" y="7"/>
                  </a:cubicBezTo>
                  <a:cubicBezTo>
                    <a:pt x="9" y="7"/>
                    <a:pt x="8" y="7"/>
                    <a:pt x="7" y="8"/>
                  </a:cubicBezTo>
                  <a:cubicBezTo>
                    <a:pt x="6" y="9"/>
                    <a:pt x="5" y="10"/>
                    <a:pt x="5" y="10"/>
                  </a:cubicBezTo>
                  <a:cubicBezTo>
                    <a:pt x="4" y="10"/>
                    <a:pt x="3" y="10"/>
                    <a:pt x="2" y="9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íSḷiḑé"/>
            <p:cNvSpPr/>
            <p:nvPr/>
          </p:nvSpPr>
          <p:spPr bwMode="auto">
            <a:xfrm>
              <a:off x="5335588" y="3616326"/>
              <a:ext cx="60325" cy="52388"/>
            </a:xfrm>
            <a:custGeom>
              <a:avLst/>
              <a:gdLst>
                <a:gd name="T0" fmla="*/ 12 w 18"/>
                <a:gd name="T1" fmla="*/ 9 h 16"/>
                <a:gd name="T2" fmla="*/ 10 w 18"/>
                <a:gd name="T3" fmla="*/ 8 h 16"/>
                <a:gd name="T4" fmla="*/ 9 w 18"/>
                <a:gd name="T5" fmla="*/ 9 h 16"/>
                <a:gd name="T6" fmla="*/ 8 w 18"/>
                <a:gd name="T7" fmla="*/ 9 h 16"/>
                <a:gd name="T8" fmla="*/ 8 w 18"/>
                <a:gd name="T9" fmla="*/ 10 h 16"/>
                <a:gd name="T10" fmla="*/ 12 w 18"/>
                <a:gd name="T11" fmla="*/ 14 h 16"/>
                <a:gd name="T12" fmla="*/ 10 w 18"/>
                <a:gd name="T13" fmla="*/ 16 h 16"/>
                <a:gd name="T14" fmla="*/ 0 w 18"/>
                <a:gd name="T15" fmla="*/ 7 h 16"/>
                <a:gd name="T16" fmla="*/ 4 w 18"/>
                <a:gd name="T17" fmla="*/ 2 h 16"/>
                <a:gd name="T18" fmla="*/ 6 w 18"/>
                <a:gd name="T19" fmla="*/ 0 h 16"/>
                <a:gd name="T20" fmla="*/ 8 w 18"/>
                <a:gd name="T21" fmla="*/ 0 h 16"/>
                <a:gd name="T22" fmla="*/ 10 w 18"/>
                <a:gd name="T23" fmla="*/ 1 h 16"/>
                <a:gd name="T24" fmla="*/ 12 w 18"/>
                <a:gd name="T25" fmla="*/ 3 h 16"/>
                <a:gd name="T26" fmla="*/ 11 w 18"/>
                <a:gd name="T27" fmla="*/ 6 h 16"/>
                <a:gd name="T28" fmla="*/ 12 w 18"/>
                <a:gd name="T29" fmla="*/ 6 h 16"/>
                <a:gd name="T30" fmla="*/ 15 w 18"/>
                <a:gd name="T31" fmla="*/ 6 h 16"/>
                <a:gd name="T32" fmla="*/ 18 w 18"/>
                <a:gd name="T33" fmla="*/ 7 h 16"/>
                <a:gd name="T34" fmla="*/ 16 w 18"/>
                <a:gd name="T35" fmla="*/ 9 h 16"/>
                <a:gd name="T36" fmla="*/ 12 w 18"/>
                <a:gd name="T37" fmla="*/ 9 h 16"/>
                <a:gd name="T38" fmla="*/ 9 w 18"/>
                <a:gd name="T39" fmla="*/ 5 h 16"/>
                <a:gd name="T40" fmla="*/ 9 w 18"/>
                <a:gd name="T41" fmla="*/ 4 h 16"/>
                <a:gd name="T42" fmla="*/ 8 w 18"/>
                <a:gd name="T43" fmla="*/ 3 h 16"/>
                <a:gd name="T44" fmla="*/ 7 w 18"/>
                <a:gd name="T45" fmla="*/ 3 h 16"/>
                <a:gd name="T46" fmla="*/ 6 w 18"/>
                <a:gd name="T47" fmla="*/ 3 h 16"/>
                <a:gd name="T48" fmla="*/ 5 w 18"/>
                <a:gd name="T49" fmla="*/ 5 h 16"/>
                <a:gd name="T50" fmla="*/ 3 w 18"/>
                <a:gd name="T51" fmla="*/ 6 h 16"/>
                <a:gd name="T52" fmla="*/ 6 w 18"/>
                <a:gd name="T53" fmla="*/ 8 h 16"/>
                <a:gd name="T54" fmla="*/ 7 w 18"/>
                <a:gd name="T55" fmla="*/ 7 h 16"/>
                <a:gd name="T56" fmla="*/ 9 w 18"/>
                <a:gd name="T5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16">
                  <a:moveTo>
                    <a:pt x="12" y="9"/>
                  </a:moveTo>
                  <a:cubicBezTo>
                    <a:pt x="11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1"/>
                    <a:pt x="10" y="1"/>
                  </a:cubicBezTo>
                  <a:cubicBezTo>
                    <a:pt x="11" y="2"/>
                    <a:pt x="11" y="3"/>
                    <a:pt x="12" y="3"/>
                  </a:cubicBezTo>
                  <a:cubicBezTo>
                    <a:pt x="12" y="4"/>
                    <a:pt x="11" y="5"/>
                    <a:pt x="11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2" y="9"/>
                    <a:pt x="12" y="9"/>
                    <a:pt x="12" y="9"/>
                  </a:cubicBezTo>
                  <a:close/>
                  <a:moveTo>
                    <a:pt x="9" y="5"/>
                  </a:moveTo>
                  <a:cubicBezTo>
                    <a:pt x="9" y="5"/>
                    <a:pt x="9" y="4"/>
                    <a:pt x="9" y="4"/>
                  </a:cubicBezTo>
                  <a:cubicBezTo>
                    <a:pt x="9" y="4"/>
                    <a:pt x="9" y="4"/>
                    <a:pt x="8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iṩ1ïḋè"/>
            <p:cNvSpPr/>
            <p:nvPr/>
          </p:nvSpPr>
          <p:spPr bwMode="auto">
            <a:xfrm>
              <a:off x="5302250" y="3641726"/>
              <a:ext cx="57150" cy="57150"/>
            </a:xfrm>
            <a:custGeom>
              <a:avLst/>
              <a:gdLst>
                <a:gd name="T0" fmla="*/ 19 w 36"/>
                <a:gd name="T1" fmla="*/ 36 h 36"/>
                <a:gd name="T2" fmla="*/ 0 w 36"/>
                <a:gd name="T3" fmla="*/ 15 h 36"/>
                <a:gd name="T4" fmla="*/ 17 w 36"/>
                <a:gd name="T5" fmla="*/ 0 h 36"/>
                <a:gd name="T6" fmla="*/ 19 w 36"/>
                <a:gd name="T7" fmla="*/ 5 h 36"/>
                <a:gd name="T8" fmla="*/ 9 w 36"/>
                <a:gd name="T9" fmla="*/ 15 h 36"/>
                <a:gd name="T10" fmla="*/ 13 w 36"/>
                <a:gd name="T11" fmla="*/ 19 h 36"/>
                <a:gd name="T12" fmla="*/ 23 w 36"/>
                <a:gd name="T13" fmla="*/ 11 h 36"/>
                <a:gd name="T14" fmla="*/ 25 w 36"/>
                <a:gd name="T15" fmla="*/ 15 h 36"/>
                <a:gd name="T16" fmla="*/ 15 w 36"/>
                <a:gd name="T17" fmla="*/ 24 h 36"/>
                <a:gd name="T18" fmla="*/ 19 w 36"/>
                <a:gd name="T19" fmla="*/ 30 h 36"/>
                <a:gd name="T20" fmla="*/ 31 w 36"/>
                <a:gd name="T21" fmla="*/ 19 h 36"/>
                <a:gd name="T22" fmla="*/ 36 w 36"/>
                <a:gd name="T23" fmla="*/ 24 h 36"/>
                <a:gd name="T24" fmla="*/ 19 w 36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6">
                  <a:moveTo>
                    <a:pt x="19" y="36"/>
                  </a:moveTo>
                  <a:lnTo>
                    <a:pt x="0" y="15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9" y="15"/>
                  </a:lnTo>
                  <a:lnTo>
                    <a:pt x="13" y="19"/>
                  </a:lnTo>
                  <a:lnTo>
                    <a:pt x="23" y="11"/>
                  </a:lnTo>
                  <a:lnTo>
                    <a:pt x="25" y="15"/>
                  </a:lnTo>
                  <a:lnTo>
                    <a:pt x="15" y="24"/>
                  </a:lnTo>
                  <a:lnTo>
                    <a:pt x="19" y="30"/>
                  </a:lnTo>
                  <a:lnTo>
                    <a:pt x="31" y="19"/>
                  </a:lnTo>
                  <a:lnTo>
                    <a:pt x="36" y="24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5" name="i$ḻíḋê"/>
            <p:cNvSpPr/>
            <p:nvPr/>
          </p:nvSpPr>
          <p:spPr bwMode="auto">
            <a:xfrm>
              <a:off x="5262563" y="3665538"/>
              <a:ext cx="46038" cy="53975"/>
            </a:xfrm>
            <a:custGeom>
              <a:avLst/>
              <a:gdLst>
                <a:gd name="T0" fmla="*/ 23 w 29"/>
                <a:gd name="T1" fmla="*/ 0 h 34"/>
                <a:gd name="T2" fmla="*/ 29 w 29"/>
                <a:gd name="T3" fmla="*/ 30 h 34"/>
                <a:gd name="T4" fmla="*/ 23 w 29"/>
                <a:gd name="T5" fmla="*/ 34 h 34"/>
                <a:gd name="T6" fmla="*/ 0 w 29"/>
                <a:gd name="T7" fmla="*/ 15 h 34"/>
                <a:gd name="T8" fmla="*/ 7 w 29"/>
                <a:gd name="T9" fmla="*/ 11 h 34"/>
                <a:gd name="T10" fmla="*/ 23 w 29"/>
                <a:gd name="T11" fmla="*/ 25 h 34"/>
                <a:gd name="T12" fmla="*/ 19 w 29"/>
                <a:gd name="T13" fmla="*/ 4 h 34"/>
                <a:gd name="T14" fmla="*/ 23 w 29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4">
                  <a:moveTo>
                    <a:pt x="23" y="0"/>
                  </a:moveTo>
                  <a:lnTo>
                    <a:pt x="29" y="30"/>
                  </a:lnTo>
                  <a:lnTo>
                    <a:pt x="23" y="34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23" y="25"/>
                  </a:lnTo>
                  <a:lnTo>
                    <a:pt x="19" y="4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" name="íşḷíḑe"/>
            <p:cNvSpPr/>
            <p:nvPr/>
          </p:nvSpPr>
          <p:spPr bwMode="auto">
            <a:xfrm>
              <a:off x="5249863" y="3689351"/>
              <a:ext cx="26988" cy="42863"/>
            </a:xfrm>
            <a:custGeom>
              <a:avLst/>
              <a:gdLst>
                <a:gd name="T0" fmla="*/ 17 w 17"/>
                <a:gd name="T1" fmla="*/ 25 h 27"/>
                <a:gd name="T2" fmla="*/ 12 w 17"/>
                <a:gd name="T3" fmla="*/ 27 h 27"/>
                <a:gd name="T4" fmla="*/ 0 w 17"/>
                <a:gd name="T5" fmla="*/ 2 h 27"/>
                <a:gd name="T6" fmla="*/ 6 w 17"/>
                <a:gd name="T7" fmla="*/ 0 h 27"/>
                <a:gd name="T8" fmla="*/ 17 w 1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">
                  <a:moveTo>
                    <a:pt x="17" y="25"/>
                  </a:moveTo>
                  <a:lnTo>
                    <a:pt x="12" y="27"/>
                  </a:lnTo>
                  <a:lnTo>
                    <a:pt x="0" y="2"/>
                  </a:lnTo>
                  <a:lnTo>
                    <a:pt x="6" y="0"/>
                  </a:lnTo>
                  <a:lnTo>
                    <a:pt x="1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7" name="îṡḷiḋe"/>
            <p:cNvSpPr/>
            <p:nvPr/>
          </p:nvSpPr>
          <p:spPr bwMode="auto">
            <a:xfrm>
              <a:off x="5207000" y="3695701"/>
              <a:ext cx="46038" cy="53975"/>
            </a:xfrm>
            <a:custGeom>
              <a:avLst/>
              <a:gdLst>
                <a:gd name="T0" fmla="*/ 23 w 29"/>
                <a:gd name="T1" fmla="*/ 0 h 34"/>
                <a:gd name="T2" fmla="*/ 29 w 29"/>
                <a:gd name="T3" fmla="*/ 27 h 34"/>
                <a:gd name="T4" fmla="*/ 25 w 29"/>
                <a:gd name="T5" fmla="*/ 29 h 34"/>
                <a:gd name="T6" fmla="*/ 8 w 29"/>
                <a:gd name="T7" fmla="*/ 15 h 34"/>
                <a:gd name="T8" fmla="*/ 12 w 29"/>
                <a:gd name="T9" fmla="*/ 32 h 34"/>
                <a:gd name="T10" fmla="*/ 8 w 29"/>
                <a:gd name="T11" fmla="*/ 34 h 34"/>
                <a:gd name="T12" fmla="*/ 0 w 29"/>
                <a:gd name="T13" fmla="*/ 6 h 34"/>
                <a:gd name="T14" fmla="*/ 6 w 29"/>
                <a:gd name="T15" fmla="*/ 4 h 34"/>
                <a:gd name="T16" fmla="*/ 23 w 29"/>
                <a:gd name="T17" fmla="*/ 19 h 34"/>
                <a:gd name="T18" fmla="*/ 17 w 29"/>
                <a:gd name="T19" fmla="*/ 2 h 34"/>
                <a:gd name="T20" fmla="*/ 23 w 2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4">
                  <a:moveTo>
                    <a:pt x="23" y="0"/>
                  </a:moveTo>
                  <a:lnTo>
                    <a:pt x="29" y="27"/>
                  </a:lnTo>
                  <a:lnTo>
                    <a:pt x="25" y="29"/>
                  </a:lnTo>
                  <a:lnTo>
                    <a:pt x="8" y="15"/>
                  </a:lnTo>
                  <a:lnTo>
                    <a:pt x="12" y="32"/>
                  </a:lnTo>
                  <a:lnTo>
                    <a:pt x="8" y="34"/>
                  </a:lnTo>
                  <a:lnTo>
                    <a:pt x="0" y="6"/>
                  </a:lnTo>
                  <a:lnTo>
                    <a:pt x="6" y="4"/>
                  </a:lnTo>
                  <a:lnTo>
                    <a:pt x="23" y="19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" name="iSḷîḋè"/>
            <p:cNvSpPr/>
            <p:nvPr/>
          </p:nvSpPr>
          <p:spPr bwMode="auto">
            <a:xfrm>
              <a:off x="5164138" y="3705226"/>
              <a:ext cx="36513" cy="50800"/>
            </a:xfrm>
            <a:custGeom>
              <a:avLst/>
              <a:gdLst>
                <a:gd name="T0" fmla="*/ 9 w 11"/>
                <a:gd name="T1" fmla="*/ 8 h 15"/>
                <a:gd name="T2" fmla="*/ 8 w 11"/>
                <a:gd name="T3" fmla="*/ 1 h 15"/>
                <a:gd name="T4" fmla="*/ 11 w 11"/>
                <a:gd name="T5" fmla="*/ 0 h 15"/>
                <a:gd name="T6" fmla="*/ 11 w 11"/>
                <a:gd name="T7" fmla="*/ 7 h 15"/>
                <a:gd name="T8" fmla="*/ 11 w 11"/>
                <a:gd name="T9" fmla="*/ 11 h 15"/>
                <a:gd name="T10" fmla="*/ 11 w 11"/>
                <a:gd name="T11" fmla="*/ 13 h 15"/>
                <a:gd name="T12" fmla="*/ 9 w 11"/>
                <a:gd name="T13" fmla="*/ 14 h 15"/>
                <a:gd name="T14" fmla="*/ 7 w 11"/>
                <a:gd name="T15" fmla="*/ 14 h 15"/>
                <a:gd name="T16" fmla="*/ 4 w 11"/>
                <a:gd name="T17" fmla="*/ 14 h 15"/>
                <a:gd name="T18" fmla="*/ 2 w 11"/>
                <a:gd name="T19" fmla="*/ 13 h 15"/>
                <a:gd name="T20" fmla="*/ 1 w 11"/>
                <a:gd name="T21" fmla="*/ 12 h 15"/>
                <a:gd name="T22" fmla="*/ 1 w 11"/>
                <a:gd name="T23" fmla="*/ 8 h 15"/>
                <a:gd name="T24" fmla="*/ 0 w 11"/>
                <a:gd name="T25" fmla="*/ 1 h 15"/>
                <a:gd name="T26" fmla="*/ 3 w 11"/>
                <a:gd name="T27" fmla="*/ 1 h 15"/>
                <a:gd name="T28" fmla="*/ 3 w 11"/>
                <a:gd name="T29" fmla="*/ 8 h 15"/>
                <a:gd name="T30" fmla="*/ 4 w 11"/>
                <a:gd name="T31" fmla="*/ 11 h 15"/>
                <a:gd name="T32" fmla="*/ 4 w 11"/>
                <a:gd name="T33" fmla="*/ 12 h 15"/>
                <a:gd name="T34" fmla="*/ 6 w 11"/>
                <a:gd name="T35" fmla="*/ 12 h 15"/>
                <a:gd name="T36" fmla="*/ 8 w 11"/>
                <a:gd name="T37" fmla="*/ 12 h 15"/>
                <a:gd name="T38" fmla="*/ 9 w 11"/>
                <a:gd name="T39" fmla="*/ 10 h 15"/>
                <a:gd name="T40" fmla="*/ 9 w 11"/>
                <a:gd name="T4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5">
                  <a:moveTo>
                    <a:pt x="9" y="8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5"/>
                    <a:pt x="4" y="15"/>
                    <a:pt x="4" y="14"/>
                  </a:cubicBezTo>
                  <a:cubicBezTo>
                    <a:pt x="3" y="14"/>
                    <a:pt x="2" y="14"/>
                    <a:pt x="2" y="13"/>
                  </a:cubicBezTo>
                  <a:cubicBezTo>
                    <a:pt x="2" y="13"/>
                    <a:pt x="1" y="12"/>
                    <a:pt x="1" y="12"/>
                  </a:cubicBezTo>
                  <a:cubicBezTo>
                    <a:pt x="1" y="11"/>
                    <a:pt x="1" y="10"/>
                    <a:pt x="1" y="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10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9" y="10"/>
                    <a:pt x="9" y="9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iŝlíḋê"/>
            <p:cNvSpPr/>
            <p:nvPr/>
          </p:nvSpPr>
          <p:spPr bwMode="auto">
            <a:xfrm>
              <a:off x="5091113" y="3705226"/>
              <a:ext cx="42863" cy="47625"/>
            </a:xfrm>
            <a:custGeom>
              <a:avLst/>
              <a:gdLst>
                <a:gd name="T0" fmla="*/ 9 w 13"/>
                <a:gd name="T1" fmla="*/ 11 h 14"/>
                <a:gd name="T2" fmla="*/ 10 w 13"/>
                <a:gd name="T3" fmla="*/ 9 h 14"/>
                <a:gd name="T4" fmla="*/ 7 w 13"/>
                <a:gd name="T5" fmla="*/ 9 h 14"/>
                <a:gd name="T6" fmla="*/ 7 w 13"/>
                <a:gd name="T7" fmla="*/ 6 h 14"/>
                <a:gd name="T8" fmla="*/ 13 w 13"/>
                <a:gd name="T9" fmla="*/ 7 h 14"/>
                <a:gd name="T10" fmla="*/ 12 w 13"/>
                <a:gd name="T11" fmla="*/ 13 h 14"/>
                <a:gd name="T12" fmla="*/ 9 w 13"/>
                <a:gd name="T13" fmla="*/ 14 h 14"/>
                <a:gd name="T14" fmla="*/ 6 w 13"/>
                <a:gd name="T15" fmla="*/ 14 h 14"/>
                <a:gd name="T16" fmla="*/ 2 w 13"/>
                <a:gd name="T17" fmla="*/ 12 h 14"/>
                <a:gd name="T18" fmla="*/ 0 w 13"/>
                <a:gd name="T19" fmla="*/ 9 h 14"/>
                <a:gd name="T20" fmla="*/ 0 w 13"/>
                <a:gd name="T21" fmla="*/ 6 h 14"/>
                <a:gd name="T22" fmla="*/ 2 w 13"/>
                <a:gd name="T23" fmla="*/ 2 h 14"/>
                <a:gd name="T24" fmla="*/ 5 w 13"/>
                <a:gd name="T25" fmla="*/ 0 h 14"/>
                <a:gd name="T26" fmla="*/ 8 w 13"/>
                <a:gd name="T27" fmla="*/ 0 h 14"/>
                <a:gd name="T28" fmla="*/ 12 w 13"/>
                <a:gd name="T29" fmla="*/ 2 h 14"/>
                <a:gd name="T30" fmla="*/ 13 w 13"/>
                <a:gd name="T31" fmla="*/ 5 h 14"/>
                <a:gd name="T32" fmla="*/ 10 w 13"/>
                <a:gd name="T33" fmla="*/ 5 h 14"/>
                <a:gd name="T34" fmla="*/ 9 w 13"/>
                <a:gd name="T35" fmla="*/ 3 h 14"/>
                <a:gd name="T36" fmla="*/ 8 w 13"/>
                <a:gd name="T37" fmla="*/ 2 h 14"/>
                <a:gd name="T38" fmla="*/ 5 w 13"/>
                <a:gd name="T39" fmla="*/ 3 h 14"/>
                <a:gd name="T40" fmla="*/ 3 w 13"/>
                <a:gd name="T41" fmla="*/ 6 h 14"/>
                <a:gd name="T42" fmla="*/ 4 w 13"/>
                <a:gd name="T43" fmla="*/ 10 h 14"/>
                <a:gd name="T44" fmla="*/ 6 w 13"/>
                <a:gd name="T45" fmla="*/ 11 h 14"/>
                <a:gd name="T46" fmla="*/ 8 w 13"/>
                <a:gd name="T47" fmla="*/ 11 h 14"/>
                <a:gd name="T48" fmla="*/ 9 w 13"/>
                <a:gd name="T4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14">
                  <a:moveTo>
                    <a:pt x="9" y="11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4"/>
                    <a:pt x="6" y="14"/>
                  </a:cubicBezTo>
                  <a:cubicBezTo>
                    <a:pt x="5" y="14"/>
                    <a:pt x="3" y="13"/>
                    <a:pt x="2" y="12"/>
                  </a:cubicBezTo>
                  <a:cubicBezTo>
                    <a:pt x="1" y="12"/>
                    <a:pt x="1" y="11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2" y="1"/>
                    <a:pt x="3" y="1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2"/>
                    <a:pt x="13" y="3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9" y="3"/>
                  </a:cubicBezTo>
                  <a:cubicBezTo>
                    <a:pt x="9" y="3"/>
                    <a:pt x="8" y="2"/>
                    <a:pt x="8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4" y="4"/>
                    <a:pt x="3" y="5"/>
                    <a:pt x="3" y="6"/>
                  </a:cubicBezTo>
                  <a:cubicBezTo>
                    <a:pt x="3" y="8"/>
                    <a:pt x="3" y="9"/>
                    <a:pt x="4" y="10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7" y="12"/>
                    <a:pt x="7" y="12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" name="íṥḷïdé"/>
            <p:cNvSpPr/>
            <p:nvPr/>
          </p:nvSpPr>
          <p:spPr bwMode="auto">
            <a:xfrm>
              <a:off x="5038725" y="3689351"/>
              <a:ext cx="49213" cy="52388"/>
            </a:xfrm>
            <a:custGeom>
              <a:avLst/>
              <a:gdLst>
                <a:gd name="T0" fmla="*/ 21 w 31"/>
                <a:gd name="T1" fmla="*/ 23 h 33"/>
                <a:gd name="T2" fmla="*/ 27 w 31"/>
                <a:gd name="T3" fmla="*/ 6 h 33"/>
                <a:gd name="T4" fmla="*/ 31 w 31"/>
                <a:gd name="T5" fmla="*/ 8 h 33"/>
                <a:gd name="T6" fmla="*/ 23 w 31"/>
                <a:gd name="T7" fmla="*/ 33 h 33"/>
                <a:gd name="T8" fmla="*/ 16 w 31"/>
                <a:gd name="T9" fmla="*/ 31 h 33"/>
                <a:gd name="T10" fmla="*/ 12 w 31"/>
                <a:gd name="T11" fmla="*/ 10 h 33"/>
                <a:gd name="T12" fmla="*/ 6 w 31"/>
                <a:gd name="T13" fmla="*/ 29 h 33"/>
                <a:gd name="T14" fmla="*/ 0 w 31"/>
                <a:gd name="T15" fmla="*/ 27 h 33"/>
                <a:gd name="T16" fmla="*/ 10 w 31"/>
                <a:gd name="T17" fmla="*/ 0 h 33"/>
                <a:gd name="T18" fmla="*/ 14 w 31"/>
                <a:gd name="T19" fmla="*/ 2 h 33"/>
                <a:gd name="T20" fmla="*/ 21 w 31"/>
                <a:gd name="T2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3">
                  <a:moveTo>
                    <a:pt x="21" y="23"/>
                  </a:moveTo>
                  <a:lnTo>
                    <a:pt x="27" y="6"/>
                  </a:lnTo>
                  <a:lnTo>
                    <a:pt x="31" y="8"/>
                  </a:lnTo>
                  <a:lnTo>
                    <a:pt x="23" y="33"/>
                  </a:lnTo>
                  <a:lnTo>
                    <a:pt x="16" y="31"/>
                  </a:lnTo>
                  <a:lnTo>
                    <a:pt x="12" y="10"/>
                  </a:lnTo>
                  <a:lnTo>
                    <a:pt x="6" y="29"/>
                  </a:lnTo>
                  <a:lnTo>
                    <a:pt x="0" y="27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2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" name="î$1ïdé"/>
            <p:cNvSpPr/>
            <p:nvPr/>
          </p:nvSpPr>
          <p:spPr bwMode="auto">
            <a:xfrm>
              <a:off x="4995863" y="3671888"/>
              <a:ext cx="46038" cy="47625"/>
            </a:xfrm>
            <a:custGeom>
              <a:avLst/>
              <a:gdLst>
                <a:gd name="T0" fmla="*/ 6 w 14"/>
                <a:gd name="T1" fmla="*/ 3 h 14"/>
                <a:gd name="T2" fmla="*/ 4 w 14"/>
                <a:gd name="T3" fmla="*/ 5 h 14"/>
                <a:gd name="T4" fmla="*/ 3 w 14"/>
                <a:gd name="T5" fmla="*/ 9 h 14"/>
                <a:gd name="T6" fmla="*/ 5 w 14"/>
                <a:gd name="T7" fmla="*/ 11 h 14"/>
                <a:gd name="T8" fmla="*/ 7 w 14"/>
                <a:gd name="T9" fmla="*/ 11 h 14"/>
                <a:gd name="T10" fmla="*/ 10 w 14"/>
                <a:gd name="T11" fmla="*/ 9 h 14"/>
                <a:gd name="T12" fmla="*/ 11 w 14"/>
                <a:gd name="T13" fmla="*/ 6 h 14"/>
                <a:gd name="T14" fmla="*/ 9 w 14"/>
                <a:gd name="T15" fmla="*/ 3 h 14"/>
                <a:gd name="T16" fmla="*/ 6 w 14"/>
                <a:gd name="T17" fmla="*/ 3 h 14"/>
                <a:gd name="T18" fmla="*/ 8 w 14"/>
                <a:gd name="T19" fmla="*/ 14 h 14"/>
                <a:gd name="T20" fmla="*/ 3 w 14"/>
                <a:gd name="T21" fmla="*/ 13 h 14"/>
                <a:gd name="T22" fmla="*/ 0 w 14"/>
                <a:gd name="T23" fmla="*/ 9 h 14"/>
                <a:gd name="T24" fmla="*/ 1 w 14"/>
                <a:gd name="T25" fmla="*/ 4 h 14"/>
                <a:gd name="T26" fmla="*/ 4 w 14"/>
                <a:gd name="T27" fmla="*/ 1 h 14"/>
                <a:gd name="T28" fmla="*/ 6 w 14"/>
                <a:gd name="T29" fmla="*/ 0 h 14"/>
                <a:gd name="T30" fmla="*/ 8 w 14"/>
                <a:gd name="T31" fmla="*/ 0 h 14"/>
                <a:gd name="T32" fmla="*/ 11 w 14"/>
                <a:gd name="T33" fmla="*/ 1 h 14"/>
                <a:gd name="T34" fmla="*/ 14 w 14"/>
                <a:gd name="T35" fmla="*/ 5 h 14"/>
                <a:gd name="T36" fmla="*/ 13 w 14"/>
                <a:gd name="T37" fmla="*/ 11 h 14"/>
                <a:gd name="T38" fmla="*/ 8 w 14"/>
                <a:gd name="T3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4">
                  <a:moveTo>
                    <a:pt x="6" y="3"/>
                  </a:moveTo>
                  <a:cubicBezTo>
                    <a:pt x="5" y="3"/>
                    <a:pt x="5" y="4"/>
                    <a:pt x="4" y="5"/>
                  </a:cubicBezTo>
                  <a:cubicBezTo>
                    <a:pt x="3" y="6"/>
                    <a:pt x="3" y="8"/>
                    <a:pt x="3" y="9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8" y="11"/>
                    <a:pt x="9" y="10"/>
                    <a:pt x="10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0" y="4"/>
                    <a:pt x="9" y="3"/>
                  </a:cubicBezTo>
                  <a:cubicBezTo>
                    <a:pt x="8" y="3"/>
                    <a:pt x="7" y="2"/>
                    <a:pt x="6" y="3"/>
                  </a:cubicBezTo>
                  <a:close/>
                  <a:moveTo>
                    <a:pt x="8" y="14"/>
                  </a:moveTo>
                  <a:cubicBezTo>
                    <a:pt x="7" y="14"/>
                    <a:pt x="5" y="14"/>
                    <a:pt x="3" y="13"/>
                  </a:cubicBezTo>
                  <a:cubicBezTo>
                    <a:pt x="2" y="12"/>
                    <a:pt x="1" y="11"/>
                    <a:pt x="0" y="9"/>
                  </a:cubicBezTo>
                  <a:cubicBezTo>
                    <a:pt x="0" y="7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0"/>
                    <a:pt x="10" y="1"/>
                    <a:pt x="11" y="1"/>
                  </a:cubicBezTo>
                  <a:cubicBezTo>
                    <a:pt x="12" y="2"/>
                    <a:pt x="13" y="4"/>
                    <a:pt x="14" y="5"/>
                  </a:cubicBezTo>
                  <a:cubicBezTo>
                    <a:pt x="14" y="7"/>
                    <a:pt x="14" y="9"/>
                    <a:pt x="13" y="11"/>
                  </a:cubicBezTo>
                  <a:cubicBezTo>
                    <a:pt x="11" y="12"/>
                    <a:pt x="10" y="13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2" name="ïşľîḑe"/>
            <p:cNvSpPr/>
            <p:nvPr/>
          </p:nvSpPr>
          <p:spPr bwMode="auto">
            <a:xfrm>
              <a:off x="4948238" y="3638551"/>
              <a:ext cx="50800" cy="50800"/>
            </a:xfrm>
            <a:custGeom>
              <a:avLst/>
              <a:gdLst>
                <a:gd name="T0" fmla="*/ 9 w 15"/>
                <a:gd name="T1" fmla="*/ 3 h 15"/>
                <a:gd name="T2" fmla="*/ 3 w 15"/>
                <a:gd name="T3" fmla="*/ 10 h 15"/>
                <a:gd name="T4" fmla="*/ 5 w 15"/>
                <a:gd name="T5" fmla="*/ 11 h 15"/>
                <a:gd name="T6" fmla="*/ 6 w 15"/>
                <a:gd name="T7" fmla="*/ 12 h 15"/>
                <a:gd name="T8" fmla="*/ 7 w 15"/>
                <a:gd name="T9" fmla="*/ 13 h 15"/>
                <a:gd name="T10" fmla="*/ 9 w 15"/>
                <a:gd name="T11" fmla="*/ 12 h 15"/>
                <a:gd name="T12" fmla="*/ 11 w 15"/>
                <a:gd name="T13" fmla="*/ 10 h 15"/>
                <a:gd name="T14" fmla="*/ 12 w 15"/>
                <a:gd name="T15" fmla="*/ 8 h 15"/>
                <a:gd name="T16" fmla="*/ 12 w 15"/>
                <a:gd name="T17" fmla="*/ 7 h 15"/>
                <a:gd name="T18" fmla="*/ 12 w 15"/>
                <a:gd name="T19" fmla="*/ 6 h 15"/>
                <a:gd name="T20" fmla="*/ 10 w 15"/>
                <a:gd name="T21" fmla="*/ 4 h 15"/>
                <a:gd name="T22" fmla="*/ 9 w 15"/>
                <a:gd name="T23" fmla="*/ 3 h 15"/>
                <a:gd name="T24" fmla="*/ 11 w 15"/>
                <a:gd name="T25" fmla="*/ 14 h 15"/>
                <a:gd name="T26" fmla="*/ 8 w 15"/>
                <a:gd name="T27" fmla="*/ 15 h 15"/>
                <a:gd name="T28" fmla="*/ 6 w 15"/>
                <a:gd name="T29" fmla="*/ 15 h 15"/>
                <a:gd name="T30" fmla="*/ 4 w 15"/>
                <a:gd name="T31" fmla="*/ 13 h 15"/>
                <a:gd name="T32" fmla="*/ 0 w 15"/>
                <a:gd name="T33" fmla="*/ 10 h 15"/>
                <a:gd name="T34" fmla="*/ 9 w 15"/>
                <a:gd name="T35" fmla="*/ 0 h 15"/>
                <a:gd name="T36" fmla="*/ 12 w 15"/>
                <a:gd name="T37" fmla="*/ 3 h 15"/>
                <a:gd name="T38" fmla="*/ 14 w 15"/>
                <a:gd name="T39" fmla="*/ 5 h 15"/>
                <a:gd name="T40" fmla="*/ 15 w 15"/>
                <a:gd name="T41" fmla="*/ 7 h 15"/>
                <a:gd name="T42" fmla="*/ 14 w 15"/>
                <a:gd name="T43" fmla="*/ 10 h 15"/>
                <a:gd name="T44" fmla="*/ 13 w 15"/>
                <a:gd name="T45" fmla="*/ 12 h 15"/>
                <a:gd name="T46" fmla="*/ 11 w 15"/>
                <a:gd name="T4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15">
                  <a:moveTo>
                    <a:pt x="9" y="3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3"/>
                    <a:pt x="8" y="13"/>
                    <a:pt x="9" y="12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1" y="10"/>
                    <a:pt x="12" y="9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1" y="5"/>
                    <a:pt x="11" y="5"/>
                    <a:pt x="10" y="4"/>
                  </a:cubicBezTo>
                  <a:cubicBezTo>
                    <a:pt x="9" y="3"/>
                    <a:pt x="9" y="3"/>
                    <a:pt x="9" y="3"/>
                  </a:cubicBezTo>
                  <a:close/>
                  <a:moveTo>
                    <a:pt x="11" y="14"/>
                  </a:moveTo>
                  <a:cubicBezTo>
                    <a:pt x="10" y="15"/>
                    <a:pt x="9" y="15"/>
                    <a:pt x="8" y="15"/>
                  </a:cubicBezTo>
                  <a:cubicBezTo>
                    <a:pt x="7" y="15"/>
                    <a:pt x="7" y="15"/>
                    <a:pt x="6" y="15"/>
                  </a:cubicBezTo>
                  <a:cubicBezTo>
                    <a:pt x="5" y="14"/>
                    <a:pt x="4" y="14"/>
                    <a:pt x="4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8"/>
                    <a:pt x="15" y="9"/>
                    <a:pt x="14" y="10"/>
                  </a:cubicBezTo>
                  <a:cubicBezTo>
                    <a:pt x="14" y="10"/>
                    <a:pt x="14" y="11"/>
                    <a:pt x="13" y="12"/>
                  </a:cubicBezTo>
                  <a:cubicBezTo>
                    <a:pt x="12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ïšlïḑe"/>
            <p:cNvSpPr/>
            <p:nvPr/>
          </p:nvSpPr>
          <p:spPr bwMode="auto">
            <a:xfrm>
              <a:off x="4913313" y="3605213"/>
              <a:ext cx="58738" cy="57150"/>
            </a:xfrm>
            <a:custGeom>
              <a:avLst/>
              <a:gdLst>
                <a:gd name="T0" fmla="*/ 37 w 37"/>
                <a:gd name="T1" fmla="*/ 17 h 36"/>
                <a:gd name="T2" fmla="*/ 14 w 37"/>
                <a:gd name="T3" fmla="*/ 36 h 36"/>
                <a:gd name="T4" fmla="*/ 10 w 37"/>
                <a:gd name="T5" fmla="*/ 32 h 36"/>
                <a:gd name="T6" fmla="*/ 18 w 37"/>
                <a:gd name="T7" fmla="*/ 11 h 36"/>
                <a:gd name="T8" fmla="*/ 4 w 37"/>
                <a:gd name="T9" fmla="*/ 21 h 36"/>
                <a:gd name="T10" fmla="*/ 0 w 37"/>
                <a:gd name="T11" fmla="*/ 19 h 36"/>
                <a:gd name="T12" fmla="*/ 20 w 37"/>
                <a:gd name="T13" fmla="*/ 0 h 36"/>
                <a:gd name="T14" fmla="*/ 25 w 37"/>
                <a:gd name="T15" fmla="*/ 5 h 36"/>
                <a:gd name="T16" fmla="*/ 18 w 37"/>
                <a:gd name="T17" fmla="*/ 26 h 36"/>
                <a:gd name="T18" fmla="*/ 33 w 37"/>
                <a:gd name="T19" fmla="*/ 13 h 36"/>
                <a:gd name="T20" fmla="*/ 37 w 37"/>
                <a:gd name="T21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6">
                  <a:moveTo>
                    <a:pt x="37" y="17"/>
                  </a:moveTo>
                  <a:lnTo>
                    <a:pt x="14" y="36"/>
                  </a:lnTo>
                  <a:lnTo>
                    <a:pt x="10" y="32"/>
                  </a:lnTo>
                  <a:lnTo>
                    <a:pt x="18" y="11"/>
                  </a:lnTo>
                  <a:lnTo>
                    <a:pt x="4" y="21"/>
                  </a:lnTo>
                  <a:lnTo>
                    <a:pt x="0" y="19"/>
                  </a:lnTo>
                  <a:lnTo>
                    <a:pt x="20" y="0"/>
                  </a:lnTo>
                  <a:lnTo>
                    <a:pt x="25" y="5"/>
                  </a:lnTo>
                  <a:lnTo>
                    <a:pt x="18" y="26"/>
                  </a:lnTo>
                  <a:lnTo>
                    <a:pt x="33" y="13"/>
                  </a:lnTo>
                  <a:lnTo>
                    <a:pt x="3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" name="îṣḻîḋé"/>
            <p:cNvSpPr/>
            <p:nvPr/>
          </p:nvSpPr>
          <p:spPr bwMode="auto">
            <a:xfrm>
              <a:off x="4883150" y="3579813"/>
              <a:ext cx="52388" cy="46038"/>
            </a:xfrm>
            <a:custGeom>
              <a:avLst/>
              <a:gdLst>
                <a:gd name="T0" fmla="*/ 0 w 33"/>
                <a:gd name="T1" fmla="*/ 4 h 29"/>
                <a:gd name="T2" fmla="*/ 31 w 33"/>
                <a:gd name="T3" fmla="*/ 0 h 29"/>
                <a:gd name="T4" fmla="*/ 33 w 33"/>
                <a:gd name="T5" fmla="*/ 4 h 29"/>
                <a:gd name="T6" fmla="*/ 14 w 33"/>
                <a:gd name="T7" fmla="*/ 29 h 29"/>
                <a:gd name="T8" fmla="*/ 10 w 33"/>
                <a:gd name="T9" fmla="*/ 23 h 29"/>
                <a:gd name="T10" fmla="*/ 16 w 33"/>
                <a:gd name="T11" fmla="*/ 16 h 29"/>
                <a:gd name="T12" fmla="*/ 10 w 33"/>
                <a:gd name="T13" fmla="*/ 8 h 29"/>
                <a:gd name="T14" fmla="*/ 4 w 33"/>
                <a:gd name="T15" fmla="*/ 8 h 29"/>
                <a:gd name="T16" fmla="*/ 0 w 33"/>
                <a:gd name="T17" fmla="*/ 4 h 29"/>
                <a:gd name="T18" fmla="*/ 0 w 33"/>
                <a:gd name="T19" fmla="*/ 4 h 29"/>
                <a:gd name="T20" fmla="*/ 19 w 33"/>
                <a:gd name="T21" fmla="*/ 14 h 29"/>
                <a:gd name="T22" fmla="*/ 27 w 33"/>
                <a:gd name="T23" fmla="*/ 4 h 29"/>
                <a:gd name="T24" fmla="*/ 14 w 33"/>
                <a:gd name="T25" fmla="*/ 6 h 29"/>
                <a:gd name="T26" fmla="*/ 19 w 33"/>
                <a:gd name="T27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29">
                  <a:moveTo>
                    <a:pt x="0" y="4"/>
                  </a:moveTo>
                  <a:lnTo>
                    <a:pt x="31" y="0"/>
                  </a:lnTo>
                  <a:lnTo>
                    <a:pt x="33" y="4"/>
                  </a:lnTo>
                  <a:lnTo>
                    <a:pt x="14" y="29"/>
                  </a:lnTo>
                  <a:lnTo>
                    <a:pt x="10" y="23"/>
                  </a:lnTo>
                  <a:lnTo>
                    <a:pt x="16" y="16"/>
                  </a:lnTo>
                  <a:lnTo>
                    <a:pt x="10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9" y="14"/>
                  </a:moveTo>
                  <a:lnTo>
                    <a:pt x="27" y="4"/>
                  </a:lnTo>
                  <a:lnTo>
                    <a:pt x="14" y="6"/>
                  </a:lnTo>
                  <a:lnTo>
                    <a:pt x="1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îSļïde"/>
            <p:cNvSpPr/>
            <p:nvPr/>
          </p:nvSpPr>
          <p:spPr bwMode="auto">
            <a:xfrm>
              <a:off x="4865688" y="3525838"/>
              <a:ext cx="53975" cy="49213"/>
            </a:xfrm>
            <a:custGeom>
              <a:avLst/>
              <a:gdLst>
                <a:gd name="T0" fmla="*/ 15 w 34"/>
                <a:gd name="T1" fmla="*/ 10 h 31"/>
                <a:gd name="T2" fmla="*/ 2 w 34"/>
                <a:gd name="T3" fmla="*/ 15 h 31"/>
                <a:gd name="T4" fmla="*/ 0 w 34"/>
                <a:gd name="T5" fmla="*/ 8 h 31"/>
                <a:gd name="T6" fmla="*/ 27 w 34"/>
                <a:gd name="T7" fmla="*/ 0 h 31"/>
                <a:gd name="T8" fmla="*/ 30 w 34"/>
                <a:gd name="T9" fmla="*/ 4 h 31"/>
                <a:gd name="T10" fmla="*/ 19 w 34"/>
                <a:gd name="T11" fmla="*/ 8 h 31"/>
                <a:gd name="T12" fmla="*/ 21 w 34"/>
                <a:gd name="T13" fmla="*/ 19 h 31"/>
                <a:gd name="T14" fmla="*/ 34 w 34"/>
                <a:gd name="T15" fmla="*/ 15 h 31"/>
                <a:gd name="T16" fmla="*/ 34 w 34"/>
                <a:gd name="T17" fmla="*/ 21 h 31"/>
                <a:gd name="T18" fmla="*/ 9 w 34"/>
                <a:gd name="T19" fmla="*/ 31 h 31"/>
                <a:gd name="T20" fmla="*/ 7 w 34"/>
                <a:gd name="T21" fmla="*/ 25 h 31"/>
                <a:gd name="T22" fmla="*/ 17 w 34"/>
                <a:gd name="T23" fmla="*/ 21 h 31"/>
                <a:gd name="T24" fmla="*/ 15 w 34"/>
                <a:gd name="T2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1">
                  <a:moveTo>
                    <a:pt x="15" y="10"/>
                  </a:moveTo>
                  <a:lnTo>
                    <a:pt x="2" y="15"/>
                  </a:lnTo>
                  <a:lnTo>
                    <a:pt x="0" y="8"/>
                  </a:lnTo>
                  <a:lnTo>
                    <a:pt x="27" y="0"/>
                  </a:lnTo>
                  <a:lnTo>
                    <a:pt x="30" y="4"/>
                  </a:lnTo>
                  <a:lnTo>
                    <a:pt x="19" y="8"/>
                  </a:lnTo>
                  <a:lnTo>
                    <a:pt x="21" y="19"/>
                  </a:lnTo>
                  <a:lnTo>
                    <a:pt x="34" y="15"/>
                  </a:lnTo>
                  <a:lnTo>
                    <a:pt x="34" y="21"/>
                  </a:lnTo>
                  <a:lnTo>
                    <a:pt x="9" y="31"/>
                  </a:lnTo>
                  <a:lnTo>
                    <a:pt x="7" y="25"/>
                  </a:lnTo>
                  <a:lnTo>
                    <a:pt x="17" y="21"/>
                  </a:lnTo>
                  <a:lnTo>
                    <a:pt x="1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" name="íṧlíḓê"/>
            <p:cNvSpPr/>
            <p:nvPr/>
          </p:nvSpPr>
          <p:spPr bwMode="auto">
            <a:xfrm>
              <a:off x="4856163" y="3486151"/>
              <a:ext cx="49213" cy="39688"/>
            </a:xfrm>
            <a:custGeom>
              <a:avLst/>
              <a:gdLst>
                <a:gd name="T0" fmla="*/ 4 w 15"/>
                <a:gd name="T1" fmla="*/ 1 h 12"/>
                <a:gd name="T2" fmla="*/ 5 w 15"/>
                <a:gd name="T3" fmla="*/ 3 h 12"/>
                <a:gd name="T4" fmla="*/ 3 w 15"/>
                <a:gd name="T5" fmla="*/ 4 h 12"/>
                <a:gd name="T6" fmla="*/ 3 w 15"/>
                <a:gd name="T7" fmla="*/ 6 h 12"/>
                <a:gd name="T8" fmla="*/ 4 w 15"/>
                <a:gd name="T9" fmla="*/ 8 h 12"/>
                <a:gd name="T10" fmla="*/ 5 w 15"/>
                <a:gd name="T11" fmla="*/ 9 h 12"/>
                <a:gd name="T12" fmla="*/ 6 w 15"/>
                <a:gd name="T13" fmla="*/ 8 h 12"/>
                <a:gd name="T14" fmla="*/ 6 w 15"/>
                <a:gd name="T15" fmla="*/ 7 h 12"/>
                <a:gd name="T16" fmla="*/ 6 w 15"/>
                <a:gd name="T17" fmla="*/ 5 h 12"/>
                <a:gd name="T18" fmla="*/ 7 w 15"/>
                <a:gd name="T19" fmla="*/ 2 h 12"/>
                <a:gd name="T20" fmla="*/ 10 w 15"/>
                <a:gd name="T21" fmla="*/ 0 h 12"/>
                <a:gd name="T22" fmla="*/ 12 w 15"/>
                <a:gd name="T23" fmla="*/ 0 h 12"/>
                <a:gd name="T24" fmla="*/ 13 w 15"/>
                <a:gd name="T25" fmla="*/ 2 h 12"/>
                <a:gd name="T26" fmla="*/ 14 w 15"/>
                <a:gd name="T27" fmla="*/ 4 h 12"/>
                <a:gd name="T28" fmla="*/ 14 w 15"/>
                <a:gd name="T29" fmla="*/ 8 h 12"/>
                <a:gd name="T30" fmla="*/ 11 w 15"/>
                <a:gd name="T31" fmla="*/ 10 h 12"/>
                <a:gd name="T32" fmla="*/ 11 w 15"/>
                <a:gd name="T33" fmla="*/ 7 h 12"/>
                <a:gd name="T34" fmla="*/ 12 w 15"/>
                <a:gd name="T35" fmla="*/ 6 h 12"/>
                <a:gd name="T36" fmla="*/ 12 w 15"/>
                <a:gd name="T37" fmla="*/ 5 h 12"/>
                <a:gd name="T38" fmla="*/ 11 w 15"/>
                <a:gd name="T39" fmla="*/ 3 h 12"/>
                <a:gd name="T40" fmla="*/ 10 w 15"/>
                <a:gd name="T41" fmla="*/ 3 h 12"/>
                <a:gd name="T42" fmla="*/ 10 w 15"/>
                <a:gd name="T43" fmla="*/ 3 h 12"/>
                <a:gd name="T44" fmla="*/ 9 w 15"/>
                <a:gd name="T45" fmla="*/ 6 h 12"/>
                <a:gd name="T46" fmla="*/ 9 w 15"/>
                <a:gd name="T47" fmla="*/ 9 h 12"/>
                <a:gd name="T48" fmla="*/ 8 w 15"/>
                <a:gd name="T49" fmla="*/ 10 h 12"/>
                <a:gd name="T50" fmla="*/ 6 w 15"/>
                <a:gd name="T51" fmla="*/ 11 h 12"/>
                <a:gd name="T52" fmla="*/ 3 w 15"/>
                <a:gd name="T53" fmla="*/ 11 h 12"/>
                <a:gd name="T54" fmla="*/ 1 w 15"/>
                <a:gd name="T55" fmla="*/ 10 h 12"/>
                <a:gd name="T56" fmla="*/ 0 w 15"/>
                <a:gd name="T57" fmla="*/ 7 h 12"/>
                <a:gd name="T58" fmla="*/ 1 w 15"/>
                <a:gd name="T59" fmla="*/ 3 h 12"/>
                <a:gd name="T60" fmla="*/ 4 w 15"/>
                <a:gd name="T6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12">
                  <a:moveTo>
                    <a:pt x="4" y="1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7"/>
                    <a:pt x="3" y="8"/>
                    <a:pt x="4" y="8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4" y="2"/>
                    <a:pt x="14" y="3"/>
                    <a:pt x="14" y="4"/>
                  </a:cubicBezTo>
                  <a:cubicBezTo>
                    <a:pt x="15" y="6"/>
                    <a:pt x="14" y="7"/>
                    <a:pt x="14" y="8"/>
                  </a:cubicBezTo>
                  <a:cubicBezTo>
                    <a:pt x="13" y="9"/>
                    <a:pt x="12" y="10"/>
                    <a:pt x="11" y="1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11" y="3"/>
                    <a:pt x="11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7"/>
                    <a:pt x="9" y="8"/>
                    <a:pt x="9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i$ḻiḓè"/>
            <p:cNvSpPr/>
            <p:nvPr/>
          </p:nvSpPr>
          <p:spPr bwMode="auto">
            <a:xfrm>
              <a:off x="4916488" y="3205163"/>
              <a:ext cx="474663" cy="477838"/>
            </a:xfrm>
            <a:custGeom>
              <a:avLst/>
              <a:gdLst>
                <a:gd name="T0" fmla="*/ 72 w 144"/>
                <a:gd name="T1" fmla="*/ 143 h 143"/>
                <a:gd name="T2" fmla="*/ 0 w 144"/>
                <a:gd name="T3" fmla="*/ 72 h 143"/>
                <a:gd name="T4" fmla="*/ 72 w 144"/>
                <a:gd name="T5" fmla="*/ 0 h 143"/>
                <a:gd name="T6" fmla="*/ 144 w 144"/>
                <a:gd name="T7" fmla="*/ 72 h 143"/>
                <a:gd name="T8" fmla="*/ 72 w 144"/>
                <a:gd name="T9" fmla="*/ 143 h 143"/>
                <a:gd name="T10" fmla="*/ 3 w 144"/>
                <a:gd name="T11" fmla="*/ 72 h 143"/>
                <a:gd name="T12" fmla="*/ 10 w 144"/>
                <a:gd name="T13" fmla="*/ 102 h 143"/>
                <a:gd name="T14" fmla="*/ 133 w 144"/>
                <a:gd name="T15" fmla="*/ 102 h 143"/>
                <a:gd name="T16" fmla="*/ 141 w 144"/>
                <a:gd name="T17" fmla="*/ 72 h 143"/>
                <a:gd name="T18" fmla="*/ 72 w 144"/>
                <a:gd name="T19" fmla="*/ 3 h 143"/>
                <a:gd name="T20" fmla="*/ 3 w 144"/>
                <a:gd name="T21" fmla="*/ 72 h 143"/>
                <a:gd name="T22" fmla="*/ 132 w 144"/>
                <a:gd name="T23" fmla="*/ 106 h 143"/>
                <a:gd name="T24" fmla="*/ 12 w 144"/>
                <a:gd name="T25" fmla="*/ 106 h 143"/>
                <a:gd name="T26" fmla="*/ 72 w 144"/>
                <a:gd name="T27" fmla="*/ 140 h 143"/>
                <a:gd name="T28" fmla="*/ 132 w 144"/>
                <a:gd name="T29" fmla="*/ 10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4" h="143">
                  <a:moveTo>
                    <a:pt x="72" y="143"/>
                  </a:moveTo>
                  <a:cubicBezTo>
                    <a:pt x="32" y="143"/>
                    <a:pt x="0" y="111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4" y="32"/>
                    <a:pt x="144" y="72"/>
                  </a:cubicBezTo>
                  <a:cubicBezTo>
                    <a:pt x="144" y="111"/>
                    <a:pt x="111" y="143"/>
                    <a:pt x="72" y="143"/>
                  </a:cubicBezTo>
                  <a:close/>
                  <a:moveTo>
                    <a:pt x="3" y="72"/>
                  </a:moveTo>
                  <a:cubicBezTo>
                    <a:pt x="3" y="83"/>
                    <a:pt x="6" y="93"/>
                    <a:pt x="10" y="102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38" y="93"/>
                    <a:pt x="141" y="83"/>
                    <a:pt x="141" y="72"/>
                  </a:cubicBezTo>
                  <a:cubicBezTo>
                    <a:pt x="141" y="34"/>
                    <a:pt x="110" y="3"/>
                    <a:pt x="72" y="3"/>
                  </a:cubicBezTo>
                  <a:cubicBezTo>
                    <a:pt x="34" y="3"/>
                    <a:pt x="3" y="34"/>
                    <a:pt x="3" y="72"/>
                  </a:cubicBezTo>
                  <a:close/>
                  <a:moveTo>
                    <a:pt x="132" y="106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24" y="126"/>
                    <a:pt x="46" y="140"/>
                    <a:pt x="72" y="140"/>
                  </a:cubicBezTo>
                  <a:cubicBezTo>
                    <a:pt x="97" y="140"/>
                    <a:pt x="120" y="126"/>
                    <a:pt x="13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8" name="ïṡ1iḑè"/>
            <p:cNvSpPr/>
            <p:nvPr/>
          </p:nvSpPr>
          <p:spPr bwMode="auto">
            <a:xfrm>
              <a:off x="4948238" y="3235326"/>
              <a:ext cx="411163" cy="306388"/>
            </a:xfrm>
            <a:custGeom>
              <a:avLst/>
              <a:gdLst>
                <a:gd name="T0" fmla="*/ 114 w 124"/>
                <a:gd name="T1" fmla="*/ 68 h 92"/>
                <a:gd name="T2" fmla="*/ 103 w 124"/>
                <a:gd name="T3" fmla="*/ 62 h 92"/>
                <a:gd name="T4" fmla="*/ 95 w 124"/>
                <a:gd name="T5" fmla="*/ 68 h 92"/>
                <a:gd name="T6" fmla="*/ 83 w 124"/>
                <a:gd name="T7" fmla="*/ 62 h 92"/>
                <a:gd name="T8" fmla="*/ 70 w 124"/>
                <a:gd name="T9" fmla="*/ 81 h 92"/>
                <a:gd name="T10" fmla="*/ 104 w 124"/>
                <a:gd name="T11" fmla="*/ 76 h 92"/>
                <a:gd name="T12" fmla="*/ 124 w 124"/>
                <a:gd name="T13" fmla="*/ 83 h 92"/>
                <a:gd name="T14" fmla="*/ 81 w 124"/>
                <a:gd name="T15" fmla="*/ 84 h 92"/>
                <a:gd name="T16" fmla="*/ 43 w 124"/>
                <a:gd name="T17" fmla="*/ 84 h 92"/>
                <a:gd name="T18" fmla="*/ 0 w 124"/>
                <a:gd name="T19" fmla="*/ 83 h 92"/>
                <a:gd name="T20" fmla="*/ 19 w 124"/>
                <a:gd name="T21" fmla="*/ 76 h 92"/>
                <a:gd name="T22" fmla="*/ 54 w 124"/>
                <a:gd name="T23" fmla="*/ 81 h 92"/>
                <a:gd name="T24" fmla="*/ 53 w 124"/>
                <a:gd name="T25" fmla="*/ 62 h 92"/>
                <a:gd name="T26" fmla="*/ 44 w 124"/>
                <a:gd name="T27" fmla="*/ 55 h 92"/>
                <a:gd name="T28" fmla="*/ 30 w 124"/>
                <a:gd name="T29" fmla="*/ 66 h 92"/>
                <a:gd name="T30" fmla="*/ 24 w 124"/>
                <a:gd name="T31" fmla="*/ 55 h 92"/>
                <a:gd name="T32" fmla="*/ 10 w 124"/>
                <a:gd name="T33" fmla="*/ 66 h 92"/>
                <a:gd name="T34" fmla="*/ 4 w 124"/>
                <a:gd name="T35" fmla="*/ 56 h 92"/>
                <a:gd name="T36" fmla="*/ 20 w 124"/>
                <a:gd name="T37" fmla="*/ 47 h 92"/>
                <a:gd name="T38" fmla="*/ 45 w 124"/>
                <a:gd name="T39" fmla="*/ 35 h 92"/>
                <a:gd name="T40" fmla="*/ 79 w 124"/>
                <a:gd name="T41" fmla="*/ 35 h 92"/>
                <a:gd name="T42" fmla="*/ 107 w 124"/>
                <a:gd name="T43" fmla="*/ 53 h 92"/>
                <a:gd name="T44" fmla="*/ 120 w 124"/>
                <a:gd name="T45" fmla="*/ 62 h 92"/>
                <a:gd name="T46" fmla="*/ 47 w 124"/>
                <a:gd name="T47" fmla="*/ 47 h 92"/>
                <a:gd name="T48" fmla="*/ 60 w 124"/>
                <a:gd name="T49" fmla="*/ 37 h 92"/>
                <a:gd name="T50" fmla="*/ 65 w 124"/>
                <a:gd name="T51" fmla="*/ 48 h 92"/>
                <a:gd name="T52" fmla="*/ 66 w 124"/>
                <a:gd name="T53" fmla="*/ 55 h 92"/>
                <a:gd name="T54" fmla="*/ 62 w 124"/>
                <a:gd name="T55" fmla="*/ 17 h 92"/>
                <a:gd name="T56" fmla="*/ 90 w 124"/>
                <a:gd name="T57" fmla="*/ 35 h 92"/>
                <a:gd name="T58" fmla="*/ 88 w 124"/>
                <a:gd name="T59" fmla="*/ 54 h 92"/>
                <a:gd name="T60" fmla="*/ 90 w 124"/>
                <a:gd name="T61" fmla="*/ 35 h 92"/>
                <a:gd name="T62" fmla="*/ 29 w 124"/>
                <a:gd name="T63" fmla="*/ 47 h 92"/>
                <a:gd name="T64" fmla="*/ 41 w 124"/>
                <a:gd name="T65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" h="92">
                  <a:moveTo>
                    <a:pt x="112" y="62"/>
                  </a:moveTo>
                  <a:cubicBezTo>
                    <a:pt x="114" y="68"/>
                    <a:pt x="114" y="68"/>
                    <a:pt x="114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3" y="83"/>
                    <a:pt x="81" y="77"/>
                  </a:cubicBezTo>
                  <a:cubicBezTo>
                    <a:pt x="81" y="77"/>
                    <a:pt x="92" y="88"/>
                    <a:pt x="104" y="76"/>
                  </a:cubicBezTo>
                  <a:cubicBezTo>
                    <a:pt x="104" y="76"/>
                    <a:pt x="112" y="85"/>
                    <a:pt x="122" y="77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24" y="83"/>
                    <a:pt x="115" y="90"/>
                    <a:pt x="104" y="84"/>
                  </a:cubicBezTo>
                  <a:cubicBezTo>
                    <a:pt x="104" y="84"/>
                    <a:pt x="92" y="92"/>
                    <a:pt x="81" y="84"/>
                  </a:cubicBezTo>
                  <a:cubicBezTo>
                    <a:pt x="81" y="84"/>
                    <a:pt x="70" y="92"/>
                    <a:pt x="62" y="84"/>
                  </a:cubicBezTo>
                  <a:cubicBezTo>
                    <a:pt x="62" y="84"/>
                    <a:pt x="56" y="92"/>
                    <a:pt x="43" y="84"/>
                  </a:cubicBezTo>
                  <a:cubicBezTo>
                    <a:pt x="43" y="84"/>
                    <a:pt x="33" y="92"/>
                    <a:pt x="19" y="83"/>
                  </a:cubicBezTo>
                  <a:cubicBezTo>
                    <a:pt x="19" y="83"/>
                    <a:pt x="10" y="90"/>
                    <a:pt x="0" y="83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11" y="85"/>
                    <a:pt x="19" y="76"/>
                  </a:cubicBezTo>
                  <a:cubicBezTo>
                    <a:pt x="19" y="76"/>
                    <a:pt x="30" y="88"/>
                    <a:pt x="43" y="77"/>
                  </a:cubicBezTo>
                  <a:cubicBezTo>
                    <a:pt x="43" y="77"/>
                    <a:pt x="50" y="82"/>
                    <a:pt x="54" y="8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12" y="62"/>
                    <a:pt x="112" y="62"/>
                    <a:pt x="112" y="62"/>
                  </a:cubicBezTo>
                  <a:close/>
                  <a:moveTo>
                    <a:pt x="47" y="47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47" y="47"/>
                    <a:pt x="47" y="47"/>
                    <a:pt x="47" y="47"/>
                  </a:cubicBezTo>
                  <a:close/>
                  <a:moveTo>
                    <a:pt x="90" y="35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0" y="35"/>
                    <a:pt x="90" y="35"/>
                    <a:pt x="90" y="35"/>
                  </a:cubicBezTo>
                  <a:close/>
                  <a:moveTo>
                    <a:pt x="34" y="35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1" y="42"/>
                    <a:pt x="41" y="42"/>
                    <a:pt x="41" y="42"/>
                  </a:cubicBezTo>
                  <a:lnTo>
                    <a:pt x="3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9" name="îṩḻîḋè"/>
            <p:cNvSpPr/>
            <p:nvPr/>
          </p:nvSpPr>
          <p:spPr bwMode="auto">
            <a:xfrm>
              <a:off x="5375275" y="3316288"/>
              <a:ext cx="88900" cy="58738"/>
            </a:xfrm>
            <a:custGeom>
              <a:avLst/>
              <a:gdLst>
                <a:gd name="T0" fmla="*/ 2 w 27"/>
                <a:gd name="T1" fmla="*/ 7 h 18"/>
                <a:gd name="T2" fmla="*/ 4 w 27"/>
                <a:gd name="T3" fmla="*/ 12 h 18"/>
                <a:gd name="T4" fmla="*/ 6 w 27"/>
                <a:gd name="T5" fmla="*/ 10 h 18"/>
                <a:gd name="T6" fmla="*/ 5 w 27"/>
                <a:gd name="T7" fmla="*/ 8 h 18"/>
                <a:gd name="T8" fmla="*/ 2 w 27"/>
                <a:gd name="T9" fmla="*/ 7 h 18"/>
                <a:gd name="T10" fmla="*/ 4 w 27"/>
                <a:gd name="T11" fmla="*/ 13 h 18"/>
                <a:gd name="T12" fmla="*/ 1 w 27"/>
                <a:gd name="T13" fmla="*/ 10 h 18"/>
                <a:gd name="T14" fmla="*/ 3 w 27"/>
                <a:gd name="T15" fmla="*/ 2 h 18"/>
                <a:gd name="T16" fmla="*/ 9 w 27"/>
                <a:gd name="T17" fmla="*/ 11 h 18"/>
                <a:gd name="T18" fmla="*/ 9 w 27"/>
                <a:gd name="T19" fmla="*/ 8 h 18"/>
                <a:gd name="T20" fmla="*/ 10 w 27"/>
                <a:gd name="T21" fmla="*/ 6 h 18"/>
                <a:gd name="T22" fmla="*/ 12 w 27"/>
                <a:gd name="T23" fmla="*/ 6 h 18"/>
                <a:gd name="T24" fmla="*/ 10 w 27"/>
                <a:gd name="T25" fmla="*/ 5 h 18"/>
                <a:gd name="T26" fmla="*/ 10 w 27"/>
                <a:gd name="T27" fmla="*/ 3 h 18"/>
                <a:gd name="T28" fmla="*/ 12 w 27"/>
                <a:gd name="T29" fmla="*/ 3 h 18"/>
                <a:gd name="T30" fmla="*/ 20 w 27"/>
                <a:gd name="T31" fmla="*/ 7 h 18"/>
                <a:gd name="T32" fmla="*/ 21 w 27"/>
                <a:gd name="T33" fmla="*/ 7 h 18"/>
                <a:gd name="T34" fmla="*/ 21 w 27"/>
                <a:gd name="T35" fmla="*/ 5 h 18"/>
                <a:gd name="T36" fmla="*/ 18 w 27"/>
                <a:gd name="T37" fmla="*/ 3 h 18"/>
                <a:gd name="T38" fmla="*/ 17 w 27"/>
                <a:gd name="T39" fmla="*/ 1 h 18"/>
                <a:gd name="T40" fmla="*/ 19 w 27"/>
                <a:gd name="T41" fmla="*/ 0 h 18"/>
                <a:gd name="T42" fmla="*/ 20 w 27"/>
                <a:gd name="T43" fmla="*/ 1 h 18"/>
                <a:gd name="T44" fmla="*/ 19 w 27"/>
                <a:gd name="T45" fmla="*/ 2 h 18"/>
                <a:gd name="T46" fmla="*/ 22 w 27"/>
                <a:gd name="T47" fmla="*/ 5 h 18"/>
                <a:gd name="T48" fmla="*/ 23 w 27"/>
                <a:gd name="T49" fmla="*/ 5 h 18"/>
                <a:gd name="T50" fmla="*/ 24 w 27"/>
                <a:gd name="T51" fmla="*/ 7 h 18"/>
                <a:gd name="T52" fmla="*/ 26 w 27"/>
                <a:gd name="T53" fmla="*/ 8 h 18"/>
                <a:gd name="T54" fmla="*/ 27 w 27"/>
                <a:gd name="T55" fmla="*/ 9 h 18"/>
                <a:gd name="T56" fmla="*/ 27 w 27"/>
                <a:gd name="T57" fmla="*/ 11 h 18"/>
                <a:gd name="T58" fmla="*/ 21 w 27"/>
                <a:gd name="T59" fmla="*/ 9 h 18"/>
                <a:gd name="T60" fmla="*/ 19 w 27"/>
                <a:gd name="T61" fmla="*/ 8 h 18"/>
                <a:gd name="T62" fmla="*/ 17 w 27"/>
                <a:gd name="T63" fmla="*/ 8 h 18"/>
                <a:gd name="T64" fmla="*/ 14 w 27"/>
                <a:gd name="T65" fmla="*/ 6 h 18"/>
                <a:gd name="T66" fmla="*/ 15 w 27"/>
                <a:gd name="T67" fmla="*/ 9 h 18"/>
                <a:gd name="T68" fmla="*/ 11 w 27"/>
                <a:gd name="T69" fmla="*/ 8 h 18"/>
                <a:gd name="T70" fmla="*/ 9 w 27"/>
                <a:gd name="T71" fmla="*/ 12 h 18"/>
                <a:gd name="T72" fmla="*/ 9 w 27"/>
                <a:gd name="T73" fmla="*/ 15 h 18"/>
                <a:gd name="T74" fmla="*/ 7 w 27"/>
                <a:gd name="T75" fmla="*/ 16 h 18"/>
                <a:gd name="T76" fmla="*/ 7 w 27"/>
                <a:gd name="T77" fmla="*/ 15 h 18"/>
                <a:gd name="T78" fmla="*/ 7 w 27"/>
                <a:gd name="T79" fmla="*/ 13 h 18"/>
                <a:gd name="T80" fmla="*/ 6 w 27"/>
                <a:gd name="T81" fmla="*/ 13 h 18"/>
                <a:gd name="T82" fmla="*/ 4 w 27"/>
                <a:gd name="T83" fmla="*/ 13 h 18"/>
                <a:gd name="T84" fmla="*/ 25 w 27"/>
                <a:gd name="T85" fmla="*/ 9 h 18"/>
                <a:gd name="T86" fmla="*/ 24 w 27"/>
                <a:gd name="T87" fmla="*/ 8 h 18"/>
                <a:gd name="T88" fmla="*/ 23 w 27"/>
                <a:gd name="T89" fmla="*/ 8 h 18"/>
                <a:gd name="T90" fmla="*/ 25 w 27"/>
                <a:gd name="T9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" h="18">
                  <a:moveTo>
                    <a:pt x="2" y="7"/>
                  </a:moveTo>
                  <a:cubicBezTo>
                    <a:pt x="2" y="7"/>
                    <a:pt x="1" y="12"/>
                    <a:pt x="4" y="12"/>
                  </a:cubicBezTo>
                  <a:cubicBezTo>
                    <a:pt x="4" y="12"/>
                    <a:pt x="8" y="12"/>
                    <a:pt x="6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2" y="5"/>
                    <a:pt x="2" y="7"/>
                  </a:cubicBezTo>
                  <a:close/>
                  <a:moveTo>
                    <a:pt x="4" y="13"/>
                  </a:moveTo>
                  <a:cubicBezTo>
                    <a:pt x="0" y="13"/>
                    <a:pt x="1" y="10"/>
                    <a:pt x="1" y="10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9" y="7"/>
                    <a:pt x="9" y="11"/>
                    <a:pt x="9" y="11"/>
                  </a:cubicBezTo>
                  <a:cubicBezTo>
                    <a:pt x="10" y="10"/>
                    <a:pt x="9" y="8"/>
                    <a:pt x="9" y="8"/>
                  </a:cubicBezTo>
                  <a:cubicBezTo>
                    <a:pt x="8" y="6"/>
                    <a:pt x="10" y="6"/>
                    <a:pt x="10" y="6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1" y="2"/>
                    <a:pt x="12" y="3"/>
                    <a:pt x="12" y="3"/>
                  </a:cubicBezTo>
                  <a:cubicBezTo>
                    <a:pt x="12" y="4"/>
                    <a:pt x="20" y="7"/>
                    <a:pt x="20" y="7"/>
                  </a:cubicBezTo>
                  <a:cubicBezTo>
                    <a:pt x="21" y="8"/>
                    <a:pt x="21" y="7"/>
                    <a:pt x="21" y="7"/>
                  </a:cubicBezTo>
                  <a:cubicBezTo>
                    <a:pt x="21" y="7"/>
                    <a:pt x="21" y="5"/>
                    <a:pt x="21" y="5"/>
                  </a:cubicBezTo>
                  <a:cubicBezTo>
                    <a:pt x="21" y="5"/>
                    <a:pt x="18" y="3"/>
                    <a:pt x="18" y="3"/>
                  </a:cubicBezTo>
                  <a:cubicBezTo>
                    <a:pt x="16" y="3"/>
                    <a:pt x="17" y="1"/>
                    <a:pt x="17" y="1"/>
                  </a:cubicBezTo>
                  <a:cubicBezTo>
                    <a:pt x="17" y="1"/>
                    <a:pt x="19" y="0"/>
                    <a:pt x="19" y="0"/>
                  </a:cubicBezTo>
                  <a:cubicBezTo>
                    <a:pt x="21" y="0"/>
                    <a:pt x="20" y="1"/>
                    <a:pt x="20" y="1"/>
                  </a:cubicBezTo>
                  <a:cubicBezTo>
                    <a:pt x="18" y="2"/>
                    <a:pt x="19" y="2"/>
                    <a:pt x="19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11"/>
                    <a:pt x="27" y="11"/>
                  </a:cubicBezTo>
                  <a:cubicBezTo>
                    <a:pt x="22" y="11"/>
                    <a:pt x="21" y="9"/>
                    <a:pt x="21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7"/>
                    <a:pt x="15" y="6"/>
                    <a:pt x="14" y="6"/>
                  </a:cubicBezTo>
                  <a:cubicBezTo>
                    <a:pt x="16" y="8"/>
                    <a:pt x="15" y="9"/>
                    <a:pt x="15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8"/>
                    <a:pt x="7" y="16"/>
                    <a:pt x="7" y="16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6" y="13"/>
                    <a:pt x="6" y="13"/>
                  </a:cubicBezTo>
                  <a:cubicBezTo>
                    <a:pt x="4" y="13"/>
                    <a:pt x="4" y="13"/>
                    <a:pt x="4" y="13"/>
                  </a:cubicBezTo>
                  <a:close/>
                  <a:moveTo>
                    <a:pt x="25" y="9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2" y="8"/>
                    <a:pt x="2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0" name="îSḻîḍe"/>
            <p:cNvSpPr/>
            <p:nvPr/>
          </p:nvSpPr>
          <p:spPr bwMode="auto">
            <a:xfrm>
              <a:off x="5249863" y="3201988"/>
              <a:ext cx="26988" cy="23813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2 h 7"/>
                <a:gd name="T4" fmla="*/ 6 w 8"/>
                <a:gd name="T5" fmla="*/ 2 h 7"/>
                <a:gd name="T6" fmla="*/ 6 w 8"/>
                <a:gd name="T7" fmla="*/ 6 h 7"/>
                <a:gd name="T8" fmla="*/ 2 w 8"/>
                <a:gd name="T9" fmla="*/ 7 h 7"/>
                <a:gd name="T10" fmla="*/ 2 w 8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6"/>
                    <a:pt x="5" y="2"/>
                    <a:pt x="5" y="2"/>
                  </a:cubicBezTo>
                  <a:cubicBezTo>
                    <a:pt x="5" y="0"/>
                    <a:pt x="6" y="2"/>
                    <a:pt x="6" y="2"/>
                  </a:cubicBezTo>
                  <a:cubicBezTo>
                    <a:pt x="8" y="4"/>
                    <a:pt x="6" y="6"/>
                    <a:pt x="6" y="6"/>
                  </a:cubicBezTo>
                  <a:cubicBezTo>
                    <a:pt x="5" y="6"/>
                    <a:pt x="2" y="7"/>
                    <a:pt x="2" y="7"/>
                  </a:cubicBezTo>
                  <a:cubicBezTo>
                    <a:pt x="0" y="7"/>
                    <a:pt x="2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1" name="iSḷíḍê"/>
            <p:cNvSpPr/>
            <p:nvPr/>
          </p:nvSpPr>
          <p:spPr bwMode="auto">
            <a:xfrm>
              <a:off x="5207000" y="3162301"/>
              <a:ext cx="85725" cy="39688"/>
            </a:xfrm>
            <a:custGeom>
              <a:avLst/>
              <a:gdLst>
                <a:gd name="T0" fmla="*/ 16 w 26"/>
                <a:gd name="T1" fmla="*/ 1 h 12"/>
                <a:gd name="T2" fmla="*/ 17 w 26"/>
                <a:gd name="T3" fmla="*/ 2 h 12"/>
                <a:gd name="T4" fmla="*/ 15 w 26"/>
                <a:gd name="T5" fmla="*/ 4 h 12"/>
                <a:gd name="T6" fmla="*/ 20 w 26"/>
                <a:gd name="T7" fmla="*/ 3 h 12"/>
                <a:gd name="T8" fmla="*/ 20 w 26"/>
                <a:gd name="T9" fmla="*/ 3 h 12"/>
                <a:gd name="T10" fmla="*/ 21 w 26"/>
                <a:gd name="T11" fmla="*/ 0 h 12"/>
                <a:gd name="T12" fmla="*/ 22 w 26"/>
                <a:gd name="T13" fmla="*/ 1 h 12"/>
                <a:gd name="T14" fmla="*/ 23 w 26"/>
                <a:gd name="T15" fmla="*/ 4 h 12"/>
                <a:gd name="T16" fmla="*/ 25 w 26"/>
                <a:gd name="T17" fmla="*/ 4 h 12"/>
                <a:gd name="T18" fmla="*/ 26 w 26"/>
                <a:gd name="T19" fmla="*/ 4 h 12"/>
                <a:gd name="T20" fmla="*/ 26 w 26"/>
                <a:gd name="T21" fmla="*/ 6 h 12"/>
                <a:gd name="T22" fmla="*/ 22 w 26"/>
                <a:gd name="T23" fmla="*/ 6 h 12"/>
                <a:gd name="T24" fmla="*/ 11 w 26"/>
                <a:gd name="T25" fmla="*/ 11 h 12"/>
                <a:gd name="T26" fmla="*/ 3 w 26"/>
                <a:gd name="T27" fmla="*/ 12 h 12"/>
                <a:gd name="T28" fmla="*/ 2 w 26"/>
                <a:gd name="T29" fmla="*/ 11 h 12"/>
                <a:gd name="T30" fmla="*/ 12 w 26"/>
                <a:gd name="T31" fmla="*/ 8 h 12"/>
                <a:gd name="T32" fmla="*/ 15 w 26"/>
                <a:gd name="T33" fmla="*/ 7 h 12"/>
                <a:gd name="T34" fmla="*/ 13 w 26"/>
                <a:gd name="T35" fmla="*/ 5 h 12"/>
                <a:gd name="T36" fmla="*/ 16 w 26"/>
                <a:gd name="T3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12">
                  <a:moveTo>
                    <a:pt x="16" y="1"/>
                  </a:moveTo>
                  <a:cubicBezTo>
                    <a:pt x="16" y="1"/>
                    <a:pt x="17" y="1"/>
                    <a:pt x="17" y="2"/>
                  </a:cubicBezTo>
                  <a:cubicBezTo>
                    <a:pt x="17" y="2"/>
                    <a:pt x="15" y="2"/>
                    <a:pt x="15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1"/>
                    <a:pt x="21" y="0"/>
                  </a:cubicBezTo>
                  <a:cubicBezTo>
                    <a:pt x="21" y="0"/>
                    <a:pt x="22" y="0"/>
                    <a:pt x="22" y="1"/>
                  </a:cubicBezTo>
                  <a:cubicBezTo>
                    <a:pt x="22" y="1"/>
                    <a:pt x="23" y="3"/>
                    <a:pt x="23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4" y="6"/>
                    <a:pt x="22" y="6"/>
                  </a:cubicBezTo>
                  <a:cubicBezTo>
                    <a:pt x="22" y="6"/>
                    <a:pt x="21" y="8"/>
                    <a:pt x="11" y="11"/>
                  </a:cubicBezTo>
                  <a:cubicBezTo>
                    <a:pt x="11" y="11"/>
                    <a:pt x="4" y="12"/>
                    <a:pt x="3" y="12"/>
                  </a:cubicBezTo>
                  <a:cubicBezTo>
                    <a:pt x="3" y="12"/>
                    <a:pt x="0" y="11"/>
                    <a:pt x="2" y="11"/>
                  </a:cubicBezTo>
                  <a:cubicBezTo>
                    <a:pt x="2" y="11"/>
                    <a:pt x="8" y="11"/>
                    <a:pt x="12" y="8"/>
                  </a:cubicBezTo>
                  <a:cubicBezTo>
                    <a:pt x="12" y="8"/>
                    <a:pt x="15" y="7"/>
                    <a:pt x="15" y="7"/>
                  </a:cubicBezTo>
                  <a:cubicBezTo>
                    <a:pt x="15" y="7"/>
                    <a:pt x="13" y="6"/>
                    <a:pt x="13" y="5"/>
                  </a:cubicBezTo>
                  <a:cubicBezTo>
                    <a:pt x="13" y="5"/>
                    <a:pt x="14" y="2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2" name="ïṩ1íḓè"/>
            <p:cNvSpPr/>
            <p:nvPr/>
          </p:nvSpPr>
          <p:spPr bwMode="auto">
            <a:xfrm>
              <a:off x="5041900" y="3201988"/>
              <a:ext cx="15875" cy="14288"/>
            </a:xfrm>
            <a:custGeom>
              <a:avLst/>
              <a:gdLst>
                <a:gd name="T0" fmla="*/ 5 w 5"/>
                <a:gd name="T1" fmla="*/ 1 h 4"/>
                <a:gd name="T2" fmla="*/ 5 w 5"/>
                <a:gd name="T3" fmla="*/ 2 h 4"/>
                <a:gd name="T4" fmla="*/ 4 w 5"/>
                <a:gd name="T5" fmla="*/ 3 h 4"/>
                <a:gd name="T6" fmla="*/ 2 w 5"/>
                <a:gd name="T7" fmla="*/ 2 h 4"/>
                <a:gd name="T8" fmla="*/ 2 w 5"/>
                <a:gd name="T9" fmla="*/ 1 h 4"/>
                <a:gd name="T10" fmla="*/ 4 w 5"/>
                <a:gd name="T11" fmla="*/ 0 h 4"/>
                <a:gd name="T12" fmla="*/ 5 w 5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5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4"/>
                    <a:pt x="4" y="3"/>
                    <a:pt x="4" y="3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0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3" name="iṥḷîḑê"/>
            <p:cNvSpPr/>
            <p:nvPr/>
          </p:nvSpPr>
          <p:spPr bwMode="auto">
            <a:xfrm>
              <a:off x="5011738" y="3146426"/>
              <a:ext cx="39688" cy="85725"/>
            </a:xfrm>
            <a:custGeom>
              <a:avLst/>
              <a:gdLst>
                <a:gd name="T0" fmla="*/ 4 w 12"/>
                <a:gd name="T1" fmla="*/ 19 h 26"/>
                <a:gd name="T2" fmla="*/ 4 w 12"/>
                <a:gd name="T3" fmla="*/ 14 h 26"/>
                <a:gd name="T4" fmla="*/ 1 w 12"/>
                <a:gd name="T5" fmla="*/ 13 h 26"/>
                <a:gd name="T6" fmla="*/ 2 w 12"/>
                <a:gd name="T7" fmla="*/ 12 h 26"/>
                <a:gd name="T8" fmla="*/ 3 w 12"/>
                <a:gd name="T9" fmla="*/ 10 h 26"/>
                <a:gd name="T10" fmla="*/ 3 w 12"/>
                <a:gd name="T11" fmla="*/ 2 h 26"/>
                <a:gd name="T12" fmla="*/ 4 w 12"/>
                <a:gd name="T13" fmla="*/ 1 h 26"/>
                <a:gd name="T14" fmla="*/ 4 w 12"/>
                <a:gd name="T15" fmla="*/ 2 h 26"/>
                <a:gd name="T16" fmla="*/ 5 w 12"/>
                <a:gd name="T17" fmla="*/ 6 h 26"/>
                <a:gd name="T18" fmla="*/ 6 w 12"/>
                <a:gd name="T19" fmla="*/ 3 h 26"/>
                <a:gd name="T20" fmla="*/ 7 w 12"/>
                <a:gd name="T21" fmla="*/ 2 h 26"/>
                <a:gd name="T22" fmla="*/ 8 w 12"/>
                <a:gd name="T23" fmla="*/ 2 h 26"/>
                <a:gd name="T24" fmla="*/ 8 w 12"/>
                <a:gd name="T25" fmla="*/ 6 h 26"/>
                <a:gd name="T26" fmla="*/ 6 w 12"/>
                <a:gd name="T27" fmla="*/ 9 h 26"/>
                <a:gd name="T28" fmla="*/ 6 w 12"/>
                <a:gd name="T29" fmla="*/ 10 h 26"/>
                <a:gd name="T30" fmla="*/ 8 w 12"/>
                <a:gd name="T31" fmla="*/ 11 h 26"/>
                <a:gd name="T32" fmla="*/ 8 w 12"/>
                <a:gd name="T33" fmla="*/ 11 h 26"/>
                <a:gd name="T34" fmla="*/ 8 w 12"/>
                <a:gd name="T35" fmla="*/ 12 h 26"/>
                <a:gd name="T36" fmla="*/ 9 w 12"/>
                <a:gd name="T37" fmla="*/ 13 h 26"/>
                <a:gd name="T38" fmla="*/ 9 w 12"/>
                <a:gd name="T39" fmla="*/ 17 h 26"/>
                <a:gd name="T40" fmla="*/ 11 w 12"/>
                <a:gd name="T41" fmla="*/ 21 h 26"/>
                <a:gd name="T42" fmla="*/ 12 w 12"/>
                <a:gd name="T43" fmla="*/ 24 h 26"/>
                <a:gd name="T44" fmla="*/ 8 w 12"/>
                <a:gd name="T45" fmla="*/ 23 h 26"/>
                <a:gd name="T46" fmla="*/ 8 w 12"/>
                <a:gd name="T47" fmla="*/ 25 h 26"/>
                <a:gd name="T48" fmla="*/ 7 w 12"/>
                <a:gd name="T49" fmla="*/ 26 h 26"/>
                <a:gd name="T50" fmla="*/ 6 w 12"/>
                <a:gd name="T51" fmla="*/ 24 h 26"/>
                <a:gd name="T52" fmla="*/ 6 w 12"/>
                <a:gd name="T53" fmla="*/ 23 h 26"/>
                <a:gd name="T54" fmla="*/ 8 w 12"/>
                <a:gd name="T55" fmla="*/ 21 h 26"/>
                <a:gd name="T56" fmla="*/ 7 w 12"/>
                <a:gd name="T57" fmla="*/ 18 h 26"/>
                <a:gd name="T58" fmla="*/ 7 w 12"/>
                <a:gd name="T59" fmla="*/ 18 h 26"/>
                <a:gd name="T60" fmla="*/ 6 w 12"/>
                <a:gd name="T61" fmla="*/ 20 h 26"/>
                <a:gd name="T62" fmla="*/ 4 w 12"/>
                <a:gd name="T63" fmla="*/ 20 h 26"/>
                <a:gd name="T64" fmla="*/ 4 w 12"/>
                <a:gd name="T65" fmla="*/ 19 h 26"/>
                <a:gd name="T66" fmla="*/ 6 w 12"/>
                <a:gd name="T67" fmla="*/ 16 h 26"/>
                <a:gd name="T68" fmla="*/ 6 w 12"/>
                <a:gd name="T69" fmla="*/ 15 h 26"/>
                <a:gd name="T70" fmla="*/ 5 w 12"/>
                <a:gd name="T71" fmla="*/ 11 h 26"/>
                <a:gd name="T72" fmla="*/ 5 w 12"/>
                <a:gd name="T73" fmla="*/ 14 h 26"/>
                <a:gd name="T74" fmla="*/ 5 w 12"/>
                <a:gd name="T75" fmla="*/ 18 h 26"/>
                <a:gd name="T76" fmla="*/ 6 w 12"/>
                <a:gd name="T7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" h="26">
                  <a:moveTo>
                    <a:pt x="4" y="19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2" y="12"/>
                    <a:pt x="2" y="1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6"/>
                    <a:pt x="5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7" y="10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6"/>
                    <a:pt x="9" y="17"/>
                    <a:pt x="9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4" y="26"/>
                    <a:pt x="6" y="24"/>
                    <a:pt x="6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8" y="21"/>
                    <a:pt x="8" y="2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6" y="12"/>
                    <a:pt x="5" y="11"/>
                  </a:cubicBezTo>
                  <a:cubicBezTo>
                    <a:pt x="5" y="11"/>
                    <a:pt x="4" y="12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lnTo>
                    <a:pt x="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" name="íṥľidé"/>
            <p:cNvSpPr/>
            <p:nvPr/>
          </p:nvSpPr>
          <p:spPr bwMode="auto">
            <a:xfrm>
              <a:off x="4905375" y="3313113"/>
              <a:ext cx="17463" cy="25400"/>
            </a:xfrm>
            <a:custGeom>
              <a:avLst/>
              <a:gdLst>
                <a:gd name="T0" fmla="*/ 4 w 5"/>
                <a:gd name="T1" fmla="*/ 1 h 8"/>
                <a:gd name="T2" fmla="*/ 4 w 5"/>
                <a:gd name="T3" fmla="*/ 2 h 8"/>
                <a:gd name="T4" fmla="*/ 3 w 5"/>
                <a:gd name="T5" fmla="*/ 6 h 8"/>
                <a:gd name="T6" fmla="*/ 2 w 5"/>
                <a:gd name="T7" fmla="*/ 7 h 8"/>
                <a:gd name="T8" fmla="*/ 1 w 5"/>
                <a:gd name="T9" fmla="*/ 2 h 8"/>
                <a:gd name="T10" fmla="*/ 1 w 5"/>
                <a:gd name="T11" fmla="*/ 0 h 8"/>
                <a:gd name="T12" fmla="*/ 4 w 5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4" y="1"/>
                  </a:move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3" y="6"/>
                    <a:pt x="3" y="6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5"/>
                    <a:pt x="1" y="2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5" name="iṧľïḓé"/>
            <p:cNvSpPr/>
            <p:nvPr/>
          </p:nvSpPr>
          <p:spPr bwMode="auto">
            <a:xfrm>
              <a:off x="4865688" y="3305176"/>
              <a:ext cx="26988" cy="26988"/>
            </a:xfrm>
            <a:custGeom>
              <a:avLst/>
              <a:gdLst>
                <a:gd name="T0" fmla="*/ 7 w 8"/>
                <a:gd name="T1" fmla="*/ 5 h 8"/>
                <a:gd name="T2" fmla="*/ 8 w 8"/>
                <a:gd name="T3" fmla="*/ 8 h 8"/>
                <a:gd name="T4" fmla="*/ 7 w 8"/>
                <a:gd name="T5" fmla="*/ 8 h 8"/>
                <a:gd name="T6" fmla="*/ 6 w 8"/>
                <a:gd name="T7" fmla="*/ 6 h 8"/>
                <a:gd name="T8" fmla="*/ 3 w 8"/>
                <a:gd name="T9" fmla="*/ 2 h 8"/>
                <a:gd name="T10" fmla="*/ 1 w 8"/>
                <a:gd name="T11" fmla="*/ 0 h 8"/>
                <a:gd name="T12" fmla="*/ 1 w 8"/>
                <a:gd name="T13" fmla="*/ 0 h 8"/>
                <a:gd name="T14" fmla="*/ 4 w 8"/>
                <a:gd name="T15" fmla="*/ 0 h 8"/>
                <a:gd name="T16" fmla="*/ 7 w 8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7" y="5"/>
                  </a:moveTo>
                  <a:cubicBezTo>
                    <a:pt x="8" y="6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1" y="1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6" name="iṥḷïdé"/>
            <p:cNvSpPr/>
            <p:nvPr/>
          </p:nvSpPr>
          <p:spPr bwMode="auto">
            <a:xfrm>
              <a:off x="4876800" y="3325813"/>
              <a:ext cx="25400" cy="53975"/>
            </a:xfrm>
            <a:custGeom>
              <a:avLst/>
              <a:gdLst>
                <a:gd name="T0" fmla="*/ 6 w 8"/>
                <a:gd name="T1" fmla="*/ 1 h 16"/>
                <a:gd name="T2" fmla="*/ 7 w 8"/>
                <a:gd name="T3" fmla="*/ 1 h 16"/>
                <a:gd name="T4" fmla="*/ 8 w 8"/>
                <a:gd name="T5" fmla="*/ 6 h 16"/>
                <a:gd name="T6" fmla="*/ 8 w 8"/>
                <a:gd name="T7" fmla="*/ 10 h 16"/>
                <a:gd name="T8" fmla="*/ 6 w 8"/>
                <a:gd name="T9" fmla="*/ 16 h 16"/>
                <a:gd name="T10" fmla="*/ 3 w 8"/>
                <a:gd name="T11" fmla="*/ 15 h 16"/>
                <a:gd name="T12" fmla="*/ 1 w 8"/>
                <a:gd name="T13" fmla="*/ 9 h 16"/>
                <a:gd name="T14" fmla="*/ 1 w 8"/>
                <a:gd name="T15" fmla="*/ 9 h 16"/>
                <a:gd name="T16" fmla="*/ 5 w 8"/>
                <a:gd name="T17" fmla="*/ 12 h 16"/>
                <a:gd name="T18" fmla="*/ 5 w 8"/>
                <a:gd name="T19" fmla="*/ 12 h 16"/>
                <a:gd name="T20" fmla="*/ 5 w 8"/>
                <a:gd name="T21" fmla="*/ 10 h 16"/>
                <a:gd name="T22" fmla="*/ 6 w 8"/>
                <a:gd name="T23" fmla="*/ 6 h 16"/>
                <a:gd name="T24" fmla="*/ 6 w 8"/>
                <a:gd name="T2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6">
                  <a:moveTo>
                    <a:pt x="6" y="1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8" y="3"/>
                    <a:pt x="8" y="6"/>
                    <a:pt x="8" y="6"/>
                  </a:cubicBezTo>
                  <a:cubicBezTo>
                    <a:pt x="8" y="7"/>
                    <a:pt x="8" y="10"/>
                    <a:pt x="8" y="10"/>
                  </a:cubicBezTo>
                  <a:cubicBezTo>
                    <a:pt x="8" y="12"/>
                    <a:pt x="6" y="16"/>
                    <a:pt x="6" y="16"/>
                  </a:cubicBezTo>
                  <a:cubicBezTo>
                    <a:pt x="5" y="16"/>
                    <a:pt x="3" y="15"/>
                    <a:pt x="3" y="15"/>
                  </a:cubicBezTo>
                  <a:cubicBezTo>
                    <a:pt x="3" y="14"/>
                    <a:pt x="1" y="9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3" y="8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0"/>
                    <a:pt x="5" y="10"/>
                  </a:cubicBezTo>
                  <a:cubicBezTo>
                    <a:pt x="6" y="9"/>
                    <a:pt x="6" y="6"/>
                    <a:pt x="6" y="6"/>
                  </a:cubicBezTo>
                  <a:cubicBezTo>
                    <a:pt x="7" y="5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7" name="íṣḻíde"/>
            <p:cNvSpPr/>
            <p:nvPr/>
          </p:nvSpPr>
          <p:spPr bwMode="auto">
            <a:xfrm>
              <a:off x="5075238" y="3586163"/>
              <a:ext cx="15875" cy="46038"/>
            </a:xfrm>
            <a:custGeom>
              <a:avLst/>
              <a:gdLst>
                <a:gd name="T0" fmla="*/ 0 w 10"/>
                <a:gd name="T1" fmla="*/ 6 h 29"/>
                <a:gd name="T2" fmla="*/ 8 w 10"/>
                <a:gd name="T3" fmla="*/ 0 h 29"/>
                <a:gd name="T4" fmla="*/ 10 w 10"/>
                <a:gd name="T5" fmla="*/ 2 h 29"/>
                <a:gd name="T6" fmla="*/ 10 w 10"/>
                <a:gd name="T7" fmla="*/ 29 h 29"/>
                <a:gd name="T8" fmla="*/ 6 w 10"/>
                <a:gd name="T9" fmla="*/ 29 h 29"/>
                <a:gd name="T10" fmla="*/ 6 w 10"/>
                <a:gd name="T11" fmla="*/ 6 h 29"/>
                <a:gd name="T12" fmla="*/ 2 w 10"/>
                <a:gd name="T13" fmla="*/ 8 h 29"/>
                <a:gd name="T14" fmla="*/ 0 w 10"/>
                <a:gd name="T1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0" y="6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8" name="íṡḷîḋé"/>
            <p:cNvSpPr/>
            <p:nvPr/>
          </p:nvSpPr>
          <p:spPr bwMode="auto">
            <a:xfrm>
              <a:off x="5210175" y="3586163"/>
              <a:ext cx="15875" cy="46038"/>
            </a:xfrm>
            <a:custGeom>
              <a:avLst/>
              <a:gdLst>
                <a:gd name="T0" fmla="*/ 6 w 10"/>
                <a:gd name="T1" fmla="*/ 6 h 29"/>
                <a:gd name="T2" fmla="*/ 2 w 10"/>
                <a:gd name="T3" fmla="*/ 8 h 29"/>
                <a:gd name="T4" fmla="*/ 0 w 10"/>
                <a:gd name="T5" fmla="*/ 6 h 29"/>
                <a:gd name="T6" fmla="*/ 6 w 10"/>
                <a:gd name="T7" fmla="*/ 0 h 29"/>
                <a:gd name="T8" fmla="*/ 10 w 10"/>
                <a:gd name="T9" fmla="*/ 2 h 29"/>
                <a:gd name="T10" fmla="*/ 10 w 10"/>
                <a:gd name="T11" fmla="*/ 29 h 29"/>
                <a:gd name="T12" fmla="*/ 6 w 10"/>
                <a:gd name="T13" fmla="*/ 29 h 29"/>
                <a:gd name="T14" fmla="*/ 6 w 10"/>
                <a:gd name="T1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9">
                  <a:moveTo>
                    <a:pt x="6" y="6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9" name="îşľidê"/>
            <p:cNvSpPr/>
            <p:nvPr/>
          </p:nvSpPr>
          <p:spPr bwMode="auto">
            <a:xfrm>
              <a:off x="5114925" y="3586163"/>
              <a:ext cx="25400" cy="46038"/>
            </a:xfrm>
            <a:custGeom>
              <a:avLst/>
              <a:gdLst>
                <a:gd name="T0" fmla="*/ 4 w 8"/>
                <a:gd name="T1" fmla="*/ 2 h 14"/>
                <a:gd name="T2" fmla="*/ 3 w 8"/>
                <a:gd name="T3" fmla="*/ 2 h 14"/>
                <a:gd name="T4" fmla="*/ 3 w 8"/>
                <a:gd name="T5" fmla="*/ 3 h 14"/>
                <a:gd name="T6" fmla="*/ 2 w 8"/>
                <a:gd name="T7" fmla="*/ 3 h 14"/>
                <a:gd name="T8" fmla="*/ 2 w 8"/>
                <a:gd name="T9" fmla="*/ 5 h 14"/>
                <a:gd name="T10" fmla="*/ 2 w 8"/>
                <a:gd name="T11" fmla="*/ 6 h 14"/>
                <a:gd name="T12" fmla="*/ 3 w 8"/>
                <a:gd name="T13" fmla="*/ 7 h 14"/>
                <a:gd name="T14" fmla="*/ 4 w 8"/>
                <a:gd name="T15" fmla="*/ 7 h 14"/>
                <a:gd name="T16" fmla="*/ 5 w 8"/>
                <a:gd name="T17" fmla="*/ 7 h 14"/>
                <a:gd name="T18" fmla="*/ 6 w 8"/>
                <a:gd name="T19" fmla="*/ 7 h 14"/>
                <a:gd name="T20" fmla="*/ 7 w 8"/>
                <a:gd name="T21" fmla="*/ 6 h 14"/>
                <a:gd name="T22" fmla="*/ 7 w 8"/>
                <a:gd name="T23" fmla="*/ 4 h 14"/>
                <a:gd name="T24" fmla="*/ 6 w 8"/>
                <a:gd name="T25" fmla="*/ 3 h 14"/>
                <a:gd name="T26" fmla="*/ 6 w 8"/>
                <a:gd name="T27" fmla="*/ 2 h 14"/>
                <a:gd name="T28" fmla="*/ 4 w 8"/>
                <a:gd name="T29" fmla="*/ 2 h 14"/>
                <a:gd name="T30" fmla="*/ 4 w 8"/>
                <a:gd name="T31" fmla="*/ 9 h 14"/>
                <a:gd name="T32" fmla="*/ 2 w 8"/>
                <a:gd name="T33" fmla="*/ 9 h 14"/>
                <a:gd name="T34" fmla="*/ 1 w 8"/>
                <a:gd name="T35" fmla="*/ 8 h 14"/>
                <a:gd name="T36" fmla="*/ 0 w 8"/>
                <a:gd name="T37" fmla="*/ 7 h 14"/>
                <a:gd name="T38" fmla="*/ 0 w 8"/>
                <a:gd name="T39" fmla="*/ 5 h 14"/>
                <a:gd name="T40" fmla="*/ 0 w 8"/>
                <a:gd name="T41" fmla="*/ 3 h 14"/>
                <a:gd name="T42" fmla="*/ 1 w 8"/>
                <a:gd name="T43" fmla="*/ 2 h 14"/>
                <a:gd name="T44" fmla="*/ 1 w 8"/>
                <a:gd name="T45" fmla="*/ 1 h 14"/>
                <a:gd name="T46" fmla="*/ 3 w 8"/>
                <a:gd name="T47" fmla="*/ 0 h 14"/>
                <a:gd name="T48" fmla="*/ 4 w 8"/>
                <a:gd name="T49" fmla="*/ 0 h 14"/>
                <a:gd name="T50" fmla="*/ 6 w 8"/>
                <a:gd name="T51" fmla="*/ 0 h 14"/>
                <a:gd name="T52" fmla="*/ 8 w 8"/>
                <a:gd name="T53" fmla="*/ 2 h 14"/>
                <a:gd name="T54" fmla="*/ 8 w 8"/>
                <a:gd name="T55" fmla="*/ 3 h 14"/>
                <a:gd name="T56" fmla="*/ 8 w 8"/>
                <a:gd name="T57" fmla="*/ 5 h 14"/>
                <a:gd name="T58" fmla="*/ 8 w 8"/>
                <a:gd name="T59" fmla="*/ 9 h 14"/>
                <a:gd name="T60" fmla="*/ 8 w 8"/>
                <a:gd name="T61" fmla="*/ 11 h 14"/>
                <a:gd name="T62" fmla="*/ 8 w 8"/>
                <a:gd name="T63" fmla="*/ 12 h 14"/>
                <a:gd name="T64" fmla="*/ 8 w 8"/>
                <a:gd name="T65" fmla="*/ 13 h 14"/>
                <a:gd name="T66" fmla="*/ 7 w 8"/>
                <a:gd name="T67" fmla="*/ 14 h 14"/>
                <a:gd name="T68" fmla="*/ 6 w 8"/>
                <a:gd name="T69" fmla="*/ 14 h 14"/>
                <a:gd name="T70" fmla="*/ 4 w 8"/>
                <a:gd name="T71" fmla="*/ 14 h 14"/>
                <a:gd name="T72" fmla="*/ 3 w 8"/>
                <a:gd name="T73" fmla="*/ 14 h 14"/>
                <a:gd name="T74" fmla="*/ 2 w 8"/>
                <a:gd name="T75" fmla="*/ 14 h 14"/>
                <a:gd name="T76" fmla="*/ 1 w 8"/>
                <a:gd name="T77" fmla="*/ 13 h 14"/>
                <a:gd name="T78" fmla="*/ 0 w 8"/>
                <a:gd name="T79" fmla="*/ 12 h 14"/>
                <a:gd name="T80" fmla="*/ 0 w 8"/>
                <a:gd name="T81" fmla="*/ 11 h 14"/>
                <a:gd name="T82" fmla="*/ 2 w 8"/>
                <a:gd name="T83" fmla="*/ 11 h 14"/>
                <a:gd name="T84" fmla="*/ 2 w 8"/>
                <a:gd name="T85" fmla="*/ 11 h 14"/>
                <a:gd name="T86" fmla="*/ 3 w 8"/>
                <a:gd name="T87" fmla="*/ 12 h 14"/>
                <a:gd name="T88" fmla="*/ 4 w 8"/>
                <a:gd name="T89" fmla="*/ 12 h 14"/>
                <a:gd name="T90" fmla="*/ 5 w 8"/>
                <a:gd name="T91" fmla="*/ 12 h 14"/>
                <a:gd name="T92" fmla="*/ 6 w 8"/>
                <a:gd name="T93" fmla="*/ 12 h 14"/>
                <a:gd name="T94" fmla="*/ 6 w 8"/>
                <a:gd name="T95" fmla="*/ 11 h 14"/>
                <a:gd name="T96" fmla="*/ 7 w 8"/>
                <a:gd name="T97" fmla="*/ 10 h 14"/>
                <a:gd name="T98" fmla="*/ 7 w 8"/>
                <a:gd name="T99" fmla="*/ 9 h 14"/>
                <a:gd name="T100" fmla="*/ 7 w 8"/>
                <a:gd name="T101" fmla="*/ 8 h 14"/>
                <a:gd name="T102" fmla="*/ 6 w 8"/>
                <a:gd name="T103" fmla="*/ 9 h 14"/>
                <a:gd name="T104" fmla="*/ 5 w 8"/>
                <a:gd name="T105" fmla="*/ 9 h 14"/>
                <a:gd name="T106" fmla="*/ 4 w 8"/>
                <a:gd name="T10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" h="14"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lose/>
                  <a:moveTo>
                    <a:pt x="4" y="9"/>
                  </a:moveTo>
                  <a:cubicBezTo>
                    <a:pt x="4" y="9"/>
                    <a:pt x="3" y="9"/>
                    <a:pt x="2" y="9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1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1"/>
                  </a:cubicBezTo>
                  <a:cubicBezTo>
                    <a:pt x="6" y="11"/>
                    <a:pt x="7" y="11"/>
                    <a:pt x="7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0" name="îṧḻiḋé"/>
            <p:cNvSpPr/>
            <p:nvPr/>
          </p:nvSpPr>
          <p:spPr bwMode="auto">
            <a:xfrm>
              <a:off x="5164138" y="3586163"/>
              <a:ext cx="30163" cy="46038"/>
            </a:xfrm>
            <a:custGeom>
              <a:avLst/>
              <a:gdLst>
                <a:gd name="T0" fmla="*/ 1 w 9"/>
                <a:gd name="T1" fmla="*/ 13 h 14"/>
                <a:gd name="T2" fmla="*/ 0 w 9"/>
                <a:gd name="T3" fmla="*/ 12 h 14"/>
                <a:gd name="T4" fmla="*/ 0 w 9"/>
                <a:gd name="T5" fmla="*/ 10 h 14"/>
                <a:gd name="T6" fmla="*/ 0 w 9"/>
                <a:gd name="T7" fmla="*/ 8 h 14"/>
                <a:gd name="T8" fmla="*/ 0 w 9"/>
                <a:gd name="T9" fmla="*/ 6 h 14"/>
                <a:gd name="T10" fmla="*/ 0 w 9"/>
                <a:gd name="T11" fmla="*/ 4 h 14"/>
                <a:gd name="T12" fmla="*/ 0 w 9"/>
                <a:gd name="T13" fmla="*/ 3 h 14"/>
                <a:gd name="T14" fmla="*/ 1 w 9"/>
                <a:gd name="T15" fmla="*/ 1 h 14"/>
                <a:gd name="T16" fmla="*/ 2 w 9"/>
                <a:gd name="T17" fmla="*/ 0 h 14"/>
                <a:gd name="T18" fmla="*/ 4 w 9"/>
                <a:gd name="T19" fmla="*/ 0 h 14"/>
                <a:gd name="T20" fmla="*/ 6 w 9"/>
                <a:gd name="T21" fmla="*/ 0 h 14"/>
                <a:gd name="T22" fmla="*/ 7 w 9"/>
                <a:gd name="T23" fmla="*/ 1 h 14"/>
                <a:gd name="T24" fmla="*/ 8 w 9"/>
                <a:gd name="T25" fmla="*/ 2 h 14"/>
                <a:gd name="T26" fmla="*/ 9 w 9"/>
                <a:gd name="T27" fmla="*/ 4 h 14"/>
                <a:gd name="T28" fmla="*/ 9 w 9"/>
                <a:gd name="T29" fmla="*/ 6 h 14"/>
                <a:gd name="T30" fmla="*/ 9 w 9"/>
                <a:gd name="T31" fmla="*/ 8 h 14"/>
                <a:gd name="T32" fmla="*/ 9 w 9"/>
                <a:gd name="T33" fmla="*/ 9 h 14"/>
                <a:gd name="T34" fmla="*/ 9 w 9"/>
                <a:gd name="T35" fmla="*/ 11 h 14"/>
                <a:gd name="T36" fmla="*/ 8 w 9"/>
                <a:gd name="T37" fmla="*/ 12 h 14"/>
                <a:gd name="T38" fmla="*/ 7 w 9"/>
                <a:gd name="T39" fmla="*/ 13 h 14"/>
                <a:gd name="T40" fmla="*/ 6 w 9"/>
                <a:gd name="T41" fmla="*/ 14 h 14"/>
                <a:gd name="T42" fmla="*/ 4 w 9"/>
                <a:gd name="T43" fmla="*/ 14 h 14"/>
                <a:gd name="T44" fmla="*/ 3 w 9"/>
                <a:gd name="T45" fmla="*/ 14 h 14"/>
                <a:gd name="T46" fmla="*/ 1 w 9"/>
                <a:gd name="T47" fmla="*/ 13 h 14"/>
                <a:gd name="T48" fmla="*/ 7 w 9"/>
                <a:gd name="T49" fmla="*/ 7 h 14"/>
                <a:gd name="T50" fmla="*/ 7 w 9"/>
                <a:gd name="T51" fmla="*/ 5 h 14"/>
                <a:gd name="T52" fmla="*/ 6 w 9"/>
                <a:gd name="T53" fmla="*/ 3 h 14"/>
                <a:gd name="T54" fmla="*/ 5 w 9"/>
                <a:gd name="T55" fmla="*/ 2 h 14"/>
                <a:gd name="T56" fmla="*/ 4 w 9"/>
                <a:gd name="T57" fmla="*/ 2 h 14"/>
                <a:gd name="T58" fmla="*/ 3 w 9"/>
                <a:gd name="T59" fmla="*/ 2 h 14"/>
                <a:gd name="T60" fmla="*/ 2 w 9"/>
                <a:gd name="T61" fmla="*/ 3 h 14"/>
                <a:gd name="T62" fmla="*/ 2 w 9"/>
                <a:gd name="T63" fmla="*/ 5 h 14"/>
                <a:gd name="T64" fmla="*/ 1 w 9"/>
                <a:gd name="T65" fmla="*/ 6 h 14"/>
                <a:gd name="T66" fmla="*/ 1 w 9"/>
                <a:gd name="T67" fmla="*/ 7 h 14"/>
                <a:gd name="T68" fmla="*/ 2 w 9"/>
                <a:gd name="T69" fmla="*/ 10 h 14"/>
                <a:gd name="T70" fmla="*/ 2 w 9"/>
                <a:gd name="T71" fmla="*/ 11 h 14"/>
                <a:gd name="T72" fmla="*/ 3 w 9"/>
                <a:gd name="T73" fmla="*/ 12 h 14"/>
                <a:gd name="T74" fmla="*/ 4 w 9"/>
                <a:gd name="T75" fmla="*/ 12 h 14"/>
                <a:gd name="T76" fmla="*/ 5 w 9"/>
                <a:gd name="T77" fmla="*/ 12 h 14"/>
                <a:gd name="T78" fmla="*/ 6 w 9"/>
                <a:gd name="T79" fmla="*/ 11 h 14"/>
                <a:gd name="T80" fmla="*/ 7 w 9"/>
                <a:gd name="T81" fmla="*/ 10 h 14"/>
                <a:gd name="T82" fmla="*/ 7 w 9"/>
                <a:gd name="T83" fmla="*/ 8 h 14"/>
                <a:gd name="T84" fmla="*/ 7 w 9"/>
                <a:gd name="T8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" h="14">
                  <a:moveTo>
                    <a:pt x="1" y="13"/>
                  </a:moveTo>
                  <a:cubicBezTo>
                    <a:pt x="1" y="13"/>
                    <a:pt x="1" y="12"/>
                    <a:pt x="0" y="12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1"/>
                    <a:pt x="8" y="2"/>
                    <a:pt x="8" y="2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2" y="14"/>
                    <a:pt x="1" y="13"/>
                    <a:pt x="1" y="13"/>
                  </a:cubicBezTo>
                  <a:close/>
                  <a:moveTo>
                    <a:pt x="7" y="7"/>
                  </a:moveTo>
                  <a:cubicBezTo>
                    <a:pt x="7" y="6"/>
                    <a:pt x="7" y="5"/>
                    <a:pt x="7" y="5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1"/>
                  </a:cubicBezTo>
                  <a:cubicBezTo>
                    <a:pt x="7" y="11"/>
                    <a:pt x="7" y="10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116D-CE5F-4888-8D51-6EEBF43B27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879B-C656-49A3-9152-FB05D1AEECAE}" type="slidenum">
              <a:rPr lang="zh-CN" altLang="en-US" smtClean="0"/>
            </a:fld>
            <a:endParaRPr lang="zh-CN" altLang="en-US"/>
          </a:p>
        </p:txBody>
      </p:sp>
      <p:sp>
        <p:nvSpPr>
          <p:cNvPr id="4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: 圆角 150"/>
          <p:cNvSpPr/>
          <p:nvPr/>
        </p:nvSpPr>
        <p:spPr>
          <a:xfrm>
            <a:off x="1390329" y="770693"/>
            <a:ext cx="9398643" cy="3174172"/>
          </a:xfrm>
          <a:prstGeom prst="roundRect">
            <a:avLst>
              <a:gd name="adj" fmla="val 320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0" name="矩形: 圆角 149"/>
          <p:cNvSpPr/>
          <p:nvPr/>
        </p:nvSpPr>
        <p:spPr>
          <a:xfrm>
            <a:off x="950491" y="885691"/>
            <a:ext cx="10278319" cy="3174172"/>
          </a:xfrm>
          <a:prstGeom prst="roundRect">
            <a:avLst>
              <a:gd name="adj" fmla="val 2053"/>
            </a:avLst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2637156" y="4776945"/>
            <a:ext cx="6917690" cy="553720"/>
          </a:xfrm>
        </p:spPr>
        <p:txBody>
          <a:bodyPr/>
          <a:lstStyle/>
          <a:p>
            <a:pPr algn="ctr"/>
            <a:r>
              <a:rPr lang="en-US" altLang="zh-CN" dirty="0"/>
              <a:t>MSP430FR6989 LCD</a:t>
            </a:r>
            <a:r>
              <a:rPr dirty="0"/>
              <a:t>与</a:t>
            </a:r>
            <a:r>
              <a:rPr lang="en-US" altLang="zh-CN" dirty="0"/>
              <a:t>FRAM</a:t>
            </a:r>
            <a:endParaRPr lang="en-US" altLang="zh-CN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0" b="22530"/>
          <a:stretch>
            <a:fillRect/>
          </a:stretch>
        </p:blipFill>
        <p:spPr/>
      </p:pic>
      <p:grpSp>
        <p:nvGrpSpPr>
          <p:cNvPr id="19" name="ba3e13bc-cc22-40db-8abb-361298693e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860767" y="1520825"/>
            <a:ext cx="2543492" cy="740152"/>
            <a:chOff x="2866708" y="2481344"/>
            <a:chExt cx="6458593" cy="1879440"/>
          </a:xfrm>
          <a:solidFill>
            <a:schemeClr val="bg1"/>
          </a:solidFill>
        </p:grpSpPr>
        <p:grpSp>
          <p:nvGrpSpPr>
            <p:cNvPr id="20" name="ïSļïdè"/>
            <p:cNvGrpSpPr/>
            <p:nvPr/>
          </p:nvGrpSpPr>
          <p:grpSpPr>
            <a:xfrm>
              <a:off x="2866708" y="2604783"/>
              <a:ext cx="1724148" cy="1756001"/>
              <a:chOff x="4810125" y="3095626"/>
              <a:chExt cx="687388" cy="700088"/>
            </a:xfrm>
            <a:grpFill/>
          </p:grpSpPr>
          <p:sp>
            <p:nvSpPr>
              <p:cNvPr id="49" name="íşḷidê"/>
              <p:cNvSpPr/>
              <p:nvPr/>
            </p:nvSpPr>
            <p:spPr bwMode="auto">
              <a:xfrm>
                <a:off x="4810125" y="3095626"/>
                <a:ext cx="687388" cy="700088"/>
              </a:xfrm>
              <a:custGeom>
                <a:avLst/>
                <a:gdLst>
                  <a:gd name="T0" fmla="*/ 104 w 208"/>
                  <a:gd name="T1" fmla="*/ 207 h 210"/>
                  <a:gd name="T2" fmla="*/ 4 w 208"/>
                  <a:gd name="T3" fmla="*/ 105 h 210"/>
                  <a:gd name="T4" fmla="*/ 104 w 208"/>
                  <a:gd name="T5" fmla="*/ 4 h 210"/>
                  <a:gd name="T6" fmla="*/ 204 w 208"/>
                  <a:gd name="T7" fmla="*/ 105 h 210"/>
                  <a:gd name="T8" fmla="*/ 104 w 208"/>
                  <a:gd name="T9" fmla="*/ 207 h 210"/>
                  <a:gd name="T10" fmla="*/ 104 w 208"/>
                  <a:gd name="T11" fmla="*/ 0 h 210"/>
                  <a:gd name="T12" fmla="*/ 0 w 208"/>
                  <a:gd name="T13" fmla="*/ 105 h 210"/>
                  <a:gd name="T14" fmla="*/ 104 w 208"/>
                  <a:gd name="T15" fmla="*/ 210 h 210"/>
                  <a:gd name="T16" fmla="*/ 208 w 208"/>
                  <a:gd name="T17" fmla="*/ 105 h 210"/>
                  <a:gd name="T18" fmla="*/ 104 w 208"/>
                  <a:gd name="T1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10">
                    <a:moveTo>
                      <a:pt x="104" y="207"/>
                    </a:moveTo>
                    <a:cubicBezTo>
                      <a:pt x="49" y="207"/>
                      <a:pt x="4" y="161"/>
                      <a:pt x="4" y="105"/>
                    </a:cubicBezTo>
                    <a:cubicBezTo>
                      <a:pt x="4" y="49"/>
                      <a:pt x="49" y="4"/>
                      <a:pt x="104" y="4"/>
                    </a:cubicBezTo>
                    <a:cubicBezTo>
                      <a:pt x="159" y="4"/>
                      <a:pt x="204" y="49"/>
                      <a:pt x="204" y="105"/>
                    </a:cubicBezTo>
                    <a:cubicBezTo>
                      <a:pt x="204" y="161"/>
                      <a:pt x="159" y="207"/>
                      <a:pt x="104" y="207"/>
                    </a:cubicBezTo>
                    <a:close/>
                    <a:moveTo>
                      <a:pt x="104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4" y="210"/>
                    </a:cubicBezTo>
                    <a:cubicBezTo>
                      <a:pt x="161" y="210"/>
                      <a:pt x="208" y="163"/>
                      <a:pt x="208" y="105"/>
                    </a:cubicBezTo>
                    <a:cubicBezTo>
                      <a:pt x="208" y="47"/>
                      <a:pt x="161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íSľïdé"/>
              <p:cNvSpPr/>
              <p:nvPr/>
            </p:nvSpPr>
            <p:spPr bwMode="auto">
              <a:xfrm>
                <a:off x="5384800" y="3559176"/>
                <a:ext cx="46038" cy="30163"/>
              </a:xfrm>
              <a:custGeom>
                <a:avLst/>
                <a:gdLst>
                  <a:gd name="T0" fmla="*/ 29 w 29"/>
                  <a:gd name="T1" fmla="*/ 13 h 19"/>
                  <a:gd name="T2" fmla="*/ 27 w 29"/>
                  <a:gd name="T3" fmla="*/ 19 h 19"/>
                  <a:gd name="T4" fmla="*/ 0 w 29"/>
                  <a:gd name="T5" fmla="*/ 6 h 19"/>
                  <a:gd name="T6" fmla="*/ 4 w 29"/>
                  <a:gd name="T7" fmla="*/ 0 h 19"/>
                  <a:gd name="T8" fmla="*/ 29 w 29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9" y="13"/>
                    </a:moveTo>
                    <a:lnTo>
                      <a:pt x="27" y="19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2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ïslíḋê"/>
              <p:cNvSpPr/>
              <p:nvPr/>
            </p:nvSpPr>
            <p:spPr bwMode="auto">
              <a:xfrm>
                <a:off x="5405438" y="3479801"/>
                <a:ext cx="49213" cy="42863"/>
              </a:xfrm>
              <a:custGeom>
                <a:avLst/>
                <a:gdLst>
                  <a:gd name="T0" fmla="*/ 31 w 31"/>
                  <a:gd name="T1" fmla="*/ 14 h 27"/>
                  <a:gd name="T2" fmla="*/ 29 w 31"/>
                  <a:gd name="T3" fmla="*/ 21 h 27"/>
                  <a:gd name="T4" fmla="*/ 19 w 31"/>
                  <a:gd name="T5" fmla="*/ 18 h 27"/>
                  <a:gd name="T6" fmla="*/ 0 w 31"/>
                  <a:gd name="T7" fmla="*/ 27 h 27"/>
                  <a:gd name="T8" fmla="*/ 2 w 31"/>
                  <a:gd name="T9" fmla="*/ 18 h 27"/>
                  <a:gd name="T10" fmla="*/ 14 w 31"/>
                  <a:gd name="T11" fmla="*/ 14 h 27"/>
                  <a:gd name="T12" fmla="*/ 4 w 31"/>
                  <a:gd name="T13" fmla="*/ 6 h 27"/>
                  <a:gd name="T14" fmla="*/ 4 w 31"/>
                  <a:gd name="T15" fmla="*/ 0 h 27"/>
                  <a:gd name="T16" fmla="*/ 19 w 31"/>
                  <a:gd name="T17" fmla="*/ 12 h 27"/>
                  <a:gd name="T18" fmla="*/ 31 w 31"/>
                  <a:gd name="T1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7">
                    <a:moveTo>
                      <a:pt x="31" y="14"/>
                    </a:moveTo>
                    <a:lnTo>
                      <a:pt x="29" y="21"/>
                    </a:lnTo>
                    <a:lnTo>
                      <a:pt x="19" y="18"/>
                    </a:lnTo>
                    <a:lnTo>
                      <a:pt x="0" y="27"/>
                    </a:lnTo>
                    <a:lnTo>
                      <a:pt x="2" y="18"/>
                    </a:lnTo>
                    <a:lnTo>
                      <a:pt x="14" y="1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19" y="12"/>
                    </a:lnTo>
                    <a:lnTo>
                      <a:pt x="31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işļïḍè"/>
              <p:cNvSpPr/>
              <p:nvPr/>
            </p:nvSpPr>
            <p:spPr bwMode="auto">
              <a:xfrm>
                <a:off x="5391150" y="3522663"/>
                <a:ext cx="50800" cy="36513"/>
              </a:xfrm>
              <a:custGeom>
                <a:avLst/>
                <a:gdLst>
                  <a:gd name="T0" fmla="*/ 32 w 32"/>
                  <a:gd name="T1" fmla="*/ 17 h 23"/>
                  <a:gd name="T2" fmla="*/ 32 w 32"/>
                  <a:gd name="T3" fmla="*/ 23 h 23"/>
                  <a:gd name="T4" fmla="*/ 9 w 32"/>
                  <a:gd name="T5" fmla="*/ 15 h 23"/>
                  <a:gd name="T6" fmla="*/ 7 w 32"/>
                  <a:gd name="T7" fmla="*/ 23 h 23"/>
                  <a:gd name="T8" fmla="*/ 0 w 32"/>
                  <a:gd name="T9" fmla="*/ 21 h 23"/>
                  <a:gd name="T10" fmla="*/ 9 w 32"/>
                  <a:gd name="T11" fmla="*/ 0 h 23"/>
                  <a:gd name="T12" fmla="*/ 13 w 32"/>
                  <a:gd name="T13" fmla="*/ 2 h 23"/>
                  <a:gd name="T14" fmla="*/ 11 w 32"/>
                  <a:gd name="T15" fmla="*/ 8 h 23"/>
                  <a:gd name="T16" fmla="*/ 32 w 32"/>
                  <a:gd name="T1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23">
                    <a:moveTo>
                      <a:pt x="32" y="17"/>
                    </a:moveTo>
                    <a:lnTo>
                      <a:pt x="32" y="23"/>
                    </a:lnTo>
                    <a:lnTo>
                      <a:pt x="9" y="15"/>
                    </a:lnTo>
                    <a:lnTo>
                      <a:pt x="7" y="23"/>
                    </a:lnTo>
                    <a:lnTo>
                      <a:pt x="0" y="21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1" y="8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í$ļîḓé"/>
              <p:cNvSpPr/>
              <p:nvPr/>
            </p:nvSpPr>
            <p:spPr bwMode="auto">
              <a:xfrm>
                <a:off x="5368925" y="3579813"/>
                <a:ext cx="46038" cy="46038"/>
              </a:xfrm>
              <a:custGeom>
                <a:avLst/>
                <a:gdLst>
                  <a:gd name="T0" fmla="*/ 0 w 14"/>
                  <a:gd name="T1" fmla="*/ 6 h 14"/>
                  <a:gd name="T2" fmla="*/ 1 w 14"/>
                  <a:gd name="T3" fmla="*/ 3 h 14"/>
                  <a:gd name="T4" fmla="*/ 4 w 14"/>
                  <a:gd name="T5" fmla="*/ 1 h 14"/>
                  <a:gd name="T6" fmla="*/ 8 w 14"/>
                  <a:gd name="T7" fmla="*/ 1 h 14"/>
                  <a:gd name="T8" fmla="*/ 6 w 14"/>
                  <a:gd name="T9" fmla="*/ 4 h 14"/>
                  <a:gd name="T10" fmla="*/ 5 w 14"/>
                  <a:gd name="T11" fmla="*/ 3 h 14"/>
                  <a:gd name="T12" fmla="*/ 3 w 14"/>
                  <a:gd name="T13" fmla="*/ 5 h 14"/>
                  <a:gd name="T14" fmla="*/ 3 w 14"/>
                  <a:gd name="T15" fmla="*/ 6 h 14"/>
                  <a:gd name="T16" fmla="*/ 3 w 14"/>
                  <a:gd name="T17" fmla="*/ 7 h 14"/>
                  <a:gd name="T18" fmla="*/ 4 w 14"/>
                  <a:gd name="T19" fmla="*/ 7 h 14"/>
                  <a:gd name="T20" fmla="*/ 6 w 14"/>
                  <a:gd name="T21" fmla="*/ 6 h 14"/>
                  <a:gd name="T22" fmla="*/ 9 w 14"/>
                  <a:gd name="T23" fmla="*/ 4 h 14"/>
                  <a:gd name="T24" fmla="*/ 11 w 14"/>
                  <a:gd name="T25" fmla="*/ 3 h 14"/>
                  <a:gd name="T26" fmla="*/ 13 w 14"/>
                  <a:gd name="T27" fmla="*/ 4 h 14"/>
                  <a:gd name="T28" fmla="*/ 14 w 14"/>
                  <a:gd name="T29" fmla="*/ 6 h 14"/>
                  <a:gd name="T30" fmla="*/ 14 w 14"/>
                  <a:gd name="T31" fmla="*/ 8 h 14"/>
                  <a:gd name="T32" fmla="*/ 13 w 14"/>
                  <a:gd name="T33" fmla="*/ 11 h 14"/>
                  <a:gd name="T34" fmla="*/ 10 w 14"/>
                  <a:gd name="T35" fmla="*/ 14 h 14"/>
                  <a:gd name="T36" fmla="*/ 6 w 14"/>
                  <a:gd name="T37" fmla="*/ 13 h 14"/>
                  <a:gd name="T38" fmla="*/ 7 w 14"/>
                  <a:gd name="T39" fmla="*/ 11 h 14"/>
                  <a:gd name="T40" fmla="*/ 10 w 14"/>
                  <a:gd name="T41" fmla="*/ 11 h 14"/>
                  <a:gd name="T42" fmla="*/ 11 w 14"/>
                  <a:gd name="T43" fmla="*/ 10 h 14"/>
                  <a:gd name="T44" fmla="*/ 12 w 14"/>
                  <a:gd name="T45" fmla="*/ 8 h 14"/>
                  <a:gd name="T46" fmla="*/ 11 w 14"/>
                  <a:gd name="T47" fmla="*/ 6 h 14"/>
                  <a:gd name="T48" fmla="*/ 10 w 14"/>
                  <a:gd name="T49" fmla="*/ 6 h 14"/>
                  <a:gd name="T50" fmla="*/ 9 w 14"/>
                  <a:gd name="T51" fmla="*/ 7 h 14"/>
                  <a:gd name="T52" fmla="*/ 7 w 14"/>
                  <a:gd name="T53" fmla="*/ 8 h 14"/>
                  <a:gd name="T54" fmla="*/ 5 w 14"/>
                  <a:gd name="T55" fmla="*/ 10 h 14"/>
                  <a:gd name="T56" fmla="*/ 2 w 14"/>
                  <a:gd name="T57" fmla="*/ 9 h 14"/>
                  <a:gd name="T58" fmla="*/ 0 w 14"/>
                  <a:gd name="T59" fmla="*/ 8 h 14"/>
                  <a:gd name="T60" fmla="*/ 0 w 14"/>
                  <a:gd name="T6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14">
                    <a:moveTo>
                      <a:pt x="0" y="6"/>
                    </a:moveTo>
                    <a:cubicBezTo>
                      <a:pt x="0" y="5"/>
                      <a:pt x="1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7" y="1"/>
                      <a:pt x="8" y="1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7"/>
                      <a:pt x="5" y="7"/>
                      <a:pt x="6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7"/>
                      <a:pt x="14" y="7"/>
                      <a:pt x="14" y="8"/>
                    </a:cubicBezTo>
                    <a:cubicBezTo>
                      <a:pt x="14" y="9"/>
                      <a:pt x="14" y="10"/>
                      <a:pt x="13" y="11"/>
                    </a:cubicBezTo>
                    <a:cubicBezTo>
                      <a:pt x="12" y="12"/>
                      <a:pt x="11" y="13"/>
                      <a:pt x="10" y="14"/>
                    </a:cubicBezTo>
                    <a:cubicBezTo>
                      <a:pt x="9" y="14"/>
                      <a:pt x="7" y="14"/>
                      <a:pt x="6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9" y="11"/>
                      <a:pt x="10" y="11"/>
                    </a:cubicBezTo>
                    <a:cubicBezTo>
                      <a:pt x="10" y="11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6"/>
                      <a:pt x="10" y="6"/>
                      <a:pt x="9" y="7"/>
                    </a:cubicBezTo>
                    <a:cubicBezTo>
                      <a:pt x="9" y="7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0"/>
                    </a:cubicBezTo>
                    <a:cubicBezTo>
                      <a:pt x="4" y="10"/>
                      <a:pt x="3" y="10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0" y="7"/>
                      <a:pt x="0" y="7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íşļíḑè"/>
              <p:cNvSpPr/>
              <p:nvPr/>
            </p:nvSpPr>
            <p:spPr bwMode="auto">
              <a:xfrm>
                <a:off x="5335588" y="3616326"/>
                <a:ext cx="60325" cy="52388"/>
              </a:xfrm>
              <a:custGeom>
                <a:avLst/>
                <a:gdLst>
                  <a:gd name="T0" fmla="*/ 12 w 18"/>
                  <a:gd name="T1" fmla="*/ 9 h 16"/>
                  <a:gd name="T2" fmla="*/ 10 w 18"/>
                  <a:gd name="T3" fmla="*/ 8 h 16"/>
                  <a:gd name="T4" fmla="*/ 9 w 18"/>
                  <a:gd name="T5" fmla="*/ 9 h 16"/>
                  <a:gd name="T6" fmla="*/ 8 w 18"/>
                  <a:gd name="T7" fmla="*/ 9 h 16"/>
                  <a:gd name="T8" fmla="*/ 8 w 18"/>
                  <a:gd name="T9" fmla="*/ 10 h 16"/>
                  <a:gd name="T10" fmla="*/ 12 w 18"/>
                  <a:gd name="T11" fmla="*/ 14 h 16"/>
                  <a:gd name="T12" fmla="*/ 10 w 18"/>
                  <a:gd name="T13" fmla="*/ 16 h 16"/>
                  <a:gd name="T14" fmla="*/ 0 w 18"/>
                  <a:gd name="T15" fmla="*/ 7 h 16"/>
                  <a:gd name="T16" fmla="*/ 4 w 18"/>
                  <a:gd name="T17" fmla="*/ 2 h 16"/>
                  <a:gd name="T18" fmla="*/ 6 w 18"/>
                  <a:gd name="T19" fmla="*/ 0 h 16"/>
                  <a:gd name="T20" fmla="*/ 8 w 18"/>
                  <a:gd name="T21" fmla="*/ 0 h 16"/>
                  <a:gd name="T22" fmla="*/ 10 w 18"/>
                  <a:gd name="T23" fmla="*/ 1 h 16"/>
                  <a:gd name="T24" fmla="*/ 12 w 18"/>
                  <a:gd name="T25" fmla="*/ 3 h 16"/>
                  <a:gd name="T26" fmla="*/ 11 w 18"/>
                  <a:gd name="T27" fmla="*/ 6 h 16"/>
                  <a:gd name="T28" fmla="*/ 12 w 18"/>
                  <a:gd name="T29" fmla="*/ 6 h 16"/>
                  <a:gd name="T30" fmla="*/ 15 w 18"/>
                  <a:gd name="T31" fmla="*/ 6 h 16"/>
                  <a:gd name="T32" fmla="*/ 18 w 18"/>
                  <a:gd name="T33" fmla="*/ 7 h 16"/>
                  <a:gd name="T34" fmla="*/ 16 w 18"/>
                  <a:gd name="T35" fmla="*/ 9 h 16"/>
                  <a:gd name="T36" fmla="*/ 12 w 18"/>
                  <a:gd name="T37" fmla="*/ 9 h 16"/>
                  <a:gd name="T38" fmla="*/ 9 w 18"/>
                  <a:gd name="T39" fmla="*/ 5 h 16"/>
                  <a:gd name="T40" fmla="*/ 9 w 18"/>
                  <a:gd name="T41" fmla="*/ 4 h 16"/>
                  <a:gd name="T42" fmla="*/ 8 w 18"/>
                  <a:gd name="T43" fmla="*/ 3 h 16"/>
                  <a:gd name="T44" fmla="*/ 7 w 18"/>
                  <a:gd name="T45" fmla="*/ 3 h 16"/>
                  <a:gd name="T46" fmla="*/ 6 w 18"/>
                  <a:gd name="T47" fmla="*/ 3 h 16"/>
                  <a:gd name="T48" fmla="*/ 5 w 18"/>
                  <a:gd name="T49" fmla="*/ 5 h 16"/>
                  <a:gd name="T50" fmla="*/ 3 w 18"/>
                  <a:gd name="T51" fmla="*/ 6 h 16"/>
                  <a:gd name="T52" fmla="*/ 6 w 18"/>
                  <a:gd name="T53" fmla="*/ 8 h 16"/>
                  <a:gd name="T54" fmla="*/ 7 w 18"/>
                  <a:gd name="T55" fmla="*/ 7 h 16"/>
                  <a:gd name="T56" fmla="*/ 9 w 18"/>
                  <a:gd name="T57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" h="16">
                    <a:moveTo>
                      <a:pt x="12" y="9"/>
                    </a:moveTo>
                    <a:cubicBezTo>
                      <a:pt x="11" y="8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6" y="1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1"/>
                      <a:pt x="10" y="1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1" y="5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2" y="9"/>
                      <a:pt x="12" y="9"/>
                      <a:pt x="12" y="9"/>
                    </a:cubicBezTo>
                    <a:close/>
                    <a:moveTo>
                      <a:pt x="9" y="5"/>
                    </a:moveTo>
                    <a:cubicBezTo>
                      <a:pt x="9" y="5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4"/>
                      <a:pt x="5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6"/>
                      <a:pt x="9" y="5"/>
                      <a:pt x="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$1îḋé"/>
              <p:cNvSpPr/>
              <p:nvPr/>
            </p:nvSpPr>
            <p:spPr bwMode="auto">
              <a:xfrm>
                <a:off x="5302250" y="3641726"/>
                <a:ext cx="57150" cy="57150"/>
              </a:xfrm>
              <a:custGeom>
                <a:avLst/>
                <a:gdLst>
                  <a:gd name="T0" fmla="*/ 19 w 36"/>
                  <a:gd name="T1" fmla="*/ 36 h 36"/>
                  <a:gd name="T2" fmla="*/ 0 w 36"/>
                  <a:gd name="T3" fmla="*/ 15 h 36"/>
                  <a:gd name="T4" fmla="*/ 17 w 36"/>
                  <a:gd name="T5" fmla="*/ 0 h 36"/>
                  <a:gd name="T6" fmla="*/ 19 w 36"/>
                  <a:gd name="T7" fmla="*/ 5 h 36"/>
                  <a:gd name="T8" fmla="*/ 9 w 36"/>
                  <a:gd name="T9" fmla="*/ 15 h 36"/>
                  <a:gd name="T10" fmla="*/ 13 w 36"/>
                  <a:gd name="T11" fmla="*/ 19 h 36"/>
                  <a:gd name="T12" fmla="*/ 23 w 36"/>
                  <a:gd name="T13" fmla="*/ 11 h 36"/>
                  <a:gd name="T14" fmla="*/ 25 w 36"/>
                  <a:gd name="T15" fmla="*/ 15 h 36"/>
                  <a:gd name="T16" fmla="*/ 15 w 36"/>
                  <a:gd name="T17" fmla="*/ 24 h 36"/>
                  <a:gd name="T18" fmla="*/ 19 w 36"/>
                  <a:gd name="T19" fmla="*/ 30 h 36"/>
                  <a:gd name="T20" fmla="*/ 31 w 36"/>
                  <a:gd name="T21" fmla="*/ 19 h 36"/>
                  <a:gd name="T22" fmla="*/ 36 w 36"/>
                  <a:gd name="T23" fmla="*/ 24 h 36"/>
                  <a:gd name="T24" fmla="*/ 19 w 36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36"/>
                    </a:moveTo>
                    <a:lnTo>
                      <a:pt x="0" y="15"/>
                    </a:lnTo>
                    <a:lnTo>
                      <a:pt x="17" y="0"/>
                    </a:lnTo>
                    <a:lnTo>
                      <a:pt x="19" y="5"/>
                    </a:lnTo>
                    <a:lnTo>
                      <a:pt x="9" y="15"/>
                    </a:lnTo>
                    <a:lnTo>
                      <a:pt x="13" y="19"/>
                    </a:lnTo>
                    <a:lnTo>
                      <a:pt x="23" y="11"/>
                    </a:lnTo>
                    <a:lnTo>
                      <a:pt x="25" y="15"/>
                    </a:lnTo>
                    <a:lnTo>
                      <a:pt x="15" y="24"/>
                    </a:lnTo>
                    <a:lnTo>
                      <a:pt x="19" y="30"/>
                    </a:lnTo>
                    <a:lnTo>
                      <a:pt x="31" y="19"/>
                    </a:lnTo>
                    <a:lnTo>
                      <a:pt x="36" y="24"/>
                    </a:ln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isļiḋê"/>
              <p:cNvSpPr/>
              <p:nvPr/>
            </p:nvSpPr>
            <p:spPr bwMode="auto">
              <a:xfrm>
                <a:off x="5262563" y="3665538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30 h 34"/>
                  <a:gd name="T4" fmla="*/ 23 w 29"/>
                  <a:gd name="T5" fmla="*/ 34 h 34"/>
                  <a:gd name="T6" fmla="*/ 0 w 29"/>
                  <a:gd name="T7" fmla="*/ 15 h 34"/>
                  <a:gd name="T8" fmla="*/ 7 w 29"/>
                  <a:gd name="T9" fmla="*/ 11 h 34"/>
                  <a:gd name="T10" fmla="*/ 23 w 29"/>
                  <a:gd name="T11" fmla="*/ 25 h 34"/>
                  <a:gd name="T12" fmla="*/ 19 w 29"/>
                  <a:gd name="T13" fmla="*/ 4 h 34"/>
                  <a:gd name="T14" fmla="*/ 23 w 29"/>
                  <a:gd name="T1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30"/>
                    </a:lnTo>
                    <a:lnTo>
                      <a:pt x="23" y="34"/>
                    </a:lnTo>
                    <a:lnTo>
                      <a:pt x="0" y="15"/>
                    </a:lnTo>
                    <a:lnTo>
                      <a:pt x="7" y="11"/>
                    </a:lnTo>
                    <a:lnTo>
                      <a:pt x="23" y="25"/>
                    </a:lnTo>
                    <a:lnTo>
                      <a:pt x="19" y="4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íşḷíďè"/>
              <p:cNvSpPr/>
              <p:nvPr/>
            </p:nvSpPr>
            <p:spPr bwMode="auto">
              <a:xfrm>
                <a:off x="5249863" y="3689351"/>
                <a:ext cx="26988" cy="42863"/>
              </a:xfrm>
              <a:custGeom>
                <a:avLst/>
                <a:gdLst>
                  <a:gd name="T0" fmla="*/ 17 w 17"/>
                  <a:gd name="T1" fmla="*/ 25 h 27"/>
                  <a:gd name="T2" fmla="*/ 12 w 17"/>
                  <a:gd name="T3" fmla="*/ 27 h 27"/>
                  <a:gd name="T4" fmla="*/ 0 w 17"/>
                  <a:gd name="T5" fmla="*/ 2 h 27"/>
                  <a:gd name="T6" fmla="*/ 6 w 17"/>
                  <a:gd name="T7" fmla="*/ 0 h 27"/>
                  <a:gd name="T8" fmla="*/ 17 w 17"/>
                  <a:gd name="T9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7" y="25"/>
                    </a:moveTo>
                    <a:lnTo>
                      <a:pt x="12" y="27"/>
                    </a:lnTo>
                    <a:lnTo>
                      <a:pt x="0" y="2"/>
                    </a:lnTo>
                    <a:lnTo>
                      <a:pt x="6" y="0"/>
                    </a:lnTo>
                    <a:lnTo>
                      <a:pt x="1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ïṩľíḓê"/>
              <p:cNvSpPr/>
              <p:nvPr/>
            </p:nvSpPr>
            <p:spPr bwMode="auto">
              <a:xfrm>
                <a:off x="5207000" y="3695701"/>
                <a:ext cx="46038" cy="53975"/>
              </a:xfrm>
              <a:custGeom>
                <a:avLst/>
                <a:gdLst>
                  <a:gd name="T0" fmla="*/ 23 w 29"/>
                  <a:gd name="T1" fmla="*/ 0 h 34"/>
                  <a:gd name="T2" fmla="*/ 29 w 29"/>
                  <a:gd name="T3" fmla="*/ 27 h 34"/>
                  <a:gd name="T4" fmla="*/ 25 w 29"/>
                  <a:gd name="T5" fmla="*/ 29 h 34"/>
                  <a:gd name="T6" fmla="*/ 8 w 29"/>
                  <a:gd name="T7" fmla="*/ 15 h 34"/>
                  <a:gd name="T8" fmla="*/ 12 w 29"/>
                  <a:gd name="T9" fmla="*/ 32 h 34"/>
                  <a:gd name="T10" fmla="*/ 8 w 29"/>
                  <a:gd name="T11" fmla="*/ 34 h 34"/>
                  <a:gd name="T12" fmla="*/ 0 w 29"/>
                  <a:gd name="T13" fmla="*/ 6 h 34"/>
                  <a:gd name="T14" fmla="*/ 6 w 29"/>
                  <a:gd name="T15" fmla="*/ 4 h 34"/>
                  <a:gd name="T16" fmla="*/ 23 w 29"/>
                  <a:gd name="T17" fmla="*/ 19 h 34"/>
                  <a:gd name="T18" fmla="*/ 17 w 29"/>
                  <a:gd name="T19" fmla="*/ 2 h 34"/>
                  <a:gd name="T20" fmla="*/ 23 w 2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34">
                    <a:moveTo>
                      <a:pt x="23" y="0"/>
                    </a:moveTo>
                    <a:lnTo>
                      <a:pt x="29" y="27"/>
                    </a:lnTo>
                    <a:lnTo>
                      <a:pt x="25" y="29"/>
                    </a:lnTo>
                    <a:lnTo>
                      <a:pt x="8" y="15"/>
                    </a:lnTo>
                    <a:lnTo>
                      <a:pt x="12" y="32"/>
                    </a:lnTo>
                    <a:lnTo>
                      <a:pt x="8" y="34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23" y="19"/>
                    </a:lnTo>
                    <a:lnTo>
                      <a:pt x="17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íšlïḑe"/>
              <p:cNvSpPr/>
              <p:nvPr/>
            </p:nvSpPr>
            <p:spPr bwMode="auto">
              <a:xfrm>
                <a:off x="5164138" y="3705226"/>
                <a:ext cx="36513" cy="50800"/>
              </a:xfrm>
              <a:custGeom>
                <a:avLst/>
                <a:gdLst>
                  <a:gd name="T0" fmla="*/ 9 w 11"/>
                  <a:gd name="T1" fmla="*/ 8 h 15"/>
                  <a:gd name="T2" fmla="*/ 8 w 11"/>
                  <a:gd name="T3" fmla="*/ 1 h 15"/>
                  <a:gd name="T4" fmla="*/ 11 w 11"/>
                  <a:gd name="T5" fmla="*/ 0 h 15"/>
                  <a:gd name="T6" fmla="*/ 11 w 11"/>
                  <a:gd name="T7" fmla="*/ 7 h 15"/>
                  <a:gd name="T8" fmla="*/ 11 w 11"/>
                  <a:gd name="T9" fmla="*/ 11 h 15"/>
                  <a:gd name="T10" fmla="*/ 11 w 11"/>
                  <a:gd name="T11" fmla="*/ 13 h 15"/>
                  <a:gd name="T12" fmla="*/ 9 w 11"/>
                  <a:gd name="T13" fmla="*/ 14 h 15"/>
                  <a:gd name="T14" fmla="*/ 7 w 11"/>
                  <a:gd name="T15" fmla="*/ 14 h 15"/>
                  <a:gd name="T16" fmla="*/ 4 w 11"/>
                  <a:gd name="T17" fmla="*/ 14 h 15"/>
                  <a:gd name="T18" fmla="*/ 2 w 11"/>
                  <a:gd name="T19" fmla="*/ 13 h 15"/>
                  <a:gd name="T20" fmla="*/ 1 w 11"/>
                  <a:gd name="T21" fmla="*/ 12 h 15"/>
                  <a:gd name="T22" fmla="*/ 1 w 11"/>
                  <a:gd name="T23" fmla="*/ 8 h 15"/>
                  <a:gd name="T24" fmla="*/ 0 w 11"/>
                  <a:gd name="T25" fmla="*/ 1 h 15"/>
                  <a:gd name="T26" fmla="*/ 3 w 11"/>
                  <a:gd name="T27" fmla="*/ 1 h 15"/>
                  <a:gd name="T28" fmla="*/ 3 w 11"/>
                  <a:gd name="T29" fmla="*/ 8 h 15"/>
                  <a:gd name="T30" fmla="*/ 4 w 11"/>
                  <a:gd name="T31" fmla="*/ 11 h 15"/>
                  <a:gd name="T32" fmla="*/ 4 w 11"/>
                  <a:gd name="T33" fmla="*/ 12 h 15"/>
                  <a:gd name="T34" fmla="*/ 6 w 11"/>
                  <a:gd name="T35" fmla="*/ 12 h 15"/>
                  <a:gd name="T36" fmla="*/ 8 w 11"/>
                  <a:gd name="T37" fmla="*/ 12 h 15"/>
                  <a:gd name="T38" fmla="*/ 9 w 11"/>
                  <a:gd name="T39" fmla="*/ 10 h 15"/>
                  <a:gd name="T40" fmla="*/ 9 w 11"/>
                  <a:gd name="T4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5">
                    <a:moveTo>
                      <a:pt x="9" y="8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11" y="10"/>
                      <a:pt x="11" y="11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5" y="15"/>
                      <a:pt x="4" y="15"/>
                      <a:pt x="4" y="14"/>
                    </a:cubicBezTo>
                    <a:cubicBezTo>
                      <a:pt x="3" y="14"/>
                      <a:pt x="2" y="14"/>
                      <a:pt x="2" y="13"/>
                    </a:cubicBezTo>
                    <a:cubicBezTo>
                      <a:pt x="2" y="13"/>
                      <a:pt x="1" y="12"/>
                      <a:pt x="1" y="12"/>
                    </a:cubicBezTo>
                    <a:cubicBezTo>
                      <a:pt x="1" y="11"/>
                      <a:pt x="1" y="10"/>
                      <a:pt x="1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10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iṥļïḓê"/>
              <p:cNvSpPr/>
              <p:nvPr/>
            </p:nvSpPr>
            <p:spPr bwMode="auto">
              <a:xfrm>
                <a:off x="5091113" y="3705226"/>
                <a:ext cx="42863" cy="47625"/>
              </a:xfrm>
              <a:custGeom>
                <a:avLst/>
                <a:gdLst>
                  <a:gd name="T0" fmla="*/ 9 w 13"/>
                  <a:gd name="T1" fmla="*/ 11 h 14"/>
                  <a:gd name="T2" fmla="*/ 10 w 13"/>
                  <a:gd name="T3" fmla="*/ 9 h 14"/>
                  <a:gd name="T4" fmla="*/ 7 w 13"/>
                  <a:gd name="T5" fmla="*/ 9 h 14"/>
                  <a:gd name="T6" fmla="*/ 7 w 13"/>
                  <a:gd name="T7" fmla="*/ 6 h 14"/>
                  <a:gd name="T8" fmla="*/ 13 w 13"/>
                  <a:gd name="T9" fmla="*/ 7 h 14"/>
                  <a:gd name="T10" fmla="*/ 12 w 13"/>
                  <a:gd name="T11" fmla="*/ 13 h 14"/>
                  <a:gd name="T12" fmla="*/ 9 w 13"/>
                  <a:gd name="T13" fmla="*/ 14 h 14"/>
                  <a:gd name="T14" fmla="*/ 6 w 13"/>
                  <a:gd name="T15" fmla="*/ 14 h 14"/>
                  <a:gd name="T16" fmla="*/ 2 w 13"/>
                  <a:gd name="T17" fmla="*/ 12 h 14"/>
                  <a:gd name="T18" fmla="*/ 0 w 13"/>
                  <a:gd name="T19" fmla="*/ 9 h 14"/>
                  <a:gd name="T20" fmla="*/ 0 w 13"/>
                  <a:gd name="T21" fmla="*/ 6 h 14"/>
                  <a:gd name="T22" fmla="*/ 2 w 13"/>
                  <a:gd name="T23" fmla="*/ 2 h 14"/>
                  <a:gd name="T24" fmla="*/ 5 w 13"/>
                  <a:gd name="T25" fmla="*/ 0 h 14"/>
                  <a:gd name="T26" fmla="*/ 8 w 13"/>
                  <a:gd name="T27" fmla="*/ 0 h 14"/>
                  <a:gd name="T28" fmla="*/ 12 w 13"/>
                  <a:gd name="T29" fmla="*/ 2 h 14"/>
                  <a:gd name="T30" fmla="*/ 13 w 13"/>
                  <a:gd name="T31" fmla="*/ 5 h 14"/>
                  <a:gd name="T32" fmla="*/ 10 w 13"/>
                  <a:gd name="T33" fmla="*/ 5 h 14"/>
                  <a:gd name="T34" fmla="*/ 9 w 13"/>
                  <a:gd name="T35" fmla="*/ 3 h 14"/>
                  <a:gd name="T36" fmla="*/ 8 w 13"/>
                  <a:gd name="T37" fmla="*/ 2 h 14"/>
                  <a:gd name="T38" fmla="*/ 5 w 13"/>
                  <a:gd name="T39" fmla="*/ 3 h 14"/>
                  <a:gd name="T40" fmla="*/ 3 w 13"/>
                  <a:gd name="T41" fmla="*/ 6 h 14"/>
                  <a:gd name="T42" fmla="*/ 4 w 13"/>
                  <a:gd name="T43" fmla="*/ 10 h 14"/>
                  <a:gd name="T44" fmla="*/ 6 w 13"/>
                  <a:gd name="T45" fmla="*/ 11 h 14"/>
                  <a:gd name="T46" fmla="*/ 8 w 13"/>
                  <a:gd name="T47" fmla="*/ 11 h 14"/>
                  <a:gd name="T48" fmla="*/ 9 w 13"/>
                  <a:gd name="T4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14">
                    <a:moveTo>
                      <a:pt x="9" y="11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9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5" y="14"/>
                      <a:pt x="3" y="13"/>
                      <a:pt x="2" y="12"/>
                    </a:cubicBezTo>
                    <a:cubicBezTo>
                      <a:pt x="1" y="12"/>
                      <a:pt x="1" y="11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2" y="1"/>
                      <a:pt x="3" y="1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0" y="0"/>
                      <a:pt x="11" y="1"/>
                      <a:pt x="12" y="2"/>
                    </a:cubicBezTo>
                    <a:cubicBezTo>
                      <a:pt x="13" y="2"/>
                      <a:pt x="13" y="3"/>
                      <a:pt x="13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8" y="2"/>
                      <a:pt x="8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4" y="4"/>
                      <a:pt x="3" y="5"/>
                      <a:pt x="3" y="6"/>
                    </a:cubicBezTo>
                    <a:cubicBezTo>
                      <a:pt x="3" y="8"/>
                      <a:pt x="3" y="9"/>
                      <a:pt x="4" y="10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îṩḷïḓè"/>
              <p:cNvSpPr/>
              <p:nvPr/>
            </p:nvSpPr>
            <p:spPr bwMode="auto">
              <a:xfrm>
                <a:off x="5038725" y="3689351"/>
                <a:ext cx="49213" cy="52388"/>
              </a:xfrm>
              <a:custGeom>
                <a:avLst/>
                <a:gdLst>
                  <a:gd name="T0" fmla="*/ 21 w 31"/>
                  <a:gd name="T1" fmla="*/ 23 h 33"/>
                  <a:gd name="T2" fmla="*/ 27 w 31"/>
                  <a:gd name="T3" fmla="*/ 6 h 33"/>
                  <a:gd name="T4" fmla="*/ 31 w 31"/>
                  <a:gd name="T5" fmla="*/ 8 h 33"/>
                  <a:gd name="T6" fmla="*/ 23 w 31"/>
                  <a:gd name="T7" fmla="*/ 33 h 33"/>
                  <a:gd name="T8" fmla="*/ 16 w 31"/>
                  <a:gd name="T9" fmla="*/ 31 h 33"/>
                  <a:gd name="T10" fmla="*/ 12 w 31"/>
                  <a:gd name="T11" fmla="*/ 10 h 33"/>
                  <a:gd name="T12" fmla="*/ 6 w 31"/>
                  <a:gd name="T13" fmla="*/ 29 h 33"/>
                  <a:gd name="T14" fmla="*/ 0 w 31"/>
                  <a:gd name="T15" fmla="*/ 27 h 33"/>
                  <a:gd name="T16" fmla="*/ 10 w 31"/>
                  <a:gd name="T17" fmla="*/ 0 h 33"/>
                  <a:gd name="T18" fmla="*/ 14 w 31"/>
                  <a:gd name="T19" fmla="*/ 2 h 33"/>
                  <a:gd name="T20" fmla="*/ 21 w 31"/>
                  <a:gd name="T2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3">
                    <a:moveTo>
                      <a:pt x="21" y="23"/>
                    </a:moveTo>
                    <a:lnTo>
                      <a:pt x="27" y="6"/>
                    </a:lnTo>
                    <a:lnTo>
                      <a:pt x="31" y="8"/>
                    </a:lnTo>
                    <a:lnTo>
                      <a:pt x="23" y="33"/>
                    </a:lnTo>
                    <a:lnTo>
                      <a:pt x="16" y="31"/>
                    </a:lnTo>
                    <a:lnTo>
                      <a:pt x="12" y="10"/>
                    </a:lnTo>
                    <a:lnTo>
                      <a:pt x="6" y="29"/>
                    </a:lnTo>
                    <a:lnTo>
                      <a:pt x="0" y="27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ïśḻïdê"/>
              <p:cNvSpPr/>
              <p:nvPr/>
            </p:nvSpPr>
            <p:spPr bwMode="auto">
              <a:xfrm>
                <a:off x="4995863" y="3671888"/>
                <a:ext cx="46038" cy="47625"/>
              </a:xfrm>
              <a:custGeom>
                <a:avLst/>
                <a:gdLst>
                  <a:gd name="T0" fmla="*/ 6 w 14"/>
                  <a:gd name="T1" fmla="*/ 3 h 14"/>
                  <a:gd name="T2" fmla="*/ 4 w 14"/>
                  <a:gd name="T3" fmla="*/ 5 h 14"/>
                  <a:gd name="T4" fmla="*/ 3 w 14"/>
                  <a:gd name="T5" fmla="*/ 9 h 14"/>
                  <a:gd name="T6" fmla="*/ 5 w 14"/>
                  <a:gd name="T7" fmla="*/ 11 h 14"/>
                  <a:gd name="T8" fmla="*/ 7 w 14"/>
                  <a:gd name="T9" fmla="*/ 11 h 14"/>
                  <a:gd name="T10" fmla="*/ 10 w 14"/>
                  <a:gd name="T11" fmla="*/ 9 h 14"/>
                  <a:gd name="T12" fmla="*/ 11 w 14"/>
                  <a:gd name="T13" fmla="*/ 6 h 14"/>
                  <a:gd name="T14" fmla="*/ 9 w 14"/>
                  <a:gd name="T15" fmla="*/ 3 h 14"/>
                  <a:gd name="T16" fmla="*/ 6 w 14"/>
                  <a:gd name="T17" fmla="*/ 3 h 14"/>
                  <a:gd name="T18" fmla="*/ 8 w 14"/>
                  <a:gd name="T19" fmla="*/ 14 h 14"/>
                  <a:gd name="T20" fmla="*/ 3 w 14"/>
                  <a:gd name="T21" fmla="*/ 13 h 14"/>
                  <a:gd name="T22" fmla="*/ 0 w 14"/>
                  <a:gd name="T23" fmla="*/ 9 h 14"/>
                  <a:gd name="T24" fmla="*/ 1 w 14"/>
                  <a:gd name="T25" fmla="*/ 4 h 14"/>
                  <a:gd name="T26" fmla="*/ 4 w 14"/>
                  <a:gd name="T27" fmla="*/ 1 h 14"/>
                  <a:gd name="T28" fmla="*/ 6 w 14"/>
                  <a:gd name="T29" fmla="*/ 0 h 14"/>
                  <a:gd name="T30" fmla="*/ 8 w 14"/>
                  <a:gd name="T31" fmla="*/ 0 h 14"/>
                  <a:gd name="T32" fmla="*/ 11 w 14"/>
                  <a:gd name="T33" fmla="*/ 1 h 14"/>
                  <a:gd name="T34" fmla="*/ 14 w 14"/>
                  <a:gd name="T35" fmla="*/ 5 h 14"/>
                  <a:gd name="T36" fmla="*/ 13 w 14"/>
                  <a:gd name="T37" fmla="*/ 11 h 14"/>
                  <a:gd name="T38" fmla="*/ 8 w 14"/>
                  <a:gd name="T3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" h="14">
                    <a:moveTo>
                      <a:pt x="6" y="3"/>
                    </a:moveTo>
                    <a:cubicBezTo>
                      <a:pt x="5" y="3"/>
                      <a:pt x="5" y="4"/>
                      <a:pt x="4" y="5"/>
                    </a:cubicBezTo>
                    <a:cubicBezTo>
                      <a:pt x="3" y="6"/>
                      <a:pt x="3" y="8"/>
                      <a:pt x="3" y="9"/>
                    </a:cubicBezTo>
                    <a:cubicBezTo>
                      <a:pt x="3" y="10"/>
                      <a:pt x="4" y="11"/>
                      <a:pt x="5" y="11"/>
                    </a:cubicBezTo>
                    <a:cubicBezTo>
                      <a:pt x="5" y="12"/>
                      <a:pt x="6" y="12"/>
                      <a:pt x="7" y="11"/>
                    </a:cubicBezTo>
                    <a:cubicBezTo>
                      <a:pt x="8" y="11"/>
                      <a:pt x="9" y="10"/>
                      <a:pt x="10" y="9"/>
                    </a:cubicBezTo>
                    <a:cubicBezTo>
                      <a:pt x="11" y="8"/>
                      <a:pt x="11" y="7"/>
                      <a:pt x="11" y="6"/>
                    </a:cubicBezTo>
                    <a:cubicBezTo>
                      <a:pt x="11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3"/>
                    </a:cubicBezTo>
                    <a:close/>
                    <a:moveTo>
                      <a:pt x="8" y="14"/>
                    </a:moveTo>
                    <a:cubicBezTo>
                      <a:pt x="7" y="14"/>
                      <a:pt x="5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4" y="1"/>
                      <a:pt x="5" y="0"/>
                      <a:pt x="6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0" y="1"/>
                      <a:pt x="11" y="1"/>
                    </a:cubicBezTo>
                    <a:cubicBezTo>
                      <a:pt x="12" y="2"/>
                      <a:pt x="13" y="4"/>
                      <a:pt x="14" y="5"/>
                    </a:cubicBezTo>
                    <a:cubicBezTo>
                      <a:pt x="14" y="7"/>
                      <a:pt x="14" y="9"/>
                      <a:pt x="13" y="11"/>
                    </a:cubicBezTo>
                    <a:cubicBezTo>
                      <a:pt x="11" y="12"/>
                      <a:pt x="10" y="13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ïSḻíḑe"/>
              <p:cNvSpPr/>
              <p:nvPr/>
            </p:nvSpPr>
            <p:spPr bwMode="auto">
              <a:xfrm>
                <a:off x="4948238" y="3638551"/>
                <a:ext cx="50800" cy="50800"/>
              </a:xfrm>
              <a:custGeom>
                <a:avLst/>
                <a:gdLst>
                  <a:gd name="T0" fmla="*/ 9 w 15"/>
                  <a:gd name="T1" fmla="*/ 3 h 15"/>
                  <a:gd name="T2" fmla="*/ 3 w 15"/>
                  <a:gd name="T3" fmla="*/ 10 h 15"/>
                  <a:gd name="T4" fmla="*/ 5 w 15"/>
                  <a:gd name="T5" fmla="*/ 11 h 15"/>
                  <a:gd name="T6" fmla="*/ 6 w 15"/>
                  <a:gd name="T7" fmla="*/ 12 h 15"/>
                  <a:gd name="T8" fmla="*/ 7 w 15"/>
                  <a:gd name="T9" fmla="*/ 13 h 15"/>
                  <a:gd name="T10" fmla="*/ 9 w 15"/>
                  <a:gd name="T11" fmla="*/ 12 h 15"/>
                  <a:gd name="T12" fmla="*/ 11 w 15"/>
                  <a:gd name="T13" fmla="*/ 10 h 15"/>
                  <a:gd name="T14" fmla="*/ 12 w 15"/>
                  <a:gd name="T15" fmla="*/ 8 h 15"/>
                  <a:gd name="T16" fmla="*/ 12 w 15"/>
                  <a:gd name="T17" fmla="*/ 7 h 15"/>
                  <a:gd name="T18" fmla="*/ 12 w 15"/>
                  <a:gd name="T19" fmla="*/ 6 h 15"/>
                  <a:gd name="T20" fmla="*/ 10 w 15"/>
                  <a:gd name="T21" fmla="*/ 4 h 15"/>
                  <a:gd name="T22" fmla="*/ 9 w 15"/>
                  <a:gd name="T23" fmla="*/ 3 h 15"/>
                  <a:gd name="T24" fmla="*/ 11 w 15"/>
                  <a:gd name="T25" fmla="*/ 14 h 15"/>
                  <a:gd name="T26" fmla="*/ 8 w 15"/>
                  <a:gd name="T27" fmla="*/ 15 h 15"/>
                  <a:gd name="T28" fmla="*/ 6 w 15"/>
                  <a:gd name="T29" fmla="*/ 15 h 15"/>
                  <a:gd name="T30" fmla="*/ 4 w 15"/>
                  <a:gd name="T31" fmla="*/ 13 h 15"/>
                  <a:gd name="T32" fmla="*/ 0 w 15"/>
                  <a:gd name="T33" fmla="*/ 10 h 15"/>
                  <a:gd name="T34" fmla="*/ 9 w 15"/>
                  <a:gd name="T35" fmla="*/ 0 h 15"/>
                  <a:gd name="T36" fmla="*/ 12 w 15"/>
                  <a:gd name="T37" fmla="*/ 3 h 15"/>
                  <a:gd name="T38" fmla="*/ 14 w 15"/>
                  <a:gd name="T39" fmla="*/ 5 h 15"/>
                  <a:gd name="T40" fmla="*/ 15 w 15"/>
                  <a:gd name="T41" fmla="*/ 7 h 15"/>
                  <a:gd name="T42" fmla="*/ 14 w 15"/>
                  <a:gd name="T43" fmla="*/ 10 h 15"/>
                  <a:gd name="T44" fmla="*/ 13 w 15"/>
                  <a:gd name="T45" fmla="*/ 12 h 15"/>
                  <a:gd name="T46" fmla="*/ 11 w 15"/>
                  <a:gd name="T4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15">
                    <a:moveTo>
                      <a:pt x="9" y="3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3"/>
                      <a:pt x="9" y="12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  <a:moveTo>
                      <a:pt x="11" y="14"/>
                    </a:moveTo>
                    <a:cubicBezTo>
                      <a:pt x="10" y="15"/>
                      <a:pt x="9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5" y="14"/>
                      <a:pt x="4" y="14"/>
                      <a:pt x="4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4" y="4"/>
                      <a:pt x="14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5" y="8"/>
                      <a:pt x="15" y="9"/>
                      <a:pt x="14" y="10"/>
                    </a:cubicBezTo>
                    <a:cubicBezTo>
                      <a:pt x="14" y="10"/>
                      <a:pt x="14" y="11"/>
                      <a:pt x="13" y="12"/>
                    </a:cubicBezTo>
                    <a:cubicBezTo>
                      <a:pt x="12" y="13"/>
                      <a:pt x="11" y="14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ïsľíḋè"/>
              <p:cNvSpPr/>
              <p:nvPr/>
            </p:nvSpPr>
            <p:spPr bwMode="auto">
              <a:xfrm>
                <a:off x="4913313" y="3605213"/>
                <a:ext cx="58738" cy="57150"/>
              </a:xfrm>
              <a:custGeom>
                <a:avLst/>
                <a:gdLst>
                  <a:gd name="T0" fmla="*/ 37 w 37"/>
                  <a:gd name="T1" fmla="*/ 17 h 36"/>
                  <a:gd name="T2" fmla="*/ 14 w 37"/>
                  <a:gd name="T3" fmla="*/ 36 h 36"/>
                  <a:gd name="T4" fmla="*/ 10 w 37"/>
                  <a:gd name="T5" fmla="*/ 32 h 36"/>
                  <a:gd name="T6" fmla="*/ 18 w 37"/>
                  <a:gd name="T7" fmla="*/ 11 h 36"/>
                  <a:gd name="T8" fmla="*/ 4 w 37"/>
                  <a:gd name="T9" fmla="*/ 21 h 36"/>
                  <a:gd name="T10" fmla="*/ 0 w 37"/>
                  <a:gd name="T11" fmla="*/ 19 h 36"/>
                  <a:gd name="T12" fmla="*/ 20 w 37"/>
                  <a:gd name="T13" fmla="*/ 0 h 36"/>
                  <a:gd name="T14" fmla="*/ 25 w 37"/>
                  <a:gd name="T15" fmla="*/ 5 h 36"/>
                  <a:gd name="T16" fmla="*/ 18 w 37"/>
                  <a:gd name="T17" fmla="*/ 26 h 36"/>
                  <a:gd name="T18" fmla="*/ 33 w 37"/>
                  <a:gd name="T19" fmla="*/ 13 h 36"/>
                  <a:gd name="T20" fmla="*/ 37 w 37"/>
                  <a:gd name="T21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6">
                    <a:moveTo>
                      <a:pt x="37" y="17"/>
                    </a:moveTo>
                    <a:lnTo>
                      <a:pt x="14" y="36"/>
                    </a:lnTo>
                    <a:lnTo>
                      <a:pt x="10" y="32"/>
                    </a:lnTo>
                    <a:lnTo>
                      <a:pt x="18" y="1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20" y="0"/>
                    </a:lnTo>
                    <a:lnTo>
                      <a:pt x="25" y="5"/>
                    </a:lnTo>
                    <a:lnTo>
                      <a:pt x="18" y="26"/>
                    </a:lnTo>
                    <a:lnTo>
                      <a:pt x="33" y="13"/>
                    </a:lnTo>
                    <a:lnTo>
                      <a:pt x="3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iśļídé"/>
              <p:cNvSpPr/>
              <p:nvPr/>
            </p:nvSpPr>
            <p:spPr bwMode="auto">
              <a:xfrm>
                <a:off x="4883150" y="3579813"/>
                <a:ext cx="52388" cy="46038"/>
              </a:xfrm>
              <a:custGeom>
                <a:avLst/>
                <a:gdLst>
                  <a:gd name="T0" fmla="*/ 0 w 33"/>
                  <a:gd name="T1" fmla="*/ 4 h 29"/>
                  <a:gd name="T2" fmla="*/ 31 w 33"/>
                  <a:gd name="T3" fmla="*/ 0 h 29"/>
                  <a:gd name="T4" fmla="*/ 33 w 33"/>
                  <a:gd name="T5" fmla="*/ 4 h 29"/>
                  <a:gd name="T6" fmla="*/ 14 w 33"/>
                  <a:gd name="T7" fmla="*/ 29 h 29"/>
                  <a:gd name="T8" fmla="*/ 10 w 33"/>
                  <a:gd name="T9" fmla="*/ 23 h 29"/>
                  <a:gd name="T10" fmla="*/ 16 w 33"/>
                  <a:gd name="T11" fmla="*/ 16 h 29"/>
                  <a:gd name="T12" fmla="*/ 10 w 33"/>
                  <a:gd name="T13" fmla="*/ 8 h 29"/>
                  <a:gd name="T14" fmla="*/ 4 w 33"/>
                  <a:gd name="T15" fmla="*/ 8 h 29"/>
                  <a:gd name="T16" fmla="*/ 0 w 33"/>
                  <a:gd name="T17" fmla="*/ 4 h 29"/>
                  <a:gd name="T18" fmla="*/ 0 w 33"/>
                  <a:gd name="T19" fmla="*/ 4 h 29"/>
                  <a:gd name="T20" fmla="*/ 19 w 33"/>
                  <a:gd name="T21" fmla="*/ 14 h 29"/>
                  <a:gd name="T22" fmla="*/ 27 w 33"/>
                  <a:gd name="T23" fmla="*/ 4 h 29"/>
                  <a:gd name="T24" fmla="*/ 14 w 33"/>
                  <a:gd name="T25" fmla="*/ 6 h 29"/>
                  <a:gd name="T26" fmla="*/ 19 w 33"/>
                  <a:gd name="T27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9">
                    <a:moveTo>
                      <a:pt x="0" y="4"/>
                    </a:moveTo>
                    <a:lnTo>
                      <a:pt x="31" y="0"/>
                    </a:lnTo>
                    <a:lnTo>
                      <a:pt x="33" y="4"/>
                    </a:lnTo>
                    <a:lnTo>
                      <a:pt x="14" y="29"/>
                    </a:lnTo>
                    <a:lnTo>
                      <a:pt x="10" y="23"/>
                    </a:lnTo>
                    <a:lnTo>
                      <a:pt x="16" y="1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  <a:moveTo>
                      <a:pt x="19" y="14"/>
                    </a:moveTo>
                    <a:lnTo>
                      <a:pt x="27" y="4"/>
                    </a:lnTo>
                    <a:lnTo>
                      <a:pt x="14" y="6"/>
                    </a:lnTo>
                    <a:lnTo>
                      <a:pt x="1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iṥlïḑé"/>
              <p:cNvSpPr/>
              <p:nvPr/>
            </p:nvSpPr>
            <p:spPr bwMode="auto">
              <a:xfrm>
                <a:off x="4865688" y="3525838"/>
                <a:ext cx="53975" cy="49213"/>
              </a:xfrm>
              <a:custGeom>
                <a:avLst/>
                <a:gdLst>
                  <a:gd name="T0" fmla="*/ 15 w 34"/>
                  <a:gd name="T1" fmla="*/ 10 h 31"/>
                  <a:gd name="T2" fmla="*/ 2 w 34"/>
                  <a:gd name="T3" fmla="*/ 15 h 31"/>
                  <a:gd name="T4" fmla="*/ 0 w 34"/>
                  <a:gd name="T5" fmla="*/ 8 h 31"/>
                  <a:gd name="T6" fmla="*/ 27 w 34"/>
                  <a:gd name="T7" fmla="*/ 0 h 31"/>
                  <a:gd name="T8" fmla="*/ 30 w 34"/>
                  <a:gd name="T9" fmla="*/ 4 h 31"/>
                  <a:gd name="T10" fmla="*/ 19 w 34"/>
                  <a:gd name="T11" fmla="*/ 8 h 31"/>
                  <a:gd name="T12" fmla="*/ 21 w 34"/>
                  <a:gd name="T13" fmla="*/ 19 h 31"/>
                  <a:gd name="T14" fmla="*/ 34 w 34"/>
                  <a:gd name="T15" fmla="*/ 15 h 31"/>
                  <a:gd name="T16" fmla="*/ 34 w 34"/>
                  <a:gd name="T17" fmla="*/ 21 h 31"/>
                  <a:gd name="T18" fmla="*/ 9 w 34"/>
                  <a:gd name="T19" fmla="*/ 31 h 31"/>
                  <a:gd name="T20" fmla="*/ 7 w 34"/>
                  <a:gd name="T21" fmla="*/ 25 h 31"/>
                  <a:gd name="T22" fmla="*/ 17 w 34"/>
                  <a:gd name="T23" fmla="*/ 21 h 31"/>
                  <a:gd name="T24" fmla="*/ 15 w 34"/>
                  <a:gd name="T25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31">
                    <a:moveTo>
                      <a:pt x="15" y="10"/>
                    </a:moveTo>
                    <a:lnTo>
                      <a:pt x="2" y="15"/>
                    </a:lnTo>
                    <a:lnTo>
                      <a:pt x="0" y="8"/>
                    </a:lnTo>
                    <a:lnTo>
                      <a:pt x="27" y="0"/>
                    </a:lnTo>
                    <a:lnTo>
                      <a:pt x="30" y="4"/>
                    </a:lnTo>
                    <a:lnTo>
                      <a:pt x="19" y="8"/>
                    </a:lnTo>
                    <a:lnTo>
                      <a:pt x="21" y="19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9" y="31"/>
                    </a:lnTo>
                    <a:lnTo>
                      <a:pt x="7" y="25"/>
                    </a:lnTo>
                    <a:lnTo>
                      <a:pt x="17" y="21"/>
                    </a:lnTo>
                    <a:lnTo>
                      <a:pt x="1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îṧḷiḑé"/>
              <p:cNvSpPr/>
              <p:nvPr/>
            </p:nvSpPr>
            <p:spPr bwMode="auto">
              <a:xfrm>
                <a:off x="4856163" y="3486151"/>
                <a:ext cx="49213" cy="39688"/>
              </a:xfrm>
              <a:custGeom>
                <a:avLst/>
                <a:gdLst>
                  <a:gd name="T0" fmla="*/ 4 w 15"/>
                  <a:gd name="T1" fmla="*/ 1 h 12"/>
                  <a:gd name="T2" fmla="*/ 5 w 15"/>
                  <a:gd name="T3" fmla="*/ 3 h 12"/>
                  <a:gd name="T4" fmla="*/ 3 w 15"/>
                  <a:gd name="T5" fmla="*/ 4 h 12"/>
                  <a:gd name="T6" fmla="*/ 3 w 15"/>
                  <a:gd name="T7" fmla="*/ 6 h 12"/>
                  <a:gd name="T8" fmla="*/ 4 w 15"/>
                  <a:gd name="T9" fmla="*/ 8 h 12"/>
                  <a:gd name="T10" fmla="*/ 5 w 15"/>
                  <a:gd name="T11" fmla="*/ 9 h 12"/>
                  <a:gd name="T12" fmla="*/ 6 w 15"/>
                  <a:gd name="T13" fmla="*/ 8 h 12"/>
                  <a:gd name="T14" fmla="*/ 6 w 15"/>
                  <a:gd name="T15" fmla="*/ 7 h 12"/>
                  <a:gd name="T16" fmla="*/ 6 w 15"/>
                  <a:gd name="T17" fmla="*/ 5 h 12"/>
                  <a:gd name="T18" fmla="*/ 7 w 15"/>
                  <a:gd name="T19" fmla="*/ 2 h 12"/>
                  <a:gd name="T20" fmla="*/ 10 w 15"/>
                  <a:gd name="T21" fmla="*/ 0 h 12"/>
                  <a:gd name="T22" fmla="*/ 12 w 15"/>
                  <a:gd name="T23" fmla="*/ 0 h 12"/>
                  <a:gd name="T24" fmla="*/ 13 w 15"/>
                  <a:gd name="T25" fmla="*/ 2 h 12"/>
                  <a:gd name="T26" fmla="*/ 14 w 15"/>
                  <a:gd name="T27" fmla="*/ 4 h 12"/>
                  <a:gd name="T28" fmla="*/ 14 w 15"/>
                  <a:gd name="T29" fmla="*/ 8 h 12"/>
                  <a:gd name="T30" fmla="*/ 11 w 15"/>
                  <a:gd name="T31" fmla="*/ 10 h 12"/>
                  <a:gd name="T32" fmla="*/ 11 w 15"/>
                  <a:gd name="T33" fmla="*/ 7 h 12"/>
                  <a:gd name="T34" fmla="*/ 12 w 15"/>
                  <a:gd name="T35" fmla="*/ 6 h 12"/>
                  <a:gd name="T36" fmla="*/ 12 w 15"/>
                  <a:gd name="T37" fmla="*/ 5 h 12"/>
                  <a:gd name="T38" fmla="*/ 11 w 15"/>
                  <a:gd name="T39" fmla="*/ 3 h 12"/>
                  <a:gd name="T40" fmla="*/ 10 w 15"/>
                  <a:gd name="T41" fmla="*/ 3 h 12"/>
                  <a:gd name="T42" fmla="*/ 10 w 15"/>
                  <a:gd name="T43" fmla="*/ 3 h 12"/>
                  <a:gd name="T44" fmla="*/ 9 w 15"/>
                  <a:gd name="T45" fmla="*/ 6 h 12"/>
                  <a:gd name="T46" fmla="*/ 9 w 15"/>
                  <a:gd name="T47" fmla="*/ 9 h 12"/>
                  <a:gd name="T48" fmla="*/ 8 w 15"/>
                  <a:gd name="T49" fmla="*/ 10 h 12"/>
                  <a:gd name="T50" fmla="*/ 6 w 15"/>
                  <a:gd name="T51" fmla="*/ 11 h 12"/>
                  <a:gd name="T52" fmla="*/ 3 w 15"/>
                  <a:gd name="T53" fmla="*/ 11 h 12"/>
                  <a:gd name="T54" fmla="*/ 1 w 15"/>
                  <a:gd name="T55" fmla="*/ 10 h 12"/>
                  <a:gd name="T56" fmla="*/ 0 w 15"/>
                  <a:gd name="T57" fmla="*/ 7 h 12"/>
                  <a:gd name="T58" fmla="*/ 1 w 15"/>
                  <a:gd name="T59" fmla="*/ 3 h 12"/>
                  <a:gd name="T60" fmla="*/ 4 w 15"/>
                  <a:gd name="T6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" h="12">
                    <a:moveTo>
                      <a:pt x="4" y="1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3" y="8"/>
                      <a:pt x="4" y="8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2" y="1"/>
                      <a:pt x="13" y="1"/>
                      <a:pt x="13" y="2"/>
                    </a:cubicBezTo>
                    <a:cubicBezTo>
                      <a:pt x="14" y="2"/>
                      <a:pt x="14" y="3"/>
                      <a:pt x="14" y="4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3" y="9"/>
                      <a:pt x="12" y="10"/>
                      <a:pt x="11" y="1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6"/>
                    </a:cubicBezTo>
                    <a:cubicBezTo>
                      <a:pt x="9" y="7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5" y="12"/>
                      <a:pt x="4" y="11"/>
                      <a:pt x="3" y="11"/>
                    </a:cubicBezTo>
                    <a:cubicBezTo>
                      <a:pt x="3" y="11"/>
                      <a:pt x="2" y="10"/>
                      <a:pt x="1" y="10"/>
                    </a:cubicBezTo>
                    <a:cubicBezTo>
                      <a:pt x="1" y="9"/>
                      <a:pt x="1" y="8"/>
                      <a:pt x="0" y="7"/>
                    </a:cubicBezTo>
                    <a:cubicBezTo>
                      <a:pt x="0" y="5"/>
                      <a:pt x="0" y="4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ïṣḷîďé"/>
              <p:cNvSpPr/>
              <p:nvPr/>
            </p:nvSpPr>
            <p:spPr bwMode="auto">
              <a:xfrm>
                <a:off x="4916488" y="3205163"/>
                <a:ext cx="474663" cy="477838"/>
              </a:xfrm>
              <a:custGeom>
                <a:avLst/>
                <a:gdLst>
                  <a:gd name="T0" fmla="*/ 72 w 144"/>
                  <a:gd name="T1" fmla="*/ 143 h 143"/>
                  <a:gd name="T2" fmla="*/ 0 w 144"/>
                  <a:gd name="T3" fmla="*/ 72 h 143"/>
                  <a:gd name="T4" fmla="*/ 72 w 144"/>
                  <a:gd name="T5" fmla="*/ 0 h 143"/>
                  <a:gd name="T6" fmla="*/ 144 w 144"/>
                  <a:gd name="T7" fmla="*/ 72 h 143"/>
                  <a:gd name="T8" fmla="*/ 72 w 144"/>
                  <a:gd name="T9" fmla="*/ 143 h 143"/>
                  <a:gd name="T10" fmla="*/ 3 w 144"/>
                  <a:gd name="T11" fmla="*/ 72 h 143"/>
                  <a:gd name="T12" fmla="*/ 10 w 144"/>
                  <a:gd name="T13" fmla="*/ 102 h 143"/>
                  <a:gd name="T14" fmla="*/ 133 w 144"/>
                  <a:gd name="T15" fmla="*/ 102 h 143"/>
                  <a:gd name="T16" fmla="*/ 141 w 144"/>
                  <a:gd name="T17" fmla="*/ 72 h 143"/>
                  <a:gd name="T18" fmla="*/ 72 w 144"/>
                  <a:gd name="T19" fmla="*/ 3 h 143"/>
                  <a:gd name="T20" fmla="*/ 3 w 144"/>
                  <a:gd name="T21" fmla="*/ 72 h 143"/>
                  <a:gd name="T22" fmla="*/ 132 w 144"/>
                  <a:gd name="T23" fmla="*/ 106 h 143"/>
                  <a:gd name="T24" fmla="*/ 12 w 144"/>
                  <a:gd name="T25" fmla="*/ 106 h 143"/>
                  <a:gd name="T26" fmla="*/ 72 w 144"/>
                  <a:gd name="T27" fmla="*/ 140 h 143"/>
                  <a:gd name="T28" fmla="*/ 132 w 144"/>
                  <a:gd name="T29" fmla="*/ 10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143">
                    <a:moveTo>
                      <a:pt x="72" y="143"/>
                    </a:move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111" y="0"/>
                      <a:pt x="144" y="32"/>
                      <a:pt x="144" y="72"/>
                    </a:cubicBezTo>
                    <a:cubicBezTo>
                      <a:pt x="144" y="111"/>
                      <a:pt x="111" y="143"/>
                      <a:pt x="72" y="143"/>
                    </a:cubicBezTo>
                    <a:close/>
                    <a:moveTo>
                      <a:pt x="3" y="72"/>
                    </a:moveTo>
                    <a:cubicBezTo>
                      <a:pt x="3" y="83"/>
                      <a:pt x="6" y="93"/>
                      <a:pt x="10" y="102"/>
                    </a:cubicBezTo>
                    <a:cubicBezTo>
                      <a:pt x="133" y="102"/>
                      <a:pt x="133" y="102"/>
                      <a:pt x="133" y="102"/>
                    </a:cubicBezTo>
                    <a:cubicBezTo>
                      <a:pt x="138" y="93"/>
                      <a:pt x="141" y="83"/>
                      <a:pt x="141" y="72"/>
                    </a:cubicBezTo>
                    <a:cubicBezTo>
                      <a:pt x="141" y="34"/>
                      <a:pt x="110" y="3"/>
                      <a:pt x="72" y="3"/>
                    </a:cubicBezTo>
                    <a:cubicBezTo>
                      <a:pt x="34" y="3"/>
                      <a:pt x="3" y="34"/>
                      <a:pt x="3" y="72"/>
                    </a:cubicBezTo>
                    <a:close/>
                    <a:moveTo>
                      <a:pt x="132" y="106"/>
                    </a:moveTo>
                    <a:cubicBezTo>
                      <a:pt x="12" y="106"/>
                      <a:pt x="12" y="106"/>
                      <a:pt x="12" y="106"/>
                    </a:cubicBezTo>
                    <a:cubicBezTo>
                      <a:pt x="24" y="126"/>
                      <a:pt x="46" y="140"/>
                      <a:pt x="72" y="140"/>
                    </a:cubicBezTo>
                    <a:cubicBezTo>
                      <a:pt x="97" y="140"/>
                      <a:pt x="120" y="126"/>
                      <a:pt x="132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iṧḻîďé"/>
              <p:cNvSpPr/>
              <p:nvPr/>
            </p:nvSpPr>
            <p:spPr bwMode="auto">
              <a:xfrm>
                <a:off x="4948238" y="3235326"/>
                <a:ext cx="411163" cy="306388"/>
              </a:xfrm>
              <a:custGeom>
                <a:avLst/>
                <a:gdLst>
                  <a:gd name="T0" fmla="*/ 114 w 124"/>
                  <a:gd name="T1" fmla="*/ 68 h 92"/>
                  <a:gd name="T2" fmla="*/ 103 w 124"/>
                  <a:gd name="T3" fmla="*/ 62 h 92"/>
                  <a:gd name="T4" fmla="*/ 95 w 124"/>
                  <a:gd name="T5" fmla="*/ 68 h 92"/>
                  <a:gd name="T6" fmla="*/ 83 w 124"/>
                  <a:gd name="T7" fmla="*/ 62 h 92"/>
                  <a:gd name="T8" fmla="*/ 70 w 124"/>
                  <a:gd name="T9" fmla="*/ 81 h 92"/>
                  <a:gd name="T10" fmla="*/ 104 w 124"/>
                  <a:gd name="T11" fmla="*/ 76 h 92"/>
                  <a:gd name="T12" fmla="*/ 124 w 124"/>
                  <a:gd name="T13" fmla="*/ 83 h 92"/>
                  <a:gd name="T14" fmla="*/ 81 w 124"/>
                  <a:gd name="T15" fmla="*/ 84 h 92"/>
                  <a:gd name="T16" fmla="*/ 43 w 124"/>
                  <a:gd name="T17" fmla="*/ 84 h 92"/>
                  <a:gd name="T18" fmla="*/ 0 w 124"/>
                  <a:gd name="T19" fmla="*/ 83 h 92"/>
                  <a:gd name="T20" fmla="*/ 19 w 124"/>
                  <a:gd name="T21" fmla="*/ 76 h 92"/>
                  <a:gd name="T22" fmla="*/ 54 w 124"/>
                  <a:gd name="T23" fmla="*/ 81 h 92"/>
                  <a:gd name="T24" fmla="*/ 53 w 124"/>
                  <a:gd name="T25" fmla="*/ 62 h 92"/>
                  <a:gd name="T26" fmla="*/ 44 w 124"/>
                  <a:gd name="T27" fmla="*/ 55 h 92"/>
                  <a:gd name="T28" fmla="*/ 30 w 124"/>
                  <a:gd name="T29" fmla="*/ 66 h 92"/>
                  <a:gd name="T30" fmla="*/ 24 w 124"/>
                  <a:gd name="T31" fmla="*/ 55 h 92"/>
                  <a:gd name="T32" fmla="*/ 10 w 124"/>
                  <a:gd name="T33" fmla="*/ 66 h 92"/>
                  <a:gd name="T34" fmla="*/ 4 w 124"/>
                  <a:gd name="T35" fmla="*/ 56 h 92"/>
                  <a:gd name="T36" fmla="*/ 20 w 124"/>
                  <a:gd name="T37" fmla="*/ 47 h 92"/>
                  <a:gd name="T38" fmla="*/ 45 w 124"/>
                  <a:gd name="T39" fmla="*/ 35 h 92"/>
                  <a:gd name="T40" fmla="*/ 79 w 124"/>
                  <a:gd name="T41" fmla="*/ 35 h 92"/>
                  <a:gd name="T42" fmla="*/ 107 w 124"/>
                  <a:gd name="T43" fmla="*/ 53 h 92"/>
                  <a:gd name="T44" fmla="*/ 120 w 124"/>
                  <a:gd name="T45" fmla="*/ 62 h 92"/>
                  <a:gd name="T46" fmla="*/ 47 w 124"/>
                  <a:gd name="T47" fmla="*/ 47 h 92"/>
                  <a:gd name="T48" fmla="*/ 60 w 124"/>
                  <a:gd name="T49" fmla="*/ 37 h 92"/>
                  <a:gd name="T50" fmla="*/ 65 w 124"/>
                  <a:gd name="T51" fmla="*/ 48 h 92"/>
                  <a:gd name="T52" fmla="*/ 66 w 124"/>
                  <a:gd name="T53" fmla="*/ 55 h 92"/>
                  <a:gd name="T54" fmla="*/ 62 w 124"/>
                  <a:gd name="T55" fmla="*/ 17 h 92"/>
                  <a:gd name="T56" fmla="*/ 90 w 124"/>
                  <a:gd name="T57" fmla="*/ 35 h 92"/>
                  <a:gd name="T58" fmla="*/ 88 w 124"/>
                  <a:gd name="T59" fmla="*/ 54 h 92"/>
                  <a:gd name="T60" fmla="*/ 90 w 124"/>
                  <a:gd name="T61" fmla="*/ 35 h 92"/>
                  <a:gd name="T62" fmla="*/ 29 w 124"/>
                  <a:gd name="T63" fmla="*/ 47 h 92"/>
                  <a:gd name="T64" fmla="*/ 41 w 124"/>
                  <a:gd name="T65" fmla="*/ 4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92">
                    <a:moveTo>
                      <a:pt x="112" y="62"/>
                    </a:moveTo>
                    <a:cubicBezTo>
                      <a:pt x="114" y="68"/>
                      <a:pt x="114" y="68"/>
                      <a:pt x="114" y="68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3" y="62"/>
                      <a:pt x="103" y="62"/>
                      <a:pt x="103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5" y="68"/>
                      <a:pt x="95" y="68"/>
                      <a:pt x="95" y="68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3" y="83"/>
                      <a:pt x="81" y="77"/>
                    </a:cubicBezTo>
                    <a:cubicBezTo>
                      <a:pt x="81" y="77"/>
                      <a:pt x="92" y="88"/>
                      <a:pt x="104" y="76"/>
                    </a:cubicBezTo>
                    <a:cubicBezTo>
                      <a:pt x="104" y="76"/>
                      <a:pt x="112" y="85"/>
                      <a:pt x="122" y="77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15" y="90"/>
                      <a:pt x="104" y="84"/>
                    </a:cubicBezTo>
                    <a:cubicBezTo>
                      <a:pt x="104" y="84"/>
                      <a:pt x="92" y="92"/>
                      <a:pt x="81" y="84"/>
                    </a:cubicBezTo>
                    <a:cubicBezTo>
                      <a:pt x="81" y="84"/>
                      <a:pt x="70" y="92"/>
                      <a:pt x="62" y="84"/>
                    </a:cubicBezTo>
                    <a:cubicBezTo>
                      <a:pt x="62" y="84"/>
                      <a:pt x="56" y="92"/>
                      <a:pt x="43" y="84"/>
                    </a:cubicBezTo>
                    <a:cubicBezTo>
                      <a:pt x="43" y="84"/>
                      <a:pt x="33" y="92"/>
                      <a:pt x="19" y="83"/>
                    </a:cubicBezTo>
                    <a:cubicBezTo>
                      <a:pt x="19" y="83"/>
                      <a:pt x="10" y="90"/>
                      <a:pt x="0" y="83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11" y="85"/>
                      <a:pt x="19" y="76"/>
                    </a:cubicBezTo>
                    <a:cubicBezTo>
                      <a:pt x="19" y="76"/>
                      <a:pt x="30" y="88"/>
                      <a:pt x="43" y="77"/>
                    </a:cubicBezTo>
                    <a:cubicBezTo>
                      <a:pt x="43" y="77"/>
                      <a:pt x="50" y="82"/>
                      <a:pt x="54" y="81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107" y="53"/>
                      <a:pt x="107" y="53"/>
                      <a:pt x="107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62"/>
                      <a:pt x="120" y="62"/>
                      <a:pt x="120" y="62"/>
                    </a:cubicBezTo>
                    <a:cubicBezTo>
                      <a:pt x="112" y="62"/>
                      <a:pt x="112" y="62"/>
                      <a:pt x="112" y="62"/>
                    </a:cubicBezTo>
                    <a:close/>
                    <a:moveTo>
                      <a:pt x="47" y="47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47" y="47"/>
                      <a:pt x="47" y="47"/>
                      <a:pt x="47" y="47"/>
                    </a:cubicBezTo>
                    <a:close/>
                    <a:moveTo>
                      <a:pt x="90" y="35"/>
                    </a:moveTo>
                    <a:cubicBezTo>
                      <a:pt x="83" y="42"/>
                      <a:pt x="83" y="42"/>
                      <a:pt x="83" y="42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0" y="35"/>
                      <a:pt x="90" y="35"/>
                      <a:pt x="90" y="35"/>
                    </a:cubicBezTo>
                    <a:close/>
                    <a:moveTo>
                      <a:pt x="34" y="35"/>
                    </a:moveTo>
                    <a:cubicBezTo>
                      <a:pt x="29" y="47"/>
                      <a:pt x="29" y="47"/>
                      <a:pt x="2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41" y="42"/>
                      <a:pt x="41" y="42"/>
                      <a:pt x="41" y="42"/>
                    </a:cubicBezTo>
                    <a:lnTo>
                      <a:pt x="34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îṡ1íḓè"/>
              <p:cNvSpPr/>
              <p:nvPr/>
            </p:nvSpPr>
            <p:spPr bwMode="auto">
              <a:xfrm>
                <a:off x="5375275" y="3316288"/>
                <a:ext cx="88900" cy="58738"/>
              </a:xfrm>
              <a:custGeom>
                <a:avLst/>
                <a:gdLst>
                  <a:gd name="T0" fmla="*/ 2 w 27"/>
                  <a:gd name="T1" fmla="*/ 7 h 18"/>
                  <a:gd name="T2" fmla="*/ 4 w 27"/>
                  <a:gd name="T3" fmla="*/ 12 h 18"/>
                  <a:gd name="T4" fmla="*/ 6 w 27"/>
                  <a:gd name="T5" fmla="*/ 10 h 18"/>
                  <a:gd name="T6" fmla="*/ 5 w 27"/>
                  <a:gd name="T7" fmla="*/ 8 h 18"/>
                  <a:gd name="T8" fmla="*/ 2 w 27"/>
                  <a:gd name="T9" fmla="*/ 7 h 18"/>
                  <a:gd name="T10" fmla="*/ 4 w 27"/>
                  <a:gd name="T11" fmla="*/ 13 h 18"/>
                  <a:gd name="T12" fmla="*/ 1 w 27"/>
                  <a:gd name="T13" fmla="*/ 10 h 18"/>
                  <a:gd name="T14" fmla="*/ 3 w 27"/>
                  <a:gd name="T15" fmla="*/ 2 h 18"/>
                  <a:gd name="T16" fmla="*/ 9 w 27"/>
                  <a:gd name="T17" fmla="*/ 11 h 18"/>
                  <a:gd name="T18" fmla="*/ 9 w 27"/>
                  <a:gd name="T19" fmla="*/ 8 h 18"/>
                  <a:gd name="T20" fmla="*/ 10 w 27"/>
                  <a:gd name="T21" fmla="*/ 6 h 18"/>
                  <a:gd name="T22" fmla="*/ 12 w 27"/>
                  <a:gd name="T23" fmla="*/ 6 h 18"/>
                  <a:gd name="T24" fmla="*/ 10 w 27"/>
                  <a:gd name="T25" fmla="*/ 5 h 18"/>
                  <a:gd name="T26" fmla="*/ 10 w 27"/>
                  <a:gd name="T27" fmla="*/ 3 h 18"/>
                  <a:gd name="T28" fmla="*/ 12 w 27"/>
                  <a:gd name="T29" fmla="*/ 3 h 18"/>
                  <a:gd name="T30" fmla="*/ 20 w 27"/>
                  <a:gd name="T31" fmla="*/ 7 h 18"/>
                  <a:gd name="T32" fmla="*/ 21 w 27"/>
                  <a:gd name="T33" fmla="*/ 7 h 18"/>
                  <a:gd name="T34" fmla="*/ 21 w 27"/>
                  <a:gd name="T35" fmla="*/ 5 h 18"/>
                  <a:gd name="T36" fmla="*/ 18 w 27"/>
                  <a:gd name="T37" fmla="*/ 3 h 18"/>
                  <a:gd name="T38" fmla="*/ 17 w 27"/>
                  <a:gd name="T39" fmla="*/ 1 h 18"/>
                  <a:gd name="T40" fmla="*/ 19 w 27"/>
                  <a:gd name="T41" fmla="*/ 0 h 18"/>
                  <a:gd name="T42" fmla="*/ 20 w 27"/>
                  <a:gd name="T43" fmla="*/ 1 h 18"/>
                  <a:gd name="T44" fmla="*/ 19 w 27"/>
                  <a:gd name="T45" fmla="*/ 2 h 18"/>
                  <a:gd name="T46" fmla="*/ 22 w 27"/>
                  <a:gd name="T47" fmla="*/ 5 h 18"/>
                  <a:gd name="T48" fmla="*/ 23 w 27"/>
                  <a:gd name="T49" fmla="*/ 5 h 18"/>
                  <a:gd name="T50" fmla="*/ 24 w 27"/>
                  <a:gd name="T51" fmla="*/ 7 h 18"/>
                  <a:gd name="T52" fmla="*/ 26 w 27"/>
                  <a:gd name="T53" fmla="*/ 8 h 18"/>
                  <a:gd name="T54" fmla="*/ 27 w 27"/>
                  <a:gd name="T55" fmla="*/ 9 h 18"/>
                  <a:gd name="T56" fmla="*/ 27 w 27"/>
                  <a:gd name="T57" fmla="*/ 11 h 18"/>
                  <a:gd name="T58" fmla="*/ 21 w 27"/>
                  <a:gd name="T59" fmla="*/ 9 h 18"/>
                  <a:gd name="T60" fmla="*/ 19 w 27"/>
                  <a:gd name="T61" fmla="*/ 8 h 18"/>
                  <a:gd name="T62" fmla="*/ 17 w 27"/>
                  <a:gd name="T63" fmla="*/ 8 h 18"/>
                  <a:gd name="T64" fmla="*/ 14 w 27"/>
                  <a:gd name="T65" fmla="*/ 6 h 18"/>
                  <a:gd name="T66" fmla="*/ 15 w 27"/>
                  <a:gd name="T67" fmla="*/ 9 h 18"/>
                  <a:gd name="T68" fmla="*/ 11 w 27"/>
                  <a:gd name="T69" fmla="*/ 8 h 18"/>
                  <a:gd name="T70" fmla="*/ 9 w 27"/>
                  <a:gd name="T71" fmla="*/ 12 h 18"/>
                  <a:gd name="T72" fmla="*/ 9 w 27"/>
                  <a:gd name="T73" fmla="*/ 15 h 18"/>
                  <a:gd name="T74" fmla="*/ 7 w 27"/>
                  <a:gd name="T75" fmla="*/ 16 h 18"/>
                  <a:gd name="T76" fmla="*/ 7 w 27"/>
                  <a:gd name="T77" fmla="*/ 15 h 18"/>
                  <a:gd name="T78" fmla="*/ 7 w 27"/>
                  <a:gd name="T79" fmla="*/ 13 h 18"/>
                  <a:gd name="T80" fmla="*/ 6 w 27"/>
                  <a:gd name="T81" fmla="*/ 13 h 18"/>
                  <a:gd name="T82" fmla="*/ 4 w 27"/>
                  <a:gd name="T83" fmla="*/ 13 h 18"/>
                  <a:gd name="T84" fmla="*/ 25 w 27"/>
                  <a:gd name="T85" fmla="*/ 9 h 18"/>
                  <a:gd name="T86" fmla="*/ 24 w 27"/>
                  <a:gd name="T87" fmla="*/ 8 h 18"/>
                  <a:gd name="T88" fmla="*/ 23 w 27"/>
                  <a:gd name="T89" fmla="*/ 8 h 18"/>
                  <a:gd name="T90" fmla="*/ 25 w 27"/>
                  <a:gd name="T91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" h="18">
                    <a:moveTo>
                      <a:pt x="2" y="7"/>
                    </a:moveTo>
                    <a:cubicBezTo>
                      <a:pt x="2" y="7"/>
                      <a:pt x="1" y="12"/>
                      <a:pt x="4" y="12"/>
                    </a:cubicBezTo>
                    <a:cubicBezTo>
                      <a:pt x="4" y="12"/>
                      <a:pt x="8" y="12"/>
                      <a:pt x="6" y="10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2" y="5"/>
                      <a:pt x="2" y="7"/>
                    </a:cubicBezTo>
                    <a:close/>
                    <a:moveTo>
                      <a:pt x="4" y="13"/>
                    </a:moveTo>
                    <a:cubicBezTo>
                      <a:pt x="0" y="13"/>
                      <a:pt x="1" y="10"/>
                      <a:pt x="1" y="10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9" y="7"/>
                      <a:pt x="9" y="11"/>
                      <a:pt x="9" y="11"/>
                    </a:cubicBezTo>
                    <a:cubicBezTo>
                      <a:pt x="10" y="10"/>
                      <a:pt x="9" y="8"/>
                      <a:pt x="9" y="8"/>
                    </a:cubicBezTo>
                    <a:cubicBezTo>
                      <a:pt x="8" y="6"/>
                      <a:pt x="10" y="6"/>
                      <a:pt x="10" y="6"/>
                    </a:cubicBezTo>
                    <a:cubicBezTo>
                      <a:pt x="11" y="7"/>
                      <a:pt x="12" y="6"/>
                      <a:pt x="12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3"/>
                      <a:pt x="10" y="3"/>
                    </a:cubicBezTo>
                    <a:cubicBezTo>
                      <a:pt x="11" y="2"/>
                      <a:pt x="12" y="3"/>
                      <a:pt x="12" y="3"/>
                    </a:cubicBezTo>
                    <a:cubicBezTo>
                      <a:pt x="12" y="4"/>
                      <a:pt x="20" y="7"/>
                      <a:pt x="20" y="7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5"/>
                      <a:pt x="21" y="5"/>
                    </a:cubicBezTo>
                    <a:cubicBezTo>
                      <a:pt x="21" y="5"/>
                      <a:pt x="18" y="3"/>
                      <a:pt x="18" y="3"/>
                    </a:cubicBezTo>
                    <a:cubicBezTo>
                      <a:pt x="16" y="3"/>
                      <a:pt x="17" y="1"/>
                      <a:pt x="17" y="1"/>
                    </a:cubicBezTo>
                    <a:cubicBezTo>
                      <a:pt x="17" y="1"/>
                      <a:pt x="19" y="0"/>
                      <a:pt x="19" y="0"/>
                    </a:cubicBezTo>
                    <a:cubicBezTo>
                      <a:pt x="21" y="0"/>
                      <a:pt x="20" y="1"/>
                      <a:pt x="20" y="1"/>
                    </a:cubicBezTo>
                    <a:cubicBezTo>
                      <a:pt x="18" y="2"/>
                      <a:pt x="19" y="2"/>
                      <a:pt x="19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7"/>
                      <a:pt x="24" y="7"/>
                      <a:pt x="24" y="7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11"/>
                      <a:pt x="27" y="11"/>
                    </a:cubicBezTo>
                    <a:cubicBezTo>
                      <a:pt x="22" y="11"/>
                      <a:pt x="21" y="9"/>
                      <a:pt x="21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18" y="8"/>
                      <a:pt x="17" y="8"/>
                      <a:pt x="17" y="8"/>
                    </a:cubicBezTo>
                    <a:cubicBezTo>
                      <a:pt x="17" y="7"/>
                      <a:pt x="15" y="6"/>
                      <a:pt x="14" y="6"/>
                    </a:cubicBezTo>
                    <a:cubicBezTo>
                      <a:pt x="16" y="8"/>
                      <a:pt x="15" y="9"/>
                      <a:pt x="15" y="9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2"/>
                      <a:pt x="9" y="12"/>
                      <a:pt x="9" y="1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8"/>
                      <a:pt x="7" y="16"/>
                      <a:pt x="7" y="16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3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lose/>
                    <a:moveTo>
                      <a:pt x="25" y="9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2" y="8"/>
                      <a:pt x="25" y="9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ïṩliḑé"/>
              <p:cNvSpPr/>
              <p:nvPr/>
            </p:nvSpPr>
            <p:spPr bwMode="auto">
              <a:xfrm>
                <a:off x="5249863" y="3201988"/>
                <a:ext cx="26988" cy="23813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2 h 7"/>
                  <a:gd name="T4" fmla="*/ 6 w 8"/>
                  <a:gd name="T5" fmla="*/ 2 h 7"/>
                  <a:gd name="T6" fmla="*/ 6 w 8"/>
                  <a:gd name="T7" fmla="*/ 6 h 7"/>
                  <a:gd name="T8" fmla="*/ 2 w 8"/>
                  <a:gd name="T9" fmla="*/ 7 h 7"/>
                  <a:gd name="T10" fmla="*/ 2 w 8"/>
                  <a:gd name="T11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6"/>
                      <a:pt x="5" y="2"/>
                      <a:pt x="5" y="2"/>
                    </a:cubicBezTo>
                    <a:cubicBezTo>
                      <a:pt x="5" y="0"/>
                      <a:pt x="6" y="2"/>
                      <a:pt x="6" y="2"/>
                    </a:cubicBezTo>
                    <a:cubicBezTo>
                      <a:pt x="8" y="4"/>
                      <a:pt x="6" y="6"/>
                      <a:pt x="6" y="6"/>
                    </a:cubicBezTo>
                    <a:cubicBezTo>
                      <a:pt x="5" y="6"/>
                      <a:pt x="2" y="7"/>
                      <a:pt x="2" y="7"/>
                    </a:cubicBezTo>
                    <a:cubicBezTo>
                      <a:pt x="0" y="7"/>
                      <a:pt x="2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îSľíḓê"/>
              <p:cNvSpPr/>
              <p:nvPr/>
            </p:nvSpPr>
            <p:spPr bwMode="auto">
              <a:xfrm>
                <a:off x="5207000" y="3162301"/>
                <a:ext cx="85725" cy="39688"/>
              </a:xfrm>
              <a:custGeom>
                <a:avLst/>
                <a:gdLst>
                  <a:gd name="T0" fmla="*/ 16 w 26"/>
                  <a:gd name="T1" fmla="*/ 1 h 12"/>
                  <a:gd name="T2" fmla="*/ 17 w 26"/>
                  <a:gd name="T3" fmla="*/ 2 h 12"/>
                  <a:gd name="T4" fmla="*/ 15 w 26"/>
                  <a:gd name="T5" fmla="*/ 4 h 12"/>
                  <a:gd name="T6" fmla="*/ 20 w 26"/>
                  <a:gd name="T7" fmla="*/ 3 h 12"/>
                  <a:gd name="T8" fmla="*/ 20 w 26"/>
                  <a:gd name="T9" fmla="*/ 3 h 12"/>
                  <a:gd name="T10" fmla="*/ 21 w 26"/>
                  <a:gd name="T11" fmla="*/ 0 h 12"/>
                  <a:gd name="T12" fmla="*/ 22 w 26"/>
                  <a:gd name="T13" fmla="*/ 1 h 12"/>
                  <a:gd name="T14" fmla="*/ 23 w 26"/>
                  <a:gd name="T15" fmla="*/ 4 h 12"/>
                  <a:gd name="T16" fmla="*/ 25 w 26"/>
                  <a:gd name="T17" fmla="*/ 4 h 12"/>
                  <a:gd name="T18" fmla="*/ 26 w 26"/>
                  <a:gd name="T19" fmla="*/ 4 h 12"/>
                  <a:gd name="T20" fmla="*/ 26 w 26"/>
                  <a:gd name="T21" fmla="*/ 6 h 12"/>
                  <a:gd name="T22" fmla="*/ 22 w 26"/>
                  <a:gd name="T23" fmla="*/ 6 h 12"/>
                  <a:gd name="T24" fmla="*/ 11 w 26"/>
                  <a:gd name="T25" fmla="*/ 11 h 12"/>
                  <a:gd name="T26" fmla="*/ 3 w 26"/>
                  <a:gd name="T27" fmla="*/ 12 h 12"/>
                  <a:gd name="T28" fmla="*/ 2 w 26"/>
                  <a:gd name="T29" fmla="*/ 11 h 12"/>
                  <a:gd name="T30" fmla="*/ 12 w 26"/>
                  <a:gd name="T31" fmla="*/ 8 h 12"/>
                  <a:gd name="T32" fmla="*/ 15 w 26"/>
                  <a:gd name="T33" fmla="*/ 7 h 12"/>
                  <a:gd name="T34" fmla="*/ 13 w 26"/>
                  <a:gd name="T35" fmla="*/ 5 h 12"/>
                  <a:gd name="T36" fmla="*/ 16 w 26"/>
                  <a:gd name="T3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2">
                    <a:moveTo>
                      <a:pt x="16" y="1"/>
                    </a:moveTo>
                    <a:cubicBezTo>
                      <a:pt x="16" y="1"/>
                      <a:pt x="17" y="1"/>
                      <a:pt x="17" y="2"/>
                    </a:cubicBezTo>
                    <a:cubicBezTo>
                      <a:pt x="17" y="2"/>
                      <a:pt x="15" y="2"/>
                      <a:pt x="15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1" y="1"/>
                      <a:pt x="21" y="0"/>
                    </a:cubicBezTo>
                    <a:cubicBezTo>
                      <a:pt x="21" y="0"/>
                      <a:pt x="22" y="0"/>
                      <a:pt x="22" y="1"/>
                    </a:cubicBezTo>
                    <a:cubicBezTo>
                      <a:pt x="22" y="1"/>
                      <a:pt x="23" y="3"/>
                      <a:pt x="23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6" y="4"/>
                      <a:pt x="26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4" y="6"/>
                      <a:pt x="22" y="6"/>
                    </a:cubicBezTo>
                    <a:cubicBezTo>
                      <a:pt x="22" y="6"/>
                      <a:pt x="21" y="8"/>
                      <a:pt x="11" y="11"/>
                    </a:cubicBezTo>
                    <a:cubicBezTo>
                      <a:pt x="11" y="11"/>
                      <a:pt x="4" y="12"/>
                      <a:pt x="3" y="12"/>
                    </a:cubicBezTo>
                    <a:cubicBezTo>
                      <a:pt x="3" y="12"/>
                      <a:pt x="0" y="11"/>
                      <a:pt x="2" y="11"/>
                    </a:cubicBezTo>
                    <a:cubicBezTo>
                      <a:pt x="2" y="11"/>
                      <a:pt x="8" y="11"/>
                      <a:pt x="12" y="8"/>
                    </a:cubicBezTo>
                    <a:cubicBezTo>
                      <a:pt x="12" y="8"/>
                      <a:pt x="15" y="7"/>
                      <a:pt x="15" y="7"/>
                    </a:cubicBezTo>
                    <a:cubicBezTo>
                      <a:pt x="15" y="7"/>
                      <a:pt x="13" y="6"/>
                      <a:pt x="13" y="5"/>
                    </a:cubicBezTo>
                    <a:cubicBezTo>
                      <a:pt x="13" y="5"/>
                      <a:pt x="14" y="2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íṧļïḋé"/>
              <p:cNvSpPr/>
              <p:nvPr/>
            </p:nvSpPr>
            <p:spPr bwMode="auto">
              <a:xfrm>
                <a:off x="5041900" y="3201988"/>
                <a:ext cx="15875" cy="14288"/>
              </a:xfrm>
              <a:custGeom>
                <a:avLst/>
                <a:gdLst>
                  <a:gd name="T0" fmla="*/ 5 w 5"/>
                  <a:gd name="T1" fmla="*/ 1 h 4"/>
                  <a:gd name="T2" fmla="*/ 5 w 5"/>
                  <a:gd name="T3" fmla="*/ 2 h 4"/>
                  <a:gd name="T4" fmla="*/ 4 w 5"/>
                  <a:gd name="T5" fmla="*/ 3 h 4"/>
                  <a:gd name="T6" fmla="*/ 2 w 5"/>
                  <a:gd name="T7" fmla="*/ 2 h 4"/>
                  <a:gd name="T8" fmla="*/ 2 w 5"/>
                  <a:gd name="T9" fmla="*/ 1 h 4"/>
                  <a:gd name="T10" fmla="*/ 4 w 5"/>
                  <a:gd name="T11" fmla="*/ 0 h 4"/>
                  <a:gd name="T12" fmla="*/ 5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5" y="1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4"/>
                      <a:pt x="4" y="3"/>
                      <a:pt x="4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0" y="1"/>
                      <a:pt x="2" y="1"/>
                      <a:pt x="2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îŝľiḋe"/>
              <p:cNvSpPr/>
              <p:nvPr/>
            </p:nvSpPr>
            <p:spPr bwMode="auto">
              <a:xfrm>
                <a:off x="5011738" y="3146426"/>
                <a:ext cx="39688" cy="85725"/>
              </a:xfrm>
              <a:custGeom>
                <a:avLst/>
                <a:gdLst>
                  <a:gd name="T0" fmla="*/ 4 w 12"/>
                  <a:gd name="T1" fmla="*/ 19 h 26"/>
                  <a:gd name="T2" fmla="*/ 4 w 12"/>
                  <a:gd name="T3" fmla="*/ 14 h 26"/>
                  <a:gd name="T4" fmla="*/ 1 w 12"/>
                  <a:gd name="T5" fmla="*/ 13 h 26"/>
                  <a:gd name="T6" fmla="*/ 2 w 12"/>
                  <a:gd name="T7" fmla="*/ 12 h 26"/>
                  <a:gd name="T8" fmla="*/ 3 w 12"/>
                  <a:gd name="T9" fmla="*/ 10 h 26"/>
                  <a:gd name="T10" fmla="*/ 3 w 12"/>
                  <a:gd name="T11" fmla="*/ 2 h 26"/>
                  <a:gd name="T12" fmla="*/ 4 w 12"/>
                  <a:gd name="T13" fmla="*/ 1 h 26"/>
                  <a:gd name="T14" fmla="*/ 4 w 12"/>
                  <a:gd name="T15" fmla="*/ 2 h 26"/>
                  <a:gd name="T16" fmla="*/ 5 w 12"/>
                  <a:gd name="T17" fmla="*/ 6 h 26"/>
                  <a:gd name="T18" fmla="*/ 6 w 12"/>
                  <a:gd name="T19" fmla="*/ 3 h 26"/>
                  <a:gd name="T20" fmla="*/ 7 w 12"/>
                  <a:gd name="T21" fmla="*/ 2 h 26"/>
                  <a:gd name="T22" fmla="*/ 8 w 12"/>
                  <a:gd name="T23" fmla="*/ 2 h 26"/>
                  <a:gd name="T24" fmla="*/ 8 w 12"/>
                  <a:gd name="T25" fmla="*/ 6 h 26"/>
                  <a:gd name="T26" fmla="*/ 6 w 12"/>
                  <a:gd name="T27" fmla="*/ 9 h 26"/>
                  <a:gd name="T28" fmla="*/ 6 w 12"/>
                  <a:gd name="T29" fmla="*/ 10 h 26"/>
                  <a:gd name="T30" fmla="*/ 8 w 12"/>
                  <a:gd name="T31" fmla="*/ 11 h 26"/>
                  <a:gd name="T32" fmla="*/ 8 w 12"/>
                  <a:gd name="T33" fmla="*/ 11 h 26"/>
                  <a:gd name="T34" fmla="*/ 8 w 12"/>
                  <a:gd name="T35" fmla="*/ 12 h 26"/>
                  <a:gd name="T36" fmla="*/ 9 w 12"/>
                  <a:gd name="T37" fmla="*/ 13 h 26"/>
                  <a:gd name="T38" fmla="*/ 9 w 12"/>
                  <a:gd name="T39" fmla="*/ 17 h 26"/>
                  <a:gd name="T40" fmla="*/ 11 w 12"/>
                  <a:gd name="T41" fmla="*/ 21 h 26"/>
                  <a:gd name="T42" fmla="*/ 12 w 12"/>
                  <a:gd name="T43" fmla="*/ 24 h 26"/>
                  <a:gd name="T44" fmla="*/ 8 w 12"/>
                  <a:gd name="T45" fmla="*/ 23 h 26"/>
                  <a:gd name="T46" fmla="*/ 8 w 12"/>
                  <a:gd name="T47" fmla="*/ 25 h 26"/>
                  <a:gd name="T48" fmla="*/ 7 w 12"/>
                  <a:gd name="T49" fmla="*/ 26 h 26"/>
                  <a:gd name="T50" fmla="*/ 6 w 12"/>
                  <a:gd name="T51" fmla="*/ 24 h 26"/>
                  <a:gd name="T52" fmla="*/ 6 w 12"/>
                  <a:gd name="T53" fmla="*/ 23 h 26"/>
                  <a:gd name="T54" fmla="*/ 8 w 12"/>
                  <a:gd name="T55" fmla="*/ 21 h 26"/>
                  <a:gd name="T56" fmla="*/ 7 w 12"/>
                  <a:gd name="T57" fmla="*/ 18 h 26"/>
                  <a:gd name="T58" fmla="*/ 7 w 12"/>
                  <a:gd name="T59" fmla="*/ 18 h 26"/>
                  <a:gd name="T60" fmla="*/ 6 w 12"/>
                  <a:gd name="T61" fmla="*/ 20 h 26"/>
                  <a:gd name="T62" fmla="*/ 4 w 12"/>
                  <a:gd name="T63" fmla="*/ 20 h 26"/>
                  <a:gd name="T64" fmla="*/ 4 w 12"/>
                  <a:gd name="T65" fmla="*/ 19 h 26"/>
                  <a:gd name="T66" fmla="*/ 6 w 12"/>
                  <a:gd name="T67" fmla="*/ 16 h 26"/>
                  <a:gd name="T68" fmla="*/ 6 w 12"/>
                  <a:gd name="T69" fmla="*/ 15 h 26"/>
                  <a:gd name="T70" fmla="*/ 5 w 12"/>
                  <a:gd name="T71" fmla="*/ 11 h 26"/>
                  <a:gd name="T72" fmla="*/ 5 w 12"/>
                  <a:gd name="T73" fmla="*/ 14 h 26"/>
                  <a:gd name="T74" fmla="*/ 5 w 12"/>
                  <a:gd name="T75" fmla="*/ 18 h 26"/>
                  <a:gd name="T76" fmla="*/ 6 w 12"/>
                  <a:gd name="T77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" h="26">
                    <a:moveTo>
                      <a:pt x="4" y="19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2" y="12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6"/>
                      <a:pt x="5" y="6"/>
                    </a:cubicBezTo>
                    <a:cubicBezTo>
                      <a:pt x="5" y="5"/>
                      <a:pt x="6" y="4"/>
                      <a:pt x="6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1"/>
                      <a:pt x="6" y="10"/>
                      <a:pt x="6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6"/>
                      <a:pt x="9" y="17"/>
                      <a:pt x="9" y="17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2"/>
                      <a:pt x="12" y="24"/>
                      <a:pt x="12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6"/>
                      <a:pt x="7" y="26"/>
                      <a:pt x="7" y="26"/>
                    </a:cubicBezTo>
                    <a:cubicBezTo>
                      <a:pt x="4" y="26"/>
                      <a:pt x="6" y="24"/>
                      <a:pt x="6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3"/>
                      <a:pt x="8" y="21"/>
                      <a:pt x="8" y="21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lose/>
                    <a:moveTo>
                      <a:pt x="6" y="16"/>
                    </a:moveTo>
                    <a:cubicBezTo>
                      <a:pt x="6" y="16"/>
                      <a:pt x="6" y="16"/>
                      <a:pt x="6" y="15"/>
                    </a:cubicBezTo>
                    <a:cubicBezTo>
                      <a:pt x="6" y="15"/>
                      <a:pt x="6" y="12"/>
                      <a:pt x="5" y="11"/>
                    </a:cubicBezTo>
                    <a:cubicBezTo>
                      <a:pt x="5" y="11"/>
                      <a:pt x="4" y="12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ïṣļîḋe"/>
              <p:cNvSpPr/>
              <p:nvPr/>
            </p:nvSpPr>
            <p:spPr bwMode="auto">
              <a:xfrm>
                <a:off x="4905375" y="3313113"/>
                <a:ext cx="17463" cy="25400"/>
              </a:xfrm>
              <a:custGeom>
                <a:avLst/>
                <a:gdLst>
                  <a:gd name="T0" fmla="*/ 4 w 5"/>
                  <a:gd name="T1" fmla="*/ 1 h 8"/>
                  <a:gd name="T2" fmla="*/ 4 w 5"/>
                  <a:gd name="T3" fmla="*/ 2 h 8"/>
                  <a:gd name="T4" fmla="*/ 3 w 5"/>
                  <a:gd name="T5" fmla="*/ 6 h 8"/>
                  <a:gd name="T6" fmla="*/ 2 w 5"/>
                  <a:gd name="T7" fmla="*/ 7 h 8"/>
                  <a:gd name="T8" fmla="*/ 1 w 5"/>
                  <a:gd name="T9" fmla="*/ 2 h 8"/>
                  <a:gd name="T10" fmla="*/ 1 w 5"/>
                  <a:gd name="T11" fmla="*/ 0 h 8"/>
                  <a:gd name="T12" fmla="*/ 4 w 5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4" y="1"/>
                    </a:moveTo>
                    <a:cubicBezTo>
                      <a:pt x="5" y="1"/>
                      <a:pt x="4" y="2"/>
                      <a:pt x="4" y="2"/>
                    </a:cubicBezTo>
                    <a:cubicBezTo>
                      <a:pt x="4" y="3"/>
                      <a:pt x="3" y="6"/>
                      <a:pt x="3" y="6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5"/>
                      <a:pt x="1" y="2"/>
                      <a:pt x="1" y="2"/>
                    </a:cubicBezTo>
                    <a:cubicBezTo>
                      <a:pt x="0" y="1"/>
                      <a:pt x="1" y="0"/>
                      <a:pt x="1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ís1íḋe"/>
              <p:cNvSpPr/>
              <p:nvPr/>
            </p:nvSpPr>
            <p:spPr bwMode="auto">
              <a:xfrm>
                <a:off x="4865688" y="3305176"/>
                <a:ext cx="26988" cy="26988"/>
              </a:xfrm>
              <a:custGeom>
                <a:avLst/>
                <a:gdLst>
                  <a:gd name="T0" fmla="*/ 7 w 8"/>
                  <a:gd name="T1" fmla="*/ 5 h 8"/>
                  <a:gd name="T2" fmla="*/ 8 w 8"/>
                  <a:gd name="T3" fmla="*/ 8 h 8"/>
                  <a:gd name="T4" fmla="*/ 7 w 8"/>
                  <a:gd name="T5" fmla="*/ 8 h 8"/>
                  <a:gd name="T6" fmla="*/ 6 w 8"/>
                  <a:gd name="T7" fmla="*/ 6 h 8"/>
                  <a:gd name="T8" fmla="*/ 3 w 8"/>
                  <a:gd name="T9" fmla="*/ 2 h 8"/>
                  <a:gd name="T10" fmla="*/ 1 w 8"/>
                  <a:gd name="T11" fmla="*/ 0 h 8"/>
                  <a:gd name="T12" fmla="*/ 1 w 8"/>
                  <a:gd name="T13" fmla="*/ 0 h 8"/>
                  <a:gd name="T14" fmla="*/ 4 w 8"/>
                  <a:gd name="T15" fmla="*/ 0 h 8"/>
                  <a:gd name="T16" fmla="*/ 7 w 8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7" y="5"/>
                    </a:moveTo>
                    <a:cubicBezTo>
                      <a:pt x="8" y="6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6" y="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7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íṧḻiďê"/>
              <p:cNvSpPr/>
              <p:nvPr/>
            </p:nvSpPr>
            <p:spPr bwMode="auto">
              <a:xfrm>
                <a:off x="4876800" y="3325813"/>
                <a:ext cx="25400" cy="53975"/>
              </a:xfrm>
              <a:custGeom>
                <a:avLst/>
                <a:gdLst>
                  <a:gd name="T0" fmla="*/ 6 w 8"/>
                  <a:gd name="T1" fmla="*/ 1 h 16"/>
                  <a:gd name="T2" fmla="*/ 7 w 8"/>
                  <a:gd name="T3" fmla="*/ 1 h 16"/>
                  <a:gd name="T4" fmla="*/ 8 w 8"/>
                  <a:gd name="T5" fmla="*/ 6 h 16"/>
                  <a:gd name="T6" fmla="*/ 8 w 8"/>
                  <a:gd name="T7" fmla="*/ 10 h 16"/>
                  <a:gd name="T8" fmla="*/ 6 w 8"/>
                  <a:gd name="T9" fmla="*/ 16 h 16"/>
                  <a:gd name="T10" fmla="*/ 3 w 8"/>
                  <a:gd name="T11" fmla="*/ 15 h 16"/>
                  <a:gd name="T12" fmla="*/ 1 w 8"/>
                  <a:gd name="T13" fmla="*/ 9 h 16"/>
                  <a:gd name="T14" fmla="*/ 1 w 8"/>
                  <a:gd name="T15" fmla="*/ 9 h 16"/>
                  <a:gd name="T16" fmla="*/ 5 w 8"/>
                  <a:gd name="T17" fmla="*/ 12 h 16"/>
                  <a:gd name="T18" fmla="*/ 5 w 8"/>
                  <a:gd name="T19" fmla="*/ 12 h 16"/>
                  <a:gd name="T20" fmla="*/ 5 w 8"/>
                  <a:gd name="T21" fmla="*/ 10 h 16"/>
                  <a:gd name="T22" fmla="*/ 6 w 8"/>
                  <a:gd name="T23" fmla="*/ 6 h 16"/>
                  <a:gd name="T24" fmla="*/ 6 w 8"/>
                  <a:gd name="T2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7" y="0"/>
                      <a:pt x="7" y="1"/>
                      <a:pt x="7" y="1"/>
                    </a:cubicBezTo>
                    <a:cubicBezTo>
                      <a:pt x="8" y="3"/>
                      <a:pt x="8" y="6"/>
                      <a:pt x="8" y="6"/>
                    </a:cubicBezTo>
                    <a:cubicBezTo>
                      <a:pt x="8" y="7"/>
                      <a:pt x="8" y="10"/>
                      <a:pt x="8" y="10"/>
                    </a:cubicBezTo>
                    <a:cubicBezTo>
                      <a:pt x="8" y="12"/>
                      <a:pt x="6" y="16"/>
                      <a:pt x="6" y="16"/>
                    </a:cubicBezTo>
                    <a:cubicBezTo>
                      <a:pt x="5" y="16"/>
                      <a:pt x="3" y="15"/>
                      <a:pt x="3" y="15"/>
                    </a:cubicBezTo>
                    <a:cubicBezTo>
                      <a:pt x="3" y="14"/>
                      <a:pt x="1" y="9"/>
                      <a:pt x="1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8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0"/>
                      <a:pt x="5" y="10"/>
                    </a:cubicBezTo>
                    <a:cubicBezTo>
                      <a:pt x="6" y="9"/>
                      <a:pt x="6" y="6"/>
                      <a:pt x="6" y="6"/>
                    </a:cubicBezTo>
                    <a:cubicBezTo>
                      <a:pt x="7" y="5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iŝ1iḋe"/>
              <p:cNvSpPr/>
              <p:nvPr/>
            </p:nvSpPr>
            <p:spPr bwMode="auto">
              <a:xfrm>
                <a:off x="5075238" y="3586163"/>
                <a:ext cx="15875" cy="46038"/>
              </a:xfrm>
              <a:custGeom>
                <a:avLst/>
                <a:gdLst>
                  <a:gd name="T0" fmla="*/ 0 w 10"/>
                  <a:gd name="T1" fmla="*/ 6 h 29"/>
                  <a:gd name="T2" fmla="*/ 8 w 10"/>
                  <a:gd name="T3" fmla="*/ 0 h 29"/>
                  <a:gd name="T4" fmla="*/ 10 w 10"/>
                  <a:gd name="T5" fmla="*/ 2 h 29"/>
                  <a:gd name="T6" fmla="*/ 10 w 10"/>
                  <a:gd name="T7" fmla="*/ 29 h 29"/>
                  <a:gd name="T8" fmla="*/ 6 w 10"/>
                  <a:gd name="T9" fmla="*/ 29 h 29"/>
                  <a:gd name="T10" fmla="*/ 6 w 10"/>
                  <a:gd name="T11" fmla="*/ 6 h 29"/>
                  <a:gd name="T12" fmla="*/ 2 w 10"/>
                  <a:gd name="T13" fmla="*/ 8 h 29"/>
                  <a:gd name="T14" fmla="*/ 0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0" y="6"/>
                    </a:moveTo>
                    <a:lnTo>
                      <a:pt x="8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iṣ1íḓê"/>
              <p:cNvSpPr/>
              <p:nvPr/>
            </p:nvSpPr>
            <p:spPr bwMode="auto">
              <a:xfrm>
                <a:off x="5210175" y="3586163"/>
                <a:ext cx="15875" cy="46038"/>
              </a:xfrm>
              <a:custGeom>
                <a:avLst/>
                <a:gdLst>
                  <a:gd name="T0" fmla="*/ 6 w 10"/>
                  <a:gd name="T1" fmla="*/ 6 h 29"/>
                  <a:gd name="T2" fmla="*/ 2 w 10"/>
                  <a:gd name="T3" fmla="*/ 8 h 29"/>
                  <a:gd name="T4" fmla="*/ 0 w 10"/>
                  <a:gd name="T5" fmla="*/ 6 h 29"/>
                  <a:gd name="T6" fmla="*/ 6 w 10"/>
                  <a:gd name="T7" fmla="*/ 0 h 29"/>
                  <a:gd name="T8" fmla="*/ 10 w 10"/>
                  <a:gd name="T9" fmla="*/ 2 h 29"/>
                  <a:gd name="T10" fmla="*/ 10 w 10"/>
                  <a:gd name="T11" fmla="*/ 29 h 29"/>
                  <a:gd name="T12" fmla="*/ 6 w 10"/>
                  <a:gd name="T13" fmla="*/ 29 h 29"/>
                  <a:gd name="T14" fmla="*/ 6 w 10"/>
                  <a:gd name="T15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9">
                    <a:moveTo>
                      <a:pt x="6" y="6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0" y="29"/>
                    </a:lnTo>
                    <a:lnTo>
                      <a:pt x="6" y="29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iŝliḍe"/>
              <p:cNvSpPr/>
              <p:nvPr/>
            </p:nvSpPr>
            <p:spPr bwMode="auto">
              <a:xfrm>
                <a:off x="5114925" y="3586163"/>
                <a:ext cx="25400" cy="46038"/>
              </a:xfrm>
              <a:custGeom>
                <a:avLst/>
                <a:gdLst>
                  <a:gd name="T0" fmla="*/ 4 w 8"/>
                  <a:gd name="T1" fmla="*/ 2 h 14"/>
                  <a:gd name="T2" fmla="*/ 3 w 8"/>
                  <a:gd name="T3" fmla="*/ 2 h 14"/>
                  <a:gd name="T4" fmla="*/ 3 w 8"/>
                  <a:gd name="T5" fmla="*/ 3 h 14"/>
                  <a:gd name="T6" fmla="*/ 2 w 8"/>
                  <a:gd name="T7" fmla="*/ 3 h 14"/>
                  <a:gd name="T8" fmla="*/ 2 w 8"/>
                  <a:gd name="T9" fmla="*/ 5 h 14"/>
                  <a:gd name="T10" fmla="*/ 2 w 8"/>
                  <a:gd name="T11" fmla="*/ 6 h 14"/>
                  <a:gd name="T12" fmla="*/ 3 w 8"/>
                  <a:gd name="T13" fmla="*/ 7 h 14"/>
                  <a:gd name="T14" fmla="*/ 4 w 8"/>
                  <a:gd name="T15" fmla="*/ 7 h 14"/>
                  <a:gd name="T16" fmla="*/ 5 w 8"/>
                  <a:gd name="T17" fmla="*/ 7 h 14"/>
                  <a:gd name="T18" fmla="*/ 6 w 8"/>
                  <a:gd name="T19" fmla="*/ 7 h 14"/>
                  <a:gd name="T20" fmla="*/ 7 w 8"/>
                  <a:gd name="T21" fmla="*/ 6 h 14"/>
                  <a:gd name="T22" fmla="*/ 7 w 8"/>
                  <a:gd name="T23" fmla="*/ 4 h 14"/>
                  <a:gd name="T24" fmla="*/ 6 w 8"/>
                  <a:gd name="T25" fmla="*/ 3 h 14"/>
                  <a:gd name="T26" fmla="*/ 6 w 8"/>
                  <a:gd name="T27" fmla="*/ 2 h 14"/>
                  <a:gd name="T28" fmla="*/ 4 w 8"/>
                  <a:gd name="T29" fmla="*/ 2 h 14"/>
                  <a:gd name="T30" fmla="*/ 4 w 8"/>
                  <a:gd name="T31" fmla="*/ 9 h 14"/>
                  <a:gd name="T32" fmla="*/ 2 w 8"/>
                  <a:gd name="T33" fmla="*/ 9 h 14"/>
                  <a:gd name="T34" fmla="*/ 1 w 8"/>
                  <a:gd name="T35" fmla="*/ 8 h 14"/>
                  <a:gd name="T36" fmla="*/ 0 w 8"/>
                  <a:gd name="T37" fmla="*/ 7 h 14"/>
                  <a:gd name="T38" fmla="*/ 0 w 8"/>
                  <a:gd name="T39" fmla="*/ 5 h 14"/>
                  <a:gd name="T40" fmla="*/ 0 w 8"/>
                  <a:gd name="T41" fmla="*/ 3 h 14"/>
                  <a:gd name="T42" fmla="*/ 1 w 8"/>
                  <a:gd name="T43" fmla="*/ 2 h 14"/>
                  <a:gd name="T44" fmla="*/ 1 w 8"/>
                  <a:gd name="T45" fmla="*/ 1 h 14"/>
                  <a:gd name="T46" fmla="*/ 3 w 8"/>
                  <a:gd name="T47" fmla="*/ 0 h 14"/>
                  <a:gd name="T48" fmla="*/ 4 w 8"/>
                  <a:gd name="T49" fmla="*/ 0 h 14"/>
                  <a:gd name="T50" fmla="*/ 6 w 8"/>
                  <a:gd name="T51" fmla="*/ 0 h 14"/>
                  <a:gd name="T52" fmla="*/ 8 w 8"/>
                  <a:gd name="T53" fmla="*/ 2 h 14"/>
                  <a:gd name="T54" fmla="*/ 8 w 8"/>
                  <a:gd name="T55" fmla="*/ 3 h 14"/>
                  <a:gd name="T56" fmla="*/ 8 w 8"/>
                  <a:gd name="T57" fmla="*/ 5 h 14"/>
                  <a:gd name="T58" fmla="*/ 8 w 8"/>
                  <a:gd name="T59" fmla="*/ 9 h 14"/>
                  <a:gd name="T60" fmla="*/ 8 w 8"/>
                  <a:gd name="T61" fmla="*/ 11 h 14"/>
                  <a:gd name="T62" fmla="*/ 8 w 8"/>
                  <a:gd name="T63" fmla="*/ 12 h 14"/>
                  <a:gd name="T64" fmla="*/ 8 w 8"/>
                  <a:gd name="T65" fmla="*/ 13 h 14"/>
                  <a:gd name="T66" fmla="*/ 7 w 8"/>
                  <a:gd name="T67" fmla="*/ 14 h 14"/>
                  <a:gd name="T68" fmla="*/ 6 w 8"/>
                  <a:gd name="T69" fmla="*/ 14 h 14"/>
                  <a:gd name="T70" fmla="*/ 4 w 8"/>
                  <a:gd name="T71" fmla="*/ 14 h 14"/>
                  <a:gd name="T72" fmla="*/ 3 w 8"/>
                  <a:gd name="T73" fmla="*/ 14 h 14"/>
                  <a:gd name="T74" fmla="*/ 2 w 8"/>
                  <a:gd name="T75" fmla="*/ 14 h 14"/>
                  <a:gd name="T76" fmla="*/ 1 w 8"/>
                  <a:gd name="T77" fmla="*/ 13 h 14"/>
                  <a:gd name="T78" fmla="*/ 0 w 8"/>
                  <a:gd name="T79" fmla="*/ 12 h 14"/>
                  <a:gd name="T80" fmla="*/ 0 w 8"/>
                  <a:gd name="T81" fmla="*/ 11 h 14"/>
                  <a:gd name="T82" fmla="*/ 2 w 8"/>
                  <a:gd name="T83" fmla="*/ 11 h 14"/>
                  <a:gd name="T84" fmla="*/ 2 w 8"/>
                  <a:gd name="T85" fmla="*/ 11 h 14"/>
                  <a:gd name="T86" fmla="*/ 3 w 8"/>
                  <a:gd name="T87" fmla="*/ 12 h 14"/>
                  <a:gd name="T88" fmla="*/ 4 w 8"/>
                  <a:gd name="T89" fmla="*/ 12 h 14"/>
                  <a:gd name="T90" fmla="*/ 5 w 8"/>
                  <a:gd name="T91" fmla="*/ 12 h 14"/>
                  <a:gd name="T92" fmla="*/ 6 w 8"/>
                  <a:gd name="T93" fmla="*/ 12 h 14"/>
                  <a:gd name="T94" fmla="*/ 6 w 8"/>
                  <a:gd name="T95" fmla="*/ 11 h 14"/>
                  <a:gd name="T96" fmla="*/ 7 w 8"/>
                  <a:gd name="T97" fmla="*/ 10 h 14"/>
                  <a:gd name="T98" fmla="*/ 7 w 8"/>
                  <a:gd name="T99" fmla="*/ 9 h 14"/>
                  <a:gd name="T100" fmla="*/ 7 w 8"/>
                  <a:gd name="T101" fmla="*/ 8 h 14"/>
                  <a:gd name="T102" fmla="*/ 6 w 8"/>
                  <a:gd name="T103" fmla="*/ 9 h 14"/>
                  <a:gd name="T104" fmla="*/ 5 w 8"/>
                  <a:gd name="T105" fmla="*/ 9 h 14"/>
                  <a:gd name="T106" fmla="*/ 4 w 8"/>
                  <a:gd name="T10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" h="14">
                    <a:moveTo>
                      <a:pt x="4" y="2"/>
                    </a:move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  <a:moveTo>
                      <a:pt x="4" y="9"/>
                    </a:moveTo>
                    <a:cubicBezTo>
                      <a:pt x="4" y="9"/>
                      <a:pt x="3" y="9"/>
                      <a:pt x="2" y="9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1"/>
                      <a:pt x="7" y="1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7" y="13"/>
                      <a:pt x="7" y="13"/>
                      <a:pt x="7" y="14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6" y="11"/>
                      <a:pt x="7" y="11"/>
                      <a:pt x="7" y="10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iSḷidé"/>
              <p:cNvSpPr/>
              <p:nvPr/>
            </p:nvSpPr>
            <p:spPr bwMode="auto">
              <a:xfrm>
                <a:off x="5164138" y="3586163"/>
                <a:ext cx="30163" cy="46038"/>
              </a:xfrm>
              <a:custGeom>
                <a:avLst/>
                <a:gdLst>
                  <a:gd name="T0" fmla="*/ 1 w 9"/>
                  <a:gd name="T1" fmla="*/ 13 h 14"/>
                  <a:gd name="T2" fmla="*/ 0 w 9"/>
                  <a:gd name="T3" fmla="*/ 12 h 14"/>
                  <a:gd name="T4" fmla="*/ 0 w 9"/>
                  <a:gd name="T5" fmla="*/ 10 h 14"/>
                  <a:gd name="T6" fmla="*/ 0 w 9"/>
                  <a:gd name="T7" fmla="*/ 8 h 14"/>
                  <a:gd name="T8" fmla="*/ 0 w 9"/>
                  <a:gd name="T9" fmla="*/ 6 h 14"/>
                  <a:gd name="T10" fmla="*/ 0 w 9"/>
                  <a:gd name="T11" fmla="*/ 4 h 14"/>
                  <a:gd name="T12" fmla="*/ 0 w 9"/>
                  <a:gd name="T13" fmla="*/ 3 h 14"/>
                  <a:gd name="T14" fmla="*/ 1 w 9"/>
                  <a:gd name="T15" fmla="*/ 1 h 14"/>
                  <a:gd name="T16" fmla="*/ 2 w 9"/>
                  <a:gd name="T17" fmla="*/ 0 h 14"/>
                  <a:gd name="T18" fmla="*/ 4 w 9"/>
                  <a:gd name="T19" fmla="*/ 0 h 14"/>
                  <a:gd name="T20" fmla="*/ 6 w 9"/>
                  <a:gd name="T21" fmla="*/ 0 h 14"/>
                  <a:gd name="T22" fmla="*/ 7 w 9"/>
                  <a:gd name="T23" fmla="*/ 1 h 14"/>
                  <a:gd name="T24" fmla="*/ 8 w 9"/>
                  <a:gd name="T25" fmla="*/ 2 h 14"/>
                  <a:gd name="T26" fmla="*/ 9 w 9"/>
                  <a:gd name="T27" fmla="*/ 4 h 14"/>
                  <a:gd name="T28" fmla="*/ 9 w 9"/>
                  <a:gd name="T29" fmla="*/ 6 h 14"/>
                  <a:gd name="T30" fmla="*/ 9 w 9"/>
                  <a:gd name="T31" fmla="*/ 8 h 14"/>
                  <a:gd name="T32" fmla="*/ 9 w 9"/>
                  <a:gd name="T33" fmla="*/ 9 h 14"/>
                  <a:gd name="T34" fmla="*/ 9 w 9"/>
                  <a:gd name="T35" fmla="*/ 11 h 14"/>
                  <a:gd name="T36" fmla="*/ 8 w 9"/>
                  <a:gd name="T37" fmla="*/ 12 h 14"/>
                  <a:gd name="T38" fmla="*/ 7 w 9"/>
                  <a:gd name="T39" fmla="*/ 13 h 14"/>
                  <a:gd name="T40" fmla="*/ 6 w 9"/>
                  <a:gd name="T41" fmla="*/ 14 h 14"/>
                  <a:gd name="T42" fmla="*/ 4 w 9"/>
                  <a:gd name="T43" fmla="*/ 14 h 14"/>
                  <a:gd name="T44" fmla="*/ 3 w 9"/>
                  <a:gd name="T45" fmla="*/ 14 h 14"/>
                  <a:gd name="T46" fmla="*/ 1 w 9"/>
                  <a:gd name="T47" fmla="*/ 13 h 14"/>
                  <a:gd name="T48" fmla="*/ 7 w 9"/>
                  <a:gd name="T49" fmla="*/ 7 h 14"/>
                  <a:gd name="T50" fmla="*/ 7 w 9"/>
                  <a:gd name="T51" fmla="*/ 5 h 14"/>
                  <a:gd name="T52" fmla="*/ 6 w 9"/>
                  <a:gd name="T53" fmla="*/ 3 h 14"/>
                  <a:gd name="T54" fmla="*/ 5 w 9"/>
                  <a:gd name="T55" fmla="*/ 2 h 14"/>
                  <a:gd name="T56" fmla="*/ 4 w 9"/>
                  <a:gd name="T57" fmla="*/ 2 h 14"/>
                  <a:gd name="T58" fmla="*/ 3 w 9"/>
                  <a:gd name="T59" fmla="*/ 2 h 14"/>
                  <a:gd name="T60" fmla="*/ 2 w 9"/>
                  <a:gd name="T61" fmla="*/ 3 h 14"/>
                  <a:gd name="T62" fmla="*/ 2 w 9"/>
                  <a:gd name="T63" fmla="*/ 5 h 14"/>
                  <a:gd name="T64" fmla="*/ 1 w 9"/>
                  <a:gd name="T65" fmla="*/ 6 h 14"/>
                  <a:gd name="T66" fmla="*/ 1 w 9"/>
                  <a:gd name="T67" fmla="*/ 7 h 14"/>
                  <a:gd name="T68" fmla="*/ 2 w 9"/>
                  <a:gd name="T69" fmla="*/ 10 h 14"/>
                  <a:gd name="T70" fmla="*/ 2 w 9"/>
                  <a:gd name="T71" fmla="*/ 11 h 14"/>
                  <a:gd name="T72" fmla="*/ 3 w 9"/>
                  <a:gd name="T73" fmla="*/ 12 h 14"/>
                  <a:gd name="T74" fmla="*/ 4 w 9"/>
                  <a:gd name="T75" fmla="*/ 12 h 14"/>
                  <a:gd name="T76" fmla="*/ 5 w 9"/>
                  <a:gd name="T77" fmla="*/ 12 h 14"/>
                  <a:gd name="T78" fmla="*/ 6 w 9"/>
                  <a:gd name="T79" fmla="*/ 11 h 14"/>
                  <a:gd name="T80" fmla="*/ 7 w 9"/>
                  <a:gd name="T81" fmla="*/ 10 h 14"/>
                  <a:gd name="T82" fmla="*/ 7 w 9"/>
                  <a:gd name="T83" fmla="*/ 8 h 14"/>
                  <a:gd name="T84" fmla="*/ 7 w 9"/>
                  <a:gd name="T8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4">
                    <a:moveTo>
                      <a:pt x="1" y="13"/>
                    </a:moveTo>
                    <a:cubicBezTo>
                      <a:pt x="1" y="13"/>
                      <a:pt x="1" y="12"/>
                      <a:pt x="0" y="12"/>
                    </a:cubicBezTo>
                    <a:cubicBezTo>
                      <a:pt x="0" y="11"/>
                      <a:pt x="0" y="11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6"/>
                      <a:pt x="9" y="7"/>
                      <a:pt x="9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2" y="14"/>
                      <a:pt x="1" y="13"/>
                      <a:pt x="1" y="13"/>
                    </a:cubicBezTo>
                    <a:close/>
                    <a:moveTo>
                      <a:pt x="7" y="7"/>
                    </a:move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9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íśľïďê"/>
            <p:cNvGrpSpPr/>
            <p:nvPr/>
          </p:nvGrpSpPr>
          <p:grpSpPr>
            <a:xfrm>
              <a:off x="5156287" y="2481344"/>
              <a:ext cx="4169014" cy="1469307"/>
              <a:chOff x="5722938" y="3046413"/>
              <a:chExt cx="1662113" cy="585788"/>
            </a:xfrm>
            <a:grpFill/>
          </p:grpSpPr>
          <p:sp>
            <p:nvSpPr>
              <p:cNvPr id="41" name="îSľíḑè"/>
              <p:cNvSpPr/>
              <p:nvPr/>
            </p:nvSpPr>
            <p:spPr bwMode="auto">
              <a:xfrm>
                <a:off x="7088188" y="3046413"/>
                <a:ext cx="296863" cy="561975"/>
              </a:xfrm>
              <a:custGeom>
                <a:avLst/>
                <a:gdLst>
                  <a:gd name="T0" fmla="*/ 19 w 90"/>
                  <a:gd name="T1" fmla="*/ 151 h 169"/>
                  <a:gd name="T2" fmla="*/ 55 w 90"/>
                  <a:gd name="T3" fmla="*/ 133 h 169"/>
                  <a:gd name="T4" fmla="*/ 43 w 90"/>
                  <a:gd name="T5" fmla="*/ 157 h 169"/>
                  <a:gd name="T6" fmla="*/ 19 w 90"/>
                  <a:gd name="T7" fmla="*/ 151 h 169"/>
                  <a:gd name="T8" fmla="*/ 2 w 90"/>
                  <a:gd name="T9" fmla="*/ 39 h 169"/>
                  <a:gd name="T10" fmla="*/ 3 w 90"/>
                  <a:gd name="T11" fmla="*/ 56 h 169"/>
                  <a:gd name="T12" fmla="*/ 34 w 90"/>
                  <a:gd name="T13" fmla="*/ 32 h 169"/>
                  <a:gd name="T14" fmla="*/ 38 w 90"/>
                  <a:gd name="T15" fmla="*/ 35 h 169"/>
                  <a:gd name="T16" fmla="*/ 47 w 90"/>
                  <a:gd name="T17" fmla="*/ 26 h 169"/>
                  <a:gd name="T18" fmla="*/ 58 w 90"/>
                  <a:gd name="T19" fmla="*/ 16 h 169"/>
                  <a:gd name="T20" fmla="*/ 9 w 90"/>
                  <a:gd name="T21" fmla="*/ 90 h 169"/>
                  <a:gd name="T22" fmla="*/ 9 w 90"/>
                  <a:gd name="T23" fmla="*/ 101 h 169"/>
                  <a:gd name="T24" fmla="*/ 31 w 90"/>
                  <a:gd name="T25" fmla="*/ 89 h 169"/>
                  <a:gd name="T26" fmla="*/ 26 w 90"/>
                  <a:gd name="T27" fmla="*/ 107 h 169"/>
                  <a:gd name="T28" fmla="*/ 30 w 90"/>
                  <a:gd name="T29" fmla="*/ 113 h 169"/>
                  <a:gd name="T30" fmla="*/ 53 w 90"/>
                  <a:gd name="T31" fmla="*/ 118 h 169"/>
                  <a:gd name="T32" fmla="*/ 2 w 90"/>
                  <a:gd name="T33" fmla="*/ 145 h 169"/>
                  <a:gd name="T34" fmla="*/ 48 w 90"/>
                  <a:gd name="T35" fmla="*/ 169 h 169"/>
                  <a:gd name="T36" fmla="*/ 64 w 90"/>
                  <a:gd name="T37" fmla="*/ 130 h 169"/>
                  <a:gd name="T38" fmla="*/ 82 w 90"/>
                  <a:gd name="T39" fmla="*/ 137 h 169"/>
                  <a:gd name="T40" fmla="*/ 90 w 90"/>
                  <a:gd name="T41" fmla="*/ 130 h 169"/>
                  <a:gd name="T42" fmla="*/ 62 w 90"/>
                  <a:gd name="T43" fmla="*/ 119 h 169"/>
                  <a:gd name="T44" fmla="*/ 45 w 90"/>
                  <a:gd name="T45" fmla="*/ 106 h 169"/>
                  <a:gd name="T46" fmla="*/ 47 w 90"/>
                  <a:gd name="T47" fmla="*/ 77 h 169"/>
                  <a:gd name="T48" fmla="*/ 25 w 90"/>
                  <a:gd name="T49" fmla="*/ 82 h 169"/>
                  <a:gd name="T50" fmla="*/ 71 w 90"/>
                  <a:gd name="T51" fmla="*/ 16 h 169"/>
                  <a:gd name="T52" fmla="*/ 59 w 90"/>
                  <a:gd name="T53" fmla="*/ 7 h 169"/>
                  <a:gd name="T54" fmla="*/ 41 w 90"/>
                  <a:gd name="T55" fmla="*/ 21 h 169"/>
                  <a:gd name="T56" fmla="*/ 30 w 90"/>
                  <a:gd name="T57" fmla="*/ 28 h 169"/>
                  <a:gd name="T58" fmla="*/ 17 w 90"/>
                  <a:gd name="T59" fmla="*/ 43 h 169"/>
                  <a:gd name="T60" fmla="*/ 2 w 90"/>
                  <a:gd name="T61" fmla="*/ 3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" h="169">
                    <a:moveTo>
                      <a:pt x="19" y="151"/>
                    </a:moveTo>
                    <a:cubicBezTo>
                      <a:pt x="19" y="151"/>
                      <a:pt x="41" y="128"/>
                      <a:pt x="55" y="133"/>
                    </a:cubicBezTo>
                    <a:cubicBezTo>
                      <a:pt x="55" y="133"/>
                      <a:pt x="62" y="158"/>
                      <a:pt x="43" y="157"/>
                    </a:cubicBezTo>
                    <a:cubicBezTo>
                      <a:pt x="23" y="155"/>
                      <a:pt x="19" y="151"/>
                      <a:pt x="19" y="151"/>
                    </a:cubicBezTo>
                    <a:close/>
                    <a:moveTo>
                      <a:pt x="2" y="39"/>
                    </a:moveTo>
                    <a:cubicBezTo>
                      <a:pt x="0" y="46"/>
                      <a:pt x="3" y="56"/>
                      <a:pt x="3" y="56"/>
                    </a:cubicBezTo>
                    <a:cubicBezTo>
                      <a:pt x="6" y="75"/>
                      <a:pt x="34" y="32"/>
                      <a:pt x="34" y="32"/>
                    </a:cubicBezTo>
                    <a:cubicBezTo>
                      <a:pt x="35" y="35"/>
                      <a:pt x="38" y="35"/>
                      <a:pt x="38" y="35"/>
                    </a:cubicBezTo>
                    <a:cubicBezTo>
                      <a:pt x="52" y="37"/>
                      <a:pt x="47" y="26"/>
                      <a:pt x="47" y="26"/>
                    </a:cubicBezTo>
                    <a:cubicBezTo>
                      <a:pt x="49" y="21"/>
                      <a:pt x="58" y="16"/>
                      <a:pt x="58" y="16"/>
                    </a:cubicBezTo>
                    <a:cubicBezTo>
                      <a:pt x="44" y="53"/>
                      <a:pt x="9" y="90"/>
                      <a:pt x="9" y="90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12" y="114"/>
                      <a:pt x="31" y="89"/>
                      <a:pt x="31" y="89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30" y="113"/>
                      <a:pt x="30" y="113"/>
                    </a:cubicBezTo>
                    <a:cubicBezTo>
                      <a:pt x="53" y="112"/>
                      <a:pt x="53" y="118"/>
                      <a:pt x="53" y="118"/>
                    </a:cubicBezTo>
                    <a:cubicBezTo>
                      <a:pt x="12" y="121"/>
                      <a:pt x="2" y="145"/>
                      <a:pt x="2" y="145"/>
                    </a:cubicBezTo>
                    <a:cubicBezTo>
                      <a:pt x="6" y="156"/>
                      <a:pt x="25" y="161"/>
                      <a:pt x="48" y="169"/>
                    </a:cubicBezTo>
                    <a:cubicBezTo>
                      <a:pt x="71" y="168"/>
                      <a:pt x="64" y="130"/>
                      <a:pt x="64" y="130"/>
                    </a:cubicBezTo>
                    <a:cubicBezTo>
                      <a:pt x="79" y="129"/>
                      <a:pt x="82" y="137"/>
                      <a:pt x="82" y="137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79" y="115"/>
                      <a:pt x="62" y="119"/>
                      <a:pt x="62" y="119"/>
                    </a:cubicBezTo>
                    <a:cubicBezTo>
                      <a:pt x="60" y="107"/>
                      <a:pt x="45" y="106"/>
                      <a:pt x="45" y="106"/>
                    </a:cubicBezTo>
                    <a:cubicBezTo>
                      <a:pt x="35" y="105"/>
                      <a:pt x="44" y="92"/>
                      <a:pt x="47" y="77"/>
                    </a:cubicBezTo>
                    <a:cubicBezTo>
                      <a:pt x="47" y="64"/>
                      <a:pt x="25" y="82"/>
                      <a:pt x="25" y="82"/>
                    </a:cubicBezTo>
                    <a:cubicBezTo>
                      <a:pt x="43" y="66"/>
                      <a:pt x="66" y="31"/>
                      <a:pt x="71" y="16"/>
                    </a:cubicBezTo>
                    <a:cubicBezTo>
                      <a:pt x="75" y="0"/>
                      <a:pt x="59" y="7"/>
                      <a:pt x="59" y="7"/>
                    </a:cubicBezTo>
                    <a:cubicBezTo>
                      <a:pt x="59" y="7"/>
                      <a:pt x="42" y="20"/>
                      <a:pt x="41" y="21"/>
                    </a:cubicBezTo>
                    <a:cubicBezTo>
                      <a:pt x="32" y="21"/>
                      <a:pt x="30" y="28"/>
                      <a:pt x="30" y="28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7" y="54"/>
                      <a:pt x="2" y="39"/>
                      <a:pt x="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îṥḻîďé"/>
              <p:cNvSpPr/>
              <p:nvPr/>
            </p:nvSpPr>
            <p:spPr bwMode="auto">
              <a:xfrm>
                <a:off x="6802438" y="3471863"/>
                <a:ext cx="63500" cy="96838"/>
              </a:xfrm>
              <a:custGeom>
                <a:avLst/>
                <a:gdLst>
                  <a:gd name="T0" fmla="*/ 0 w 19"/>
                  <a:gd name="T1" fmla="*/ 0 h 29"/>
                  <a:gd name="T2" fmla="*/ 1 w 19"/>
                  <a:gd name="T3" fmla="*/ 29 h 29"/>
                  <a:gd name="T4" fmla="*/ 16 w 19"/>
                  <a:gd name="T5" fmla="*/ 13 h 29"/>
                  <a:gd name="T6" fmla="*/ 0 w 1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9">
                    <a:moveTo>
                      <a:pt x="0" y="0"/>
                    </a:moveTo>
                    <a:cubicBezTo>
                      <a:pt x="0" y="0"/>
                      <a:pt x="9" y="19"/>
                      <a:pt x="1" y="29"/>
                    </a:cubicBezTo>
                    <a:cubicBezTo>
                      <a:pt x="1" y="29"/>
                      <a:pt x="13" y="27"/>
                      <a:pt x="16" y="13"/>
                    </a:cubicBezTo>
                    <a:cubicBezTo>
                      <a:pt x="19" y="0"/>
                      <a:pt x="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iṣľíḍé"/>
              <p:cNvSpPr/>
              <p:nvPr/>
            </p:nvSpPr>
            <p:spPr bwMode="auto">
              <a:xfrm>
                <a:off x="6605588" y="3289301"/>
                <a:ext cx="223838" cy="309563"/>
              </a:xfrm>
              <a:custGeom>
                <a:avLst/>
                <a:gdLst>
                  <a:gd name="T0" fmla="*/ 26 w 68"/>
                  <a:gd name="T1" fmla="*/ 21 h 93"/>
                  <a:gd name="T2" fmla="*/ 30 w 68"/>
                  <a:gd name="T3" fmla="*/ 28 h 93"/>
                  <a:gd name="T4" fmla="*/ 42 w 68"/>
                  <a:gd name="T5" fmla="*/ 18 h 93"/>
                  <a:gd name="T6" fmla="*/ 37 w 68"/>
                  <a:gd name="T7" fmla="*/ 9 h 93"/>
                  <a:gd name="T8" fmla="*/ 46 w 68"/>
                  <a:gd name="T9" fmla="*/ 6 h 93"/>
                  <a:gd name="T10" fmla="*/ 53 w 68"/>
                  <a:gd name="T11" fmla="*/ 12 h 93"/>
                  <a:gd name="T12" fmla="*/ 62 w 68"/>
                  <a:gd name="T13" fmla="*/ 5 h 93"/>
                  <a:gd name="T14" fmla="*/ 68 w 68"/>
                  <a:gd name="T15" fmla="*/ 10 h 93"/>
                  <a:gd name="T16" fmla="*/ 53 w 68"/>
                  <a:gd name="T17" fmla="*/ 25 h 93"/>
                  <a:gd name="T18" fmla="*/ 27 w 68"/>
                  <a:gd name="T19" fmla="*/ 71 h 93"/>
                  <a:gd name="T20" fmla="*/ 0 w 68"/>
                  <a:gd name="T21" fmla="*/ 92 h 93"/>
                  <a:gd name="T22" fmla="*/ 0 w 68"/>
                  <a:gd name="T23" fmla="*/ 89 h 93"/>
                  <a:gd name="T24" fmla="*/ 31 w 68"/>
                  <a:gd name="T25" fmla="*/ 42 h 93"/>
                  <a:gd name="T26" fmla="*/ 21 w 68"/>
                  <a:gd name="T27" fmla="*/ 23 h 93"/>
                  <a:gd name="T28" fmla="*/ 26 w 68"/>
                  <a:gd name="T29" fmla="*/ 2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93">
                    <a:moveTo>
                      <a:pt x="26" y="21"/>
                    </a:moveTo>
                    <a:cubicBezTo>
                      <a:pt x="26" y="21"/>
                      <a:pt x="21" y="36"/>
                      <a:pt x="30" y="2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0"/>
                      <a:pt x="46" y="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4" y="39"/>
                      <a:pt x="27" y="71"/>
                    </a:cubicBezTo>
                    <a:cubicBezTo>
                      <a:pt x="27" y="71"/>
                      <a:pt x="12" y="93"/>
                      <a:pt x="0" y="9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17" y="83"/>
                      <a:pt x="31" y="42"/>
                    </a:cubicBezTo>
                    <a:cubicBezTo>
                      <a:pt x="31" y="42"/>
                      <a:pt x="13" y="49"/>
                      <a:pt x="21" y="23"/>
                    </a:cubicBezTo>
                    <a:cubicBezTo>
                      <a:pt x="21" y="23"/>
                      <a:pt x="22" y="16"/>
                      <a:pt x="2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iSlidé"/>
              <p:cNvSpPr/>
              <p:nvPr/>
            </p:nvSpPr>
            <p:spPr bwMode="auto">
              <a:xfrm>
                <a:off x="6334125" y="3495676"/>
                <a:ext cx="79375" cy="76200"/>
              </a:xfrm>
              <a:custGeom>
                <a:avLst/>
                <a:gdLst>
                  <a:gd name="T0" fmla="*/ 0 w 24"/>
                  <a:gd name="T1" fmla="*/ 4 h 23"/>
                  <a:gd name="T2" fmla="*/ 21 w 24"/>
                  <a:gd name="T3" fmla="*/ 19 h 23"/>
                  <a:gd name="T4" fmla="*/ 18 w 24"/>
                  <a:gd name="T5" fmla="*/ 23 h 23"/>
                  <a:gd name="T6" fmla="*/ 0 w 24"/>
                  <a:gd name="T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3">
                    <a:moveTo>
                      <a:pt x="0" y="4"/>
                    </a:moveTo>
                    <a:cubicBezTo>
                      <a:pt x="0" y="4"/>
                      <a:pt x="24" y="0"/>
                      <a:pt x="21" y="19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ïśľïdê"/>
              <p:cNvSpPr/>
              <p:nvPr/>
            </p:nvSpPr>
            <p:spPr bwMode="auto">
              <a:xfrm>
                <a:off x="6194425" y="3171826"/>
                <a:ext cx="225425" cy="460375"/>
              </a:xfrm>
              <a:custGeom>
                <a:avLst/>
                <a:gdLst>
                  <a:gd name="T0" fmla="*/ 3 w 68"/>
                  <a:gd name="T1" fmla="*/ 55 h 138"/>
                  <a:gd name="T2" fmla="*/ 24 w 68"/>
                  <a:gd name="T3" fmla="*/ 42 h 138"/>
                  <a:gd name="T4" fmla="*/ 38 w 68"/>
                  <a:gd name="T5" fmla="*/ 1 h 138"/>
                  <a:gd name="T6" fmla="*/ 44 w 68"/>
                  <a:gd name="T7" fmla="*/ 16 h 138"/>
                  <a:gd name="T8" fmla="*/ 37 w 68"/>
                  <a:gd name="T9" fmla="*/ 34 h 138"/>
                  <a:gd name="T10" fmla="*/ 55 w 68"/>
                  <a:gd name="T11" fmla="*/ 12 h 138"/>
                  <a:gd name="T12" fmla="*/ 58 w 68"/>
                  <a:gd name="T13" fmla="*/ 32 h 138"/>
                  <a:gd name="T14" fmla="*/ 24 w 68"/>
                  <a:gd name="T15" fmla="*/ 62 h 138"/>
                  <a:gd name="T16" fmla="*/ 18 w 68"/>
                  <a:gd name="T17" fmla="*/ 92 h 138"/>
                  <a:gd name="T18" fmla="*/ 27 w 68"/>
                  <a:gd name="T19" fmla="*/ 83 h 138"/>
                  <a:gd name="T20" fmla="*/ 34 w 68"/>
                  <a:gd name="T21" fmla="*/ 56 h 138"/>
                  <a:gd name="T22" fmla="*/ 47 w 68"/>
                  <a:gd name="T23" fmla="*/ 76 h 138"/>
                  <a:gd name="T24" fmla="*/ 39 w 68"/>
                  <a:gd name="T25" fmla="*/ 87 h 138"/>
                  <a:gd name="T26" fmla="*/ 40 w 68"/>
                  <a:gd name="T27" fmla="*/ 132 h 138"/>
                  <a:gd name="T28" fmla="*/ 22 w 68"/>
                  <a:gd name="T29" fmla="*/ 120 h 138"/>
                  <a:gd name="T30" fmla="*/ 12 w 68"/>
                  <a:gd name="T31" fmla="*/ 138 h 138"/>
                  <a:gd name="T32" fmla="*/ 2 w 68"/>
                  <a:gd name="T33" fmla="*/ 127 h 138"/>
                  <a:gd name="T34" fmla="*/ 27 w 68"/>
                  <a:gd name="T35" fmla="*/ 102 h 138"/>
                  <a:gd name="T36" fmla="*/ 26 w 68"/>
                  <a:gd name="T37" fmla="*/ 95 h 138"/>
                  <a:gd name="T38" fmla="*/ 15 w 68"/>
                  <a:gd name="T39" fmla="*/ 106 h 138"/>
                  <a:gd name="T40" fmla="*/ 5 w 68"/>
                  <a:gd name="T41" fmla="*/ 98 h 138"/>
                  <a:gd name="T42" fmla="*/ 16 w 68"/>
                  <a:gd name="T43" fmla="*/ 67 h 138"/>
                  <a:gd name="T44" fmla="*/ 3 w 68"/>
                  <a:gd name="T45" fmla="*/ 5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138">
                    <a:moveTo>
                      <a:pt x="3" y="55"/>
                    </a:moveTo>
                    <a:cubicBezTo>
                      <a:pt x="3" y="55"/>
                      <a:pt x="17" y="58"/>
                      <a:pt x="24" y="42"/>
                    </a:cubicBezTo>
                    <a:cubicBezTo>
                      <a:pt x="24" y="42"/>
                      <a:pt x="38" y="9"/>
                      <a:pt x="38" y="1"/>
                    </a:cubicBezTo>
                    <a:cubicBezTo>
                      <a:pt x="38" y="1"/>
                      <a:pt x="46" y="0"/>
                      <a:pt x="44" y="16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34"/>
                      <a:pt x="55" y="23"/>
                      <a:pt x="55" y="12"/>
                    </a:cubicBezTo>
                    <a:cubicBezTo>
                      <a:pt x="55" y="12"/>
                      <a:pt x="68" y="10"/>
                      <a:pt x="58" y="3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3"/>
                      <a:pt x="27" y="61"/>
                      <a:pt x="34" y="56"/>
                    </a:cubicBezTo>
                    <a:cubicBezTo>
                      <a:pt x="34" y="56"/>
                      <a:pt x="50" y="55"/>
                      <a:pt x="47" y="76"/>
                    </a:cubicBezTo>
                    <a:cubicBezTo>
                      <a:pt x="47" y="76"/>
                      <a:pt x="42" y="83"/>
                      <a:pt x="39" y="87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22" y="120"/>
                      <a:pt x="22" y="120"/>
                      <a:pt x="22" y="120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2" y="127"/>
                      <a:pt x="2" y="127"/>
                      <a:pt x="2" y="127"/>
                    </a:cubicBezTo>
                    <a:cubicBezTo>
                      <a:pt x="2" y="127"/>
                      <a:pt x="25" y="114"/>
                      <a:pt x="27" y="102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5" y="98"/>
                      <a:pt x="5" y="98"/>
                      <a:pt x="5" y="9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7"/>
                      <a:pt x="0" y="60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išḷíḍe"/>
              <p:cNvSpPr/>
              <p:nvPr/>
            </p:nvSpPr>
            <p:spPr bwMode="auto">
              <a:xfrm>
                <a:off x="5946775" y="3398838"/>
                <a:ext cx="96838" cy="100013"/>
              </a:xfrm>
              <a:custGeom>
                <a:avLst/>
                <a:gdLst>
                  <a:gd name="T0" fmla="*/ 0 w 29"/>
                  <a:gd name="T1" fmla="*/ 30 h 30"/>
                  <a:gd name="T2" fmla="*/ 14 w 29"/>
                  <a:gd name="T3" fmla="*/ 0 h 30"/>
                  <a:gd name="T4" fmla="*/ 29 w 29"/>
                  <a:gd name="T5" fmla="*/ 14 h 30"/>
                  <a:gd name="T6" fmla="*/ 0 w 2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0">
                    <a:moveTo>
                      <a:pt x="0" y="3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9" y="29"/>
                      <a:pt x="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îṣḻîḓè"/>
              <p:cNvSpPr/>
              <p:nvPr/>
            </p:nvSpPr>
            <p:spPr bwMode="auto">
              <a:xfrm>
                <a:off x="5722938" y="3419476"/>
                <a:ext cx="201613" cy="176213"/>
              </a:xfrm>
              <a:custGeom>
                <a:avLst/>
                <a:gdLst>
                  <a:gd name="T0" fmla="*/ 16 w 61"/>
                  <a:gd name="T1" fmla="*/ 38 h 53"/>
                  <a:gd name="T2" fmla="*/ 59 w 61"/>
                  <a:gd name="T3" fmla="*/ 0 h 53"/>
                  <a:gd name="T4" fmla="*/ 61 w 61"/>
                  <a:gd name="T5" fmla="*/ 4 h 53"/>
                  <a:gd name="T6" fmla="*/ 10 w 61"/>
                  <a:gd name="T7" fmla="*/ 53 h 53"/>
                  <a:gd name="T8" fmla="*/ 0 w 61"/>
                  <a:gd name="T9" fmla="*/ 41 h 53"/>
                  <a:gd name="T10" fmla="*/ 11 w 61"/>
                  <a:gd name="T11" fmla="*/ 8 h 53"/>
                  <a:gd name="T12" fmla="*/ 16 w 61"/>
                  <a:gd name="T13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53">
                    <a:moveTo>
                      <a:pt x="16" y="38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40" y="40"/>
                      <a:pt x="10" y="5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11" y="18"/>
                      <a:pt x="11" y="8"/>
                    </a:cubicBezTo>
                    <a:cubicBezTo>
                      <a:pt x="11" y="8"/>
                      <a:pt x="27" y="6"/>
                      <a:pt x="1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iṣḷîḓé"/>
              <p:cNvSpPr/>
              <p:nvPr/>
            </p:nvSpPr>
            <p:spPr bwMode="auto">
              <a:xfrm>
                <a:off x="5870575" y="3235326"/>
                <a:ext cx="60325" cy="177800"/>
              </a:xfrm>
              <a:custGeom>
                <a:avLst/>
                <a:gdLst>
                  <a:gd name="T0" fmla="*/ 0 w 18"/>
                  <a:gd name="T1" fmla="*/ 51 h 53"/>
                  <a:gd name="T2" fmla="*/ 1 w 18"/>
                  <a:gd name="T3" fmla="*/ 0 h 53"/>
                  <a:gd name="T4" fmla="*/ 15 w 18"/>
                  <a:gd name="T5" fmla="*/ 21 h 53"/>
                  <a:gd name="T6" fmla="*/ 0 w 18"/>
                  <a:gd name="T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3">
                    <a:moveTo>
                      <a:pt x="0" y="51"/>
                    </a:moveTo>
                    <a:cubicBezTo>
                      <a:pt x="0" y="51"/>
                      <a:pt x="8" y="16"/>
                      <a:pt x="1" y="0"/>
                    </a:cubicBezTo>
                    <a:cubicBezTo>
                      <a:pt x="1" y="0"/>
                      <a:pt x="18" y="4"/>
                      <a:pt x="15" y="21"/>
                    </a:cubicBezTo>
                    <a:cubicBezTo>
                      <a:pt x="11" y="39"/>
                      <a:pt x="11" y="53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ïṩ1îḑé"/>
            <p:cNvGrpSpPr/>
            <p:nvPr/>
          </p:nvGrpSpPr>
          <p:grpSpPr>
            <a:xfrm>
              <a:off x="5112548" y="4078071"/>
              <a:ext cx="4180976" cy="230948"/>
              <a:chOff x="5705475" y="3683001"/>
              <a:chExt cx="1666875" cy="92075"/>
            </a:xfrm>
            <a:grpFill/>
          </p:grpSpPr>
          <p:sp>
            <p:nvSpPr>
              <p:cNvPr id="23" name="îṣḷidê"/>
              <p:cNvSpPr/>
              <p:nvPr/>
            </p:nvSpPr>
            <p:spPr bwMode="auto">
              <a:xfrm>
                <a:off x="5705475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6 w 19"/>
                  <a:gd name="T3" fmla="*/ 25 h 28"/>
                  <a:gd name="T4" fmla="*/ 9 w 19"/>
                  <a:gd name="T5" fmla="*/ 28 h 28"/>
                  <a:gd name="T6" fmla="*/ 2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9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9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9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9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4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9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7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9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6" y="10"/>
                      <a:pt x="8" y="11"/>
                      <a:pt x="11" y="12"/>
                    </a:cubicBezTo>
                    <a:cubicBezTo>
                      <a:pt x="13" y="13"/>
                      <a:pt x="15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ṣḻïḑè"/>
              <p:cNvSpPr/>
              <p:nvPr/>
            </p:nvSpPr>
            <p:spPr bwMode="auto">
              <a:xfrm>
                <a:off x="5799138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29 w 37"/>
                  <a:gd name="T5" fmla="*/ 29 h 56"/>
                  <a:gd name="T6" fmla="*/ 8 w 37"/>
                  <a:gd name="T7" fmla="*/ 29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8 w 37"/>
                  <a:gd name="T17" fmla="*/ 23 h 56"/>
                  <a:gd name="T18" fmla="*/ 29 w 37"/>
                  <a:gd name="T19" fmla="*/ 23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29" y="29"/>
                    </a:lnTo>
                    <a:lnTo>
                      <a:pt x="8" y="29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3"/>
                    </a:lnTo>
                    <a:lnTo>
                      <a:pt x="29" y="23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iṧľiḍe"/>
              <p:cNvSpPr/>
              <p:nvPr/>
            </p:nvSpPr>
            <p:spPr bwMode="auto">
              <a:xfrm>
                <a:off x="5884863" y="3683001"/>
                <a:ext cx="68263" cy="88900"/>
              </a:xfrm>
              <a:custGeom>
                <a:avLst/>
                <a:gdLst>
                  <a:gd name="T0" fmla="*/ 43 w 43"/>
                  <a:gd name="T1" fmla="*/ 56 h 56"/>
                  <a:gd name="T2" fmla="*/ 35 w 43"/>
                  <a:gd name="T3" fmla="*/ 56 h 56"/>
                  <a:gd name="T4" fmla="*/ 29 w 43"/>
                  <a:gd name="T5" fmla="*/ 40 h 56"/>
                  <a:gd name="T6" fmla="*/ 14 w 43"/>
                  <a:gd name="T7" fmla="*/ 40 h 56"/>
                  <a:gd name="T8" fmla="*/ 8 w 43"/>
                  <a:gd name="T9" fmla="*/ 56 h 56"/>
                  <a:gd name="T10" fmla="*/ 0 w 43"/>
                  <a:gd name="T11" fmla="*/ 56 h 56"/>
                  <a:gd name="T12" fmla="*/ 18 w 43"/>
                  <a:gd name="T13" fmla="*/ 0 h 56"/>
                  <a:gd name="T14" fmla="*/ 25 w 43"/>
                  <a:gd name="T15" fmla="*/ 0 h 56"/>
                  <a:gd name="T16" fmla="*/ 43 w 43"/>
                  <a:gd name="T17" fmla="*/ 56 h 56"/>
                  <a:gd name="T18" fmla="*/ 43 w 43"/>
                  <a:gd name="T19" fmla="*/ 56 h 56"/>
                  <a:gd name="T20" fmla="*/ 27 w 43"/>
                  <a:gd name="T21" fmla="*/ 33 h 56"/>
                  <a:gd name="T22" fmla="*/ 23 w 43"/>
                  <a:gd name="T23" fmla="*/ 12 h 56"/>
                  <a:gd name="T24" fmla="*/ 21 w 43"/>
                  <a:gd name="T25" fmla="*/ 12 h 56"/>
                  <a:gd name="T26" fmla="*/ 14 w 43"/>
                  <a:gd name="T27" fmla="*/ 33 h 56"/>
                  <a:gd name="T28" fmla="*/ 27 w 43"/>
                  <a:gd name="T29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56">
                    <a:moveTo>
                      <a:pt x="43" y="56"/>
                    </a:moveTo>
                    <a:lnTo>
                      <a:pt x="35" y="56"/>
                    </a:lnTo>
                    <a:lnTo>
                      <a:pt x="29" y="40"/>
                    </a:lnTo>
                    <a:lnTo>
                      <a:pt x="14" y="40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43" y="56"/>
                    </a:lnTo>
                    <a:lnTo>
                      <a:pt x="43" y="56"/>
                    </a:lnTo>
                    <a:close/>
                    <a:moveTo>
                      <a:pt x="27" y="33"/>
                    </a:moveTo>
                    <a:lnTo>
                      <a:pt x="23" y="12"/>
                    </a:lnTo>
                    <a:lnTo>
                      <a:pt x="21" y="12"/>
                    </a:lnTo>
                    <a:lnTo>
                      <a:pt x="14" y="33"/>
                    </a:lnTo>
                    <a:lnTo>
                      <a:pt x="27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ïšliḓê"/>
              <p:cNvSpPr/>
              <p:nvPr/>
            </p:nvSpPr>
            <p:spPr bwMode="auto">
              <a:xfrm>
                <a:off x="5976938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10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31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îṥlïďé"/>
              <p:cNvSpPr/>
              <p:nvPr/>
            </p:nvSpPr>
            <p:spPr bwMode="auto">
              <a:xfrm>
                <a:off x="6069013" y="3683001"/>
                <a:ext cx="63500" cy="88900"/>
              </a:xfrm>
              <a:custGeom>
                <a:avLst/>
                <a:gdLst>
                  <a:gd name="T0" fmla="*/ 19 w 19"/>
                  <a:gd name="T1" fmla="*/ 14 h 27"/>
                  <a:gd name="T2" fmla="*/ 15 w 19"/>
                  <a:gd name="T3" fmla="*/ 24 h 27"/>
                  <a:gd name="T4" fmla="*/ 6 w 19"/>
                  <a:gd name="T5" fmla="*/ 27 h 27"/>
                  <a:gd name="T6" fmla="*/ 0 w 19"/>
                  <a:gd name="T7" fmla="*/ 27 h 27"/>
                  <a:gd name="T8" fmla="*/ 0 w 19"/>
                  <a:gd name="T9" fmla="*/ 0 h 27"/>
                  <a:gd name="T10" fmla="*/ 6 w 19"/>
                  <a:gd name="T11" fmla="*/ 0 h 27"/>
                  <a:gd name="T12" fmla="*/ 16 w 19"/>
                  <a:gd name="T13" fmla="*/ 3 h 27"/>
                  <a:gd name="T14" fmla="*/ 19 w 19"/>
                  <a:gd name="T15" fmla="*/ 14 h 27"/>
                  <a:gd name="T16" fmla="*/ 15 w 19"/>
                  <a:gd name="T17" fmla="*/ 14 h 27"/>
                  <a:gd name="T18" fmla="*/ 12 w 19"/>
                  <a:gd name="T19" fmla="*/ 5 h 27"/>
                  <a:gd name="T20" fmla="*/ 6 w 19"/>
                  <a:gd name="T21" fmla="*/ 3 h 27"/>
                  <a:gd name="T22" fmla="*/ 4 w 19"/>
                  <a:gd name="T23" fmla="*/ 3 h 27"/>
                  <a:gd name="T24" fmla="*/ 4 w 19"/>
                  <a:gd name="T25" fmla="*/ 24 h 27"/>
                  <a:gd name="T26" fmla="*/ 6 w 19"/>
                  <a:gd name="T27" fmla="*/ 24 h 27"/>
                  <a:gd name="T28" fmla="*/ 12 w 19"/>
                  <a:gd name="T29" fmla="*/ 22 h 27"/>
                  <a:gd name="T30" fmla="*/ 15 w 19"/>
                  <a:gd name="T31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7">
                    <a:moveTo>
                      <a:pt x="19" y="14"/>
                    </a:moveTo>
                    <a:cubicBezTo>
                      <a:pt x="19" y="19"/>
                      <a:pt x="18" y="22"/>
                      <a:pt x="15" y="24"/>
                    </a:cubicBezTo>
                    <a:cubicBezTo>
                      <a:pt x="13" y="26"/>
                      <a:pt x="10" y="27"/>
                      <a:pt x="6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0"/>
                      <a:pt x="14" y="1"/>
                      <a:pt x="16" y="3"/>
                    </a:cubicBezTo>
                    <a:cubicBezTo>
                      <a:pt x="18" y="5"/>
                      <a:pt x="19" y="9"/>
                      <a:pt x="19" y="14"/>
                    </a:cubicBezTo>
                    <a:close/>
                    <a:moveTo>
                      <a:pt x="15" y="14"/>
                    </a:moveTo>
                    <a:cubicBezTo>
                      <a:pt x="15" y="10"/>
                      <a:pt x="14" y="7"/>
                      <a:pt x="12" y="5"/>
                    </a:cubicBezTo>
                    <a:cubicBezTo>
                      <a:pt x="11" y="4"/>
                      <a:pt x="9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9" y="24"/>
                      <a:pt x="11" y="23"/>
                      <a:pt x="12" y="22"/>
                    </a:cubicBezTo>
                    <a:cubicBezTo>
                      <a:pt x="14" y="20"/>
                      <a:pt x="15" y="18"/>
                      <a:pt x="1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$ľîḋè"/>
              <p:cNvSpPr/>
              <p:nvPr/>
            </p:nvSpPr>
            <p:spPr bwMode="auto">
              <a:xfrm>
                <a:off x="6157913" y="3683001"/>
                <a:ext cx="66675" cy="92075"/>
              </a:xfrm>
              <a:custGeom>
                <a:avLst/>
                <a:gdLst>
                  <a:gd name="T0" fmla="*/ 20 w 20"/>
                  <a:gd name="T1" fmla="*/ 13 h 28"/>
                  <a:gd name="T2" fmla="*/ 17 w 20"/>
                  <a:gd name="T3" fmla="*/ 24 h 28"/>
                  <a:gd name="T4" fmla="*/ 10 w 20"/>
                  <a:gd name="T5" fmla="*/ 28 h 28"/>
                  <a:gd name="T6" fmla="*/ 2 w 20"/>
                  <a:gd name="T7" fmla="*/ 24 h 28"/>
                  <a:gd name="T8" fmla="*/ 0 w 20"/>
                  <a:gd name="T9" fmla="*/ 13 h 28"/>
                  <a:gd name="T10" fmla="*/ 2 w 20"/>
                  <a:gd name="T11" fmla="*/ 3 h 28"/>
                  <a:gd name="T12" fmla="*/ 10 w 20"/>
                  <a:gd name="T13" fmla="*/ 0 h 28"/>
                  <a:gd name="T14" fmla="*/ 17 w 20"/>
                  <a:gd name="T15" fmla="*/ 3 h 28"/>
                  <a:gd name="T16" fmla="*/ 20 w 20"/>
                  <a:gd name="T17" fmla="*/ 13 h 28"/>
                  <a:gd name="T18" fmla="*/ 15 w 20"/>
                  <a:gd name="T19" fmla="*/ 13 h 28"/>
                  <a:gd name="T20" fmla="*/ 14 w 20"/>
                  <a:gd name="T21" fmla="*/ 5 h 28"/>
                  <a:gd name="T22" fmla="*/ 10 w 20"/>
                  <a:gd name="T23" fmla="*/ 3 h 28"/>
                  <a:gd name="T24" fmla="*/ 6 w 20"/>
                  <a:gd name="T25" fmla="*/ 5 h 28"/>
                  <a:gd name="T26" fmla="*/ 4 w 20"/>
                  <a:gd name="T27" fmla="*/ 13 h 28"/>
                  <a:gd name="T28" fmla="*/ 6 w 20"/>
                  <a:gd name="T29" fmla="*/ 22 h 28"/>
                  <a:gd name="T30" fmla="*/ 10 w 20"/>
                  <a:gd name="T31" fmla="*/ 24 h 28"/>
                  <a:gd name="T32" fmla="*/ 14 w 20"/>
                  <a:gd name="T33" fmla="*/ 22 h 28"/>
                  <a:gd name="T34" fmla="*/ 15 w 20"/>
                  <a:gd name="T35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8">
                    <a:moveTo>
                      <a:pt x="20" y="13"/>
                    </a:moveTo>
                    <a:cubicBezTo>
                      <a:pt x="20" y="18"/>
                      <a:pt x="19" y="22"/>
                      <a:pt x="17" y="24"/>
                    </a:cubicBezTo>
                    <a:cubicBezTo>
                      <a:pt x="15" y="26"/>
                      <a:pt x="13" y="28"/>
                      <a:pt x="10" y="28"/>
                    </a:cubicBezTo>
                    <a:cubicBezTo>
                      <a:pt x="7" y="28"/>
                      <a:pt x="4" y="26"/>
                      <a:pt x="2" y="24"/>
                    </a:cubicBezTo>
                    <a:cubicBezTo>
                      <a:pt x="1" y="22"/>
                      <a:pt x="0" y="18"/>
                      <a:pt x="0" y="13"/>
                    </a:cubicBezTo>
                    <a:cubicBezTo>
                      <a:pt x="0" y="8"/>
                      <a:pt x="1" y="5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7" y="3"/>
                    </a:cubicBezTo>
                    <a:cubicBezTo>
                      <a:pt x="19" y="5"/>
                      <a:pt x="20" y="8"/>
                      <a:pt x="20" y="13"/>
                    </a:cubicBezTo>
                    <a:close/>
                    <a:moveTo>
                      <a:pt x="15" y="13"/>
                    </a:moveTo>
                    <a:cubicBezTo>
                      <a:pt x="15" y="9"/>
                      <a:pt x="15" y="6"/>
                      <a:pt x="14" y="5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5"/>
                    </a:cubicBezTo>
                    <a:cubicBezTo>
                      <a:pt x="5" y="6"/>
                      <a:pt x="4" y="9"/>
                      <a:pt x="4" y="13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2"/>
                    </a:cubicBezTo>
                    <a:cubicBezTo>
                      <a:pt x="15" y="21"/>
                      <a:pt x="15" y="18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šḷîďê"/>
              <p:cNvSpPr/>
              <p:nvPr/>
            </p:nvSpPr>
            <p:spPr bwMode="auto">
              <a:xfrm>
                <a:off x="6251575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29 w 37"/>
                  <a:gd name="T3" fmla="*/ 56 h 56"/>
                  <a:gd name="T4" fmla="*/ 8 w 37"/>
                  <a:gd name="T5" fmla="*/ 14 h 56"/>
                  <a:gd name="T6" fmla="*/ 8 w 37"/>
                  <a:gd name="T7" fmla="*/ 14 h 56"/>
                  <a:gd name="T8" fmla="*/ 8 w 37"/>
                  <a:gd name="T9" fmla="*/ 56 h 56"/>
                  <a:gd name="T10" fmla="*/ 0 w 37"/>
                  <a:gd name="T11" fmla="*/ 56 h 56"/>
                  <a:gd name="T12" fmla="*/ 0 w 37"/>
                  <a:gd name="T13" fmla="*/ 0 h 56"/>
                  <a:gd name="T14" fmla="*/ 8 w 37"/>
                  <a:gd name="T15" fmla="*/ 0 h 56"/>
                  <a:gd name="T16" fmla="*/ 29 w 37"/>
                  <a:gd name="T17" fmla="*/ 42 h 56"/>
                  <a:gd name="T18" fmla="*/ 29 w 37"/>
                  <a:gd name="T19" fmla="*/ 42 h 56"/>
                  <a:gd name="T20" fmla="*/ 29 w 37"/>
                  <a:gd name="T21" fmla="*/ 0 h 56"/>
                  <a:gd name="T22" fmla="*/ 37 w 37"/>
                  <a:gd name="T23" fmla="*/ 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29" y="0"/>
                    </a:lnTo>
                    <a:lnTo>
                      <a:pt x="37" y="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íŝḻîḑê"/>
              <p:cNvSpPr/>
              <p:nvPr/>
            </p:nvSpPr>
            <p:spPr bwMode="auto">
              <a:xfrm>
                <a:off x="6340475" y="3683001"/>
                <a:ext cx="63500" cy="92075"/>
              </a:xfrm>
              <a:custGeom>
                <a:avLst/>
                <a:gdLst>
                  <a:gd name="T0" fmla="*/ 19 w 19"/>
                  <a:gd name="T1" fmla="*/ 28 h 28"/>
                  <a:gd name="T2" fmla="*/ 16 w 19"/>
                  <a:gd name="T3" fmla="*/ 28 h 28"/>
                  <a:gd name="T4" fmla="*/ 15 w 19"/>
                  <a:gd name="T5" fmla="*/ 25 h 28"/>
                  <a:gd name="T6" fmla="*/ 13 w 19"/>
                  <a:gd name="T7" fmla="*/ 27 h 28"/>
                  <a:gd name="T8" fmla="*/ 10 w 19"/>
                  <a:gd name="T9" fmla="*/ 28 h 28"/>
                  <a:gd name="T10" fmla="*/ 3 w 19"/>
                  <a:gd name="T11" fmla="*/ 24 h 28"/>
                  <a:gd name="T12" fmla="*/ 0 w 19"/>
                  <a:gd name="T13" fmla="*/ 14 h 28"/>
                  <a:gd name="T14" fmla="*/ 3 w 19"/>
                  <a:gd name="T15" fmla="*/ 3 h 28"/>
                  <a:gd name="T16" fmla="*/ 10 w 19"/>
                  <a:gd name="T17" fmla="*/ 0 h 28"/>
                  <a:gd name="T18" fmla="*/ 16 w 19"/>
                  <a:gd name="T19" fmla="*/ 2 h 28"/>
                  <a:gd name="T20" fmla="*/ 19 w 19"/>
                  <a:gd name="T21" fmla="*/ 9 h 28"/>
                  <a:gd name="T22" fmla="*/ 15 w 19"/>
                  <a:gd name="T23" fmla="*/ 9 h 28"/>
                  <a:gd name="T24" fmla="*/ 13 w 19"/>
                  <a:gd name="T25" fmla="*/ 4 h 28"/>
                  <a:gd name="T26" fmla="*/ 10 w 19"/>
                  <a:gd name="T27" fmla="*/ 3 h 28"/>
                  <a:gd name="T28" fmla="*/ 6 w 19"/>
                  <a:gd name="T29" fmla="*/ 5 h 28"/>
                  <a:gd name="T30" fmla="*/ 4 w 19"/>
                  <a:gd name="T31" fmla="*/ 14 h 28"/>
                  <a:gd name="T32" fmla="*/ 6 w 19"/>
                  <a:gd name="T33" fmla="*/ 22 h 28"/>
                  <a:gd name="T34" fmla="*/ 10 w 19"/>
                  <a:gd name="T35" fmla="*/ 24 h 28"/>
                  <a:gd name="T36" fmla="*/ 14 w 19"/>
                  <a:gd name="T37" fmla="*/ 23 h 28"/>
                  <a:gd name="T38" fmla="*/ 15 w 19"/>
                  <a:gd name="T39" fmla="*/ 18 h 28"/>
                  <a:gd name="T40" fmla="*/ 15 w 19"/>
                  <a:gd name="T41" fmla="*/ 17 h 28"/>
                  <a:gd name="T42" fmla="*/ 10 w 19"/>
                  <a:gd name="T43" fmla="*/ 17 h 28"/>
                  <a:gd name="T44" fmla="*/ 10 w 19"/>
                  <a:gd name="T45" fmla="*/ 13 h 28"/>
                  <a:gd name="T46" fmla="*/ 19 w 19"/>
                  <a:gd name="T47" fmla="*/ 13 h 28"/>
                  <a:gd name="T48" fmla="*/ 19 w 19"/>
                  <a:gd name="T4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8">
                    <a:moveTo>
                      <a:pt x="19" y="28"/>
                    </a:move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6"/>
                      <a:pt x="14" y="26"/>
                      <a:pt x="13" y="27"/>
                    </a:cubicBezTo>
                    <a:cubicBezTo>
                      <a:pt x="12" y="27"/>
                      <a:pt x="11" y="28"/>
                      <a:pt x="10" y="28"/>
                    </a:cubicBezTo>
                    <a:cubicBezTo>
                      <a:pt x="7" y="28"/>
                      <a:pt x="5" y="26"/>
                      <a:pt x="3" y="24"/>
                    </a:cubicBezTo>
                    <a:cubicBezTo>
                      <a:pt x="1" y="22"/>
                      <a:pt x="0" y="19"/>
                      <a:pt x="0" y="14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3" y="0"/>
                      <a:pt x="15" y="1"/>
                      <a:pt x="16" y="2"/>
                    </a:cubicBezTo>
                    <a:cubicBezTo>
                      <a:pt x="18" y="4"/>
                      <a:pt x="19" y="6"/>
                      <a:pt x="19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7" y="4"/>
                      <a:pt x="6" y="5"/>
                    </a:cubicBezTo>
                    <a:cubicBezTo>
                      <a:pt x="5" y="7"/>
                      <a:pt x="4" y="10"/>
                      <a:pt x="4" y="14"/>
                    </a:cubicBezTo>
                    <a:cubicBezTo>
                      <a:pt x="4" y="18"/>
                      <a:pt x="5" y="21"/>
                      <a:pt x="6" y="22"/>
                    </a:cubicBezTo>
                    <a:cubicBezTo>
                      <a:pt x="7" y="24"/>
                      <a:pt x="9" y="24"/>
                      <a:pt x="10" y="24"/>
                    </a:cubicBezTo>
                    <a:cubicBezTo>
                      <a:pt x="12" y="24"/>
                      <a:pt x="13" y="24"/>
                      <a:pt x="14" y="23"/>
                    </a:cubicBezTo>
                    <a:cubicBezTo>
                      <a:pt x="15" y="22"/>
                      <a:pt x="15" y="20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9" y="13"/>
                      <a:pt x="19" y="13"/>
                      <a:pt x="19" y="13"/>
                    </a:cubicBezTo>
                    <a:lnTo>
                      <a:pt x="1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ïs1îḓê"/>
              <p:cNvSpPr/>
              <p:nvPr/>
            </p:nvSpPr>
            <p:spPr bwMode="auto">
              <a:xfrm>
                <a:off x="6492875" y="3683001"/>
                <a:ext cx="58738" cy="92075"/>
              </a:xfrm>
              <a:custGeom>
                <a:avLst/>
                <a:gdLst>
                  <a:gd name="T0" fmla="*/ 18 w 18"/>
                  <a:gd name="T1" fmla="*/ 19 h 28"/>
                  <a:gd name="T2" fmla="*/ 16 w 18"/>
                  <a:gd name="T3" fmla="*/ 25 h 28"/>
                  <a:gd name="T4" fmla="*/ 9 w 18"/>
                  <a:gd name="T5" fmla="*/ 28 h 28"/>
                  <a:gd name="T6" fmla="*/ 2 w 18"/>
                  <a:gd name="T7" fmla="*/ 25 h 28"/>
                  <a:gd name="T8" fmla="*/ 0 w 18"/>
                  <a:gd name="T9" fmla="*/ 19 h 28"/>
                  <a:gd name="T10" fmla="*/ 0 w 18"/>
                  <a:gd name="T11" fmla="*/ 0 h 28"/>
                  <a:gd name="T12" fmla="*/ 4 w 18"/>
                  <a:gd name="T13" fmla="*/ 0 h 28"/>
                  <a:gd name="T14" fmla="*/ 4 w 18"/>
                  <a:gd name="T15" fmla="*/ 19 h 28"/>
                  <a:gd name="T16" fmla="*/ 5 w 18"/>
                  <a:gd name="T17" fmla="*/ 23 h 28"/>
                  <a:gd name="T18" fmla="*/ 9 w 18"/>
                  <a:gd name="T19" fmla="*/ 24 h 28"/>
                  <a:gd name="T20" fmla="*/ 13 w 18"/>
                  <a:gd name="T21" fmla="*/ 23 h 28"/>
                  <a:gd name="T22" fmla="*/ 14 w 18"/>
                  <a:gd name="T23" fmla="*/ 19 h 28"/>
                  <a:gd name="T24" fmla="*/ 14 w 18"/>
                  <a:gd name="T25" fmla="*/ 0 h 28"/>
                  <a:gd name="T26" fmla="*/ 18 w 18"/>
                  <a:gd name="T27" fmla="*/ 0 h 28"/>
                  <a:gd name="T28" fmla="*/ 18 w 18"/>
                  <a:gd name="T2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8">
                    <a:moveTo>
                      <a:pt x="18" y="19"/>
                    </a:moveTo>
                    <a:cubicBezTo>
                      <a:pt x="18" y="22"/>
                      <a:pt x="18" y="24"/>
                      <a:pt x="16" y="25"/>
                    </a:cubicBezTo>
                    <a:cubicBezTo>
                      <a:pt x="15" y="27"/>
                      <a:pt x="12" y="28"/>
                      <a:pt x="9" y="28"/>
                    </a:cubicBezTo>
                    <a:cubicBezTo>
                      <a:pt x="6" y="28"/>
                      <a:pt x="4" y="27"/>
                      <a:pt x="2" y="25"/>
                    </a:cubicBezTo>
                    <a:cubicBezTo>
                      <a:pt x="1" y="24"/>
                      <a:pt x="0" y="22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1"/>
                      <a:pt x="5" y="22"/>
                      <a:pt x="5" y="23"/>
                    </a:cubicBezTo>
                    <a:cubicBezTo>
                      <a:pt x="6" y="24"/>
                      <a:pt x="8" y="24"/>
                      <a:pt x="9" y="24"/>
                    </a:cubicBezTo>
                    <a:cubicBezTo>
                      <a:pt x="11" y="24"/>
                      <a:pt x="12" y="24"/>
                      <a:pt x="13" y="23"/>
                    </a:cubicBezTo>
                    <a:cubicBezTo>
                      <a:pt x="14" y="22"/>
                      <a:pt x="14" y="21"/>
                      <a:pt x="14" y="1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ṩḻïḍè"/>
              <p:cNvSpPr/>
              <p:nvPr/>
            </p:nvSpPr>
            <p:spPr bwMode="auto">
              <a:xfrm>
                <a:off x="6581775" y="3683001"/>
                <a:ext cx="63500" cy="88900"/>
              </a:xfrm>
              <a:custGeom>
                <a:avLst/>
                <a:gdLst>
                  <a:gd name="T0" fmla="*/ 40 w 40"/>
                  <a:gd name="T1" fmla="*/ 56 h 56"/>
                  <a:gd name="T2" fmla="*/ 29 w 40"/>
                  <a:gd name="T3" fmla="*/ 56 h 56"/>
                  <a:gd name="T4" fmla="*/ 8 w 40"/>
                  <a:gd name="T5" fmla="*/ 14 h 56"/>
                  <a:gd name="T6" fmla="*/ 8 w 40"/>
                  <a:gd name="T7" fmla="*/ 14 h 56"/>
                  <a:gd name="T8" fmla="*/ 8 w 40"/>
                  <a:gd name="T9" fmla="*/ 56 h 56"/>
                  <a:gd name="T10" fmla="*/ 0 w 40"/>
                  <a:gd name="T11" fmla="*/ 56 h 56"/>
                  <a:gd name="T12" fmla="*/ 0 w 40"/>
                  <a:gd name="T13" fmla="*/ 0 h 56"/>
                  <a:gd name="T14" fmla="*/ 10 w 40"/>
                  <a:gd name="T15" fmla="*/ 0 h 56"/>
                  <a:gd name="T16" fmla="*/ 29 w 40"/>
                  <a:gd name="T17" fmla="*/ 42 h 56"/>
                  <a:gd name="T18" fmla="*/ 31 w 40"/>
                  <a:gd name="T19" fmla="*/ 42 h 56"/>
                  <a:gd name="T20" fmla="*/ 31 w 40"/>
                  <a:gd name="T21" fmla="*/ 0 h 56"/>
                  <a:gd name="T22" fmla="*/ 40 w 40"/>
                  <a:gd name="T23" fmla="*/ 0 h 56"/>
                  <a:gd name="T24" fmla="*/ 40 w 40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29" y="5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5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0"/>
                    </a:lnTo>
                    <a:lnTo>
                      <a:pt x="40" y="0"/>
                    </a:ln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ṩḷídè"/>
              <p:cNvSpPr/>
              <p:nvPr/>
            </p:nvSpPr>
            <p:spPr bwMode="auto">
              <a:xfrm>
                <a:off x="6697663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ïśľiďé"/>
              <p:cNvSpPr/>
              <p:nvPr/>
            </p:nvSpPr>
            <p:spPr bwMode="auto">
              <a:xfrm>
                <a:off x="6759575" y="3683001"/>
                <a:ext cx="69850" cy="92075"/>
              </a:xfrm>
              <a:custGeom>
                <a:avLst/>
                <a:gdLst>
                  <a:gd name="T0" fmla="*/ 44 w 44"/>
                  <a:gd name="T1" fmla="*/ 0 h 58"/>
                  <a:gd name="T2" fmla="*/ 25 w 44"/>
                  <a:gd name="T3" fmla="*/ 58 h 58"/>
                  <a:gd name="T4" fmla="*/ 19 w 44"/>
                  <a:gd name="T5" fmla="*/ 58 h 58"/>
                  <a:gd name="T6" fmla="*/ 0 w 44"/>
                  <a:gd name="T7" fmla="*/ 0 h 58"/>
                  <a:gd name="T8" fmla="*/ 9 w 44"/>
                  <a:gd name="T9" fmla="*/ 0 h 58"/>
                  <a:gd name="T10" fmla="*/ 21 w 44"/>
                  <a:gd name="T11" fmla="*/ 44 h 58"/>
                  <a:gd name="T12" fmla="*/ 21 w 44"/>
                  <a:gd name="T13" fmla="*/ 44 h 58"/>
                  <a:gd name="T14" fmla="*/ 36 w 44"/>
                  <a:gd name="T15" fmla="*/ 0 h 58"/>
                  <a:gd name="T16" fmla="*/ 44 w 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8">
                    <a:moveTo>
                      <a:pt x="44" y="0"/>
                    </a:moveTo>
                    <a:lnTo>
                      <a:pt x="25" y="58"/>
                    </a:lnTo>
                    <a:lnTo>
                      <a:pt x="19" y="58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6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$ḻíďe"/>
              <p:cNvSpPr/>
              <p:nvPr/>
            </p:nvSpPr>
            <p:spPr bwMode="auto">
              <a:xfrm>
                <a:off x="6856413" y="3683001"/>
                <a:ext cx="58738" cy="88900"/>
              </a:xfrm>
              <a:custGeom>
                <a:avLst/>
                <a:gdLst>
                  <a:gd name="T0" fmla="*/ 37 w 37"/>
                  <a:gd name="T1" fmla="*/ 56 h 56"/>
                  <a:gd name="T2" fmla="*/ 0 w 37"/>
                  <a:gd name="T3" fmla="*/ 56 h 56"/>
                  <a:gd name="T4" fmla="*/ 0 w 37"/>
                  <a:gd name="T5" fmla="*/ 0 h 56"/>
                  <a:gd name="T6" fmla="*/ 35 w 37"/>
                  <a:gd name="T7" fmla="*/ 0 h 56"/>
                  <a:gd name="T8" fmla="*/ 35 w 37"/>
                  <a:gd name="T9" fmla="*/ 6 h 56"/>
                  <a:gd name="T10" fmla="*/ 8 w 37"/>
                  <a:gd name="T11" fmla="*/ 6 h 56"/>
                  <a:gd name="T12" fmla="*/ 8 w 37"/>
                  <a:gd name="T13" fmla="*/ 23 h 56"/>
                  <a:gd name="T14" fmla="*/ 33 w 37"/>
                  <a:gd name="T15" fmla="*/ 23 h 56"/>
                  <a:gd name="T16" fmla="*/ 33 w 37"/>
                  <a:gd name="T17" fmla="*/ 29 h 56"/>
                  <a:gd name="T18" fmla="*/ 8 w 37"/>
                  <a:gd name="T19" fmla="*/ 29 h 56"/>
                  <a:gd name="T20" fmla="*/ 8 w 37"/>
                  <a:gd name="T21" fmla="*/ 50 h 56"/>
                  <a:gd name="T22" fmla="*/ 37 w 37"/>
                  <a:gd name="T23" fmla="*/ 50 h 56"/>
                  <a:gd name="T24" fmla="*/ 37 w 3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56">
                    <a:moveTo>
                      <a:pt x="37" y="56"/>
                    </a:moveTo>
                    <a:lnTo>
                      <a:pt x="0" y="56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6"/>
                    </a:lnTo>
                    <a:lnTo>
                      <a:pt x="8" y="6"/>
                    </a:lnTo>
                    <a:lnTo>
                      <a:pt x="8" y="23"/>
                    </a:lnTo>
                    <a:lnTo>
                      <a:pt x="33" y="23"/>
                    </a:lnTo>
                    <a:lnTo>
                      <a:pt x="33" y="29"/>
                    </a:lnTo>
                    <a:lnTo>
                      <a:pt x="8" y="29"/>
                    </a:lnTo>
                    <a:lnTo>
                      <a:pt x="8" y="50"/>
                    </a:lnTo>
                    <a:lnTo>
                      <a:pt x="37" y="50"/>
                    </a:lnTo>
                    <a:lnTo>
                      <a:pt x="3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ïs1ídê"/>
              <p:cNvSpPr/>
              <p:nvPr/>
            </p:nvSpPr>
            <p:spPr bwMode="auto">
              <a:xfrm>
                <a:off x="6945313" y="3683001"/>
                <a:ext cx="63500" cy="88900"/>
              </a:xfrm>
              <a:custGeom>
                <a:avLst/>
                <a:gdLst>
                  <a:gd name="T0" fmla="*/ 19 w 19"/>
                  <a:gd name="T1" fmla="*/ 27 h 27"/>
                  <a:gd name="T2" fmla="*/ 15 w 19"/>
                  <a:gd name="T3" fmla="*/ 27 h 27"/>
                  <a:gd name="T4" fmla="*/ 9 w 19"/>
                  <a:gd name="T5" fmla="*/ 15 h 27"/>
                  <a:gd name="T6" fmla="*/ 4 w 19"/>
                  <a:gd name="T7" fmla="*/ 15 h 27"/>
                  <a:gd name="T8" fmla="*/ 4 w 19"/>
                  <a:gd name="T9" fmla="*/ 27 h 27"/>
                  <a:gd name="T10" fmla="*/ 0 w 19"/>
                  <a:gd name="T11" fmla="*/ 27 h 27"/>
                  <a:gd name="T12" fmla="*/ 0 w 19"/>
                  <a:gd name="T13" fmla="*/ 0 h 27"/>
                  <a:gd name="T14" fmla="*/ 9 w 19"/>
                  <a:gd name="T15" fmla="*/ 0 h 27"/>
                  <a:gd name="T16" fmla="*/ 16 w 19"/>
                  <a:gd name="T17" fmla="*/ 2 h 27"/>
                  <a:gd name="T18" fmla="*/ 19 w 19"/>
                  <a:gd name="T19" fmla="*/ 8 h 27"/>
                  <a:gd name="T20" fmla="*/ 17 w 19"/>
                  <a:gd name="T21" fmla="*/ 13 h 27"/>
                  <a:gd name="T22" fmla="*/ 13 w 19"/>
                  <a:gd name="T23" fmla="*/ 15 h 27"/>
                  <a:gd name="T24" fmla="*/ 19 w 19"/>
                  <a:gd name="T25" fmla="*/ 27 h 27"/>
                  <a:gd name="T26" fmla="*/ 14 w 19"/>
                  <a:gd name="T27" fmla="*/ 8 h 27"/>
                  <a:gd name="T28" fmla="*/ 13 w 19"/>
                  <a:gd name="T29" fmla="*/ 4 h 27"/>
                  <a:gd name="T30" fmla="*/ 8 w 19"/>
                  <a:gd name="T31" fmla="*/ 3 h 27"/>
                  <a:gd name="T32" fmla="*/ 4 w 19"/>
                  <a:gd name="T33" fmla="*/ 3 h 27"/>
                  <a:gd name="T34" fmla="*/ 4 w 19"/>
                  <a:gd name="T35" fmla="*/ 12 h 27"/>
                  <a:gd name="T36" fmla="*/ 9 w 19"/>
                  <a:gd name="T37" fmla="*/ 12 h 27"/>
                  <a:gd name="T38" fmla="*/ 13 w 19"/>
                  <a:gd name="T39" fmla="*/ 11 h 27"/>
                  <a:gd name="T40" fmla="*/ 14 w 19"/>
                  <a:gd name="T41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7">
                    <a:moveTo>
                      <a:pt x="19" y="27"/>
                    </a:moveTo>
                    <a:cubicBezTo>
                      <a:pt x="15" y="27"/>
                      <a:pt x="15" y="27"/>
                      <a:pt x="15" y="27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6" y="2"/>
                    </a:cubicBezTo>
                    <a:cubicBezTo>
                      <a:pt x="18" y="3"/>
                      <a:pt x="19" y="5"/>
                      <a:pt x="19" y="8"/>
                    </a:cubicBezTo>
                    <a:cubicBezTo>
                      <a:pt x="19" y="10"/>
                      <a:pt x="18" y="12"/>
                      <a:pt x="17" y="13"/>
                    </a:cubicBezTo>
                    <a:cubicBezTo>
                      <a:pt x="16" y="14"/>
                      <a:pt x="14" y="15"/>
                      <a:pt x="13" y="15"/>
                    </a:cubicBezTo>
                    <a:cubicBezTo>
                      <a:pt x="19" y="27"/>
                      <a:pt x="19" y="27"/>
                      <a:pt x="19" y="27"/>
                    </a:cubicBezTo>
                    <a:close/>
                    <a:moveTo>
                      <a:pt x="14" y="8"/>
                    </a:move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0" y="3"/>
                      <a:pt x="8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2" y="12"/>
                      <a:pt x="13" y="11"/>
                    </a:cubicBezTo>
                    <a:cubicBezTo>
                      <a:pt x="14" y="11"/>
                      <a:pt x="14" y="9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í$ļíḋê"/>
              <p:cNvSpPr/>
              <p:nvPr/>
            </p:nvSpPr>
            <p:spPr bwMode="auto">
              <a:xfrm>
                <a:off x="7034213" y="3683001"/>
                <a:ext cx="63500" cy="92075"/>
              </a:xfrm>
              <a:custGeom>
                <a:avLst/>
                <a:gdLst>
                  <a:gd name="T0" fmla="*/ 19 w 19"/>
                  <a:gd name="T1" fmla="*/ 20 h 28"/>
                  <a:gd name="T2" fmla="*/ 17 w 19"/>
                  <a:gd name="T3" fmla="*/ 25 h 28"/>
                  <a:gd name="T4" fmla="*/ 10 w 19"/>
                  <a:gd name="T5" fmla="*/ 28 h 28"/>
                  <a:gd name="T6" fmla="*/ 3 w 19"/>
                  <a:gd name="T7" fmla="*/ 25 h 28"/>
                  <a:gd name="T8" fmla="*/ 0 w 19"/>
                  <a:gd name="T9" fmla="*/ 20 h 28"/>
                  <a:gd name="T10" fmla="*/ 0 w 19"/>
                  <a:gd name="T11" fmla="*/ 19 h 28"/>
                  <a:gd name="T12" fmla="*/ 4 w 19"/>
                  <a:gd name="T13" fmla="*/ 19 h 28"/>
                  <a:gd name="T14" fmla="*/ 4 w 19"/>
                  <a:gd name="T15" fmla="*/ 20 h 28"/>
                  <a:gd name="T16" fmla="*/ 6 w 19"/>
                  <a:gd name="T17" fmla="*/ 23 h 28"/>
                  <a:gd name="T18" fmla="*/ 10 w 19"/>
                  <a:gd name="T19" fmla="*/ 24 h 28"/>
                  <a:gd name="T20" fmla="*/ 14 w 19"/>
                  <a:gd name="T21" fmla="*/ 23 h 28"/>
                  <a:gd name="T22" fmla="*/ 15 w 19"/>
                  <a:gd name="T23" fmla="*/ 20 h 28"/>
                  <a:gd name="T24" fmla="*/ 13 w 19"/>
                  <a:gd name="T25" fmla="*/ 17 h 28"/>
                  <a:gd name="T26" fmla="*/ 9 w 19"/>
                  <a:gd name="T27" fmla="*/ 14 h 28"/>
                  <a:gd name="T28" fmla="*/ 3 w 19"/>
                  <a:gd name="T29" fmla="*/ 11 h 28"/>
                  <a:gd name="T30" fmla="*/ 1 w 19"/>
                  <a:gd name="T31" fmla="*/ 7 h 28"/>
                  <a:gd name="T32" fmla="*/ 3 w 19"/>
                  <a:gd name="T33" fmla="*/ 2 h 28"/>
                  <a:gd name="T34" fmla="*/ 10 w 19"/>
                  <a:gd name="T35" fmla="*/ 0 h 28"/>
                  <a:gd name="T36" fmla="*/ 16 w 19"/>
                  <a:gd name="T37" fmla="*/ 2 h 28"/>
                  <a:gd name="T38" fmla="*/ 18 w 19"/>
                  <a:gd name="T39" fmla="*/ 7 h 28"/>
                  <a:gd name="T40" fmla="*/ 14 w 19"/>
                  <a:gd name="T41" fmla="*/ 7 h 28"/>
                  <a:gd name="T42" fmla="*/ 13 w 19"/>
                  <a:gd name="T43" fmla="*/ 4 h 28"/>
                  <a:gd name="T44" fmla="*/ 10 w 19"/>
                  <a:gd name="T45" fmla="*/ 3 h 28"/>
                  <a:gd name="T46" fmla="*/ 6 w 19"/>
                  <a:gd name="T47" fmla="*/ 4 h 28"/>
                  <a:gd name="T48" fmla="*/ 5 w 19"/>
                  <a:gd name="T49" fmla="*/ 7 h 28"/>
                  <a:gd name="T50" fmla="*/ 6 w 19"/>
                  <a:gd name="T51" fmla="*/ 9 h 28"/>
                  <a:gd name="T52" fmla="*/ 11 w 19"/>
                  <a:gd name="T53" fmla="*/ 12 h 28"/>
                  <a:gd name="T54" fmla="*/ 17 w 19"/>
                  <a:gd name="T55" fmla="*/ 15 h 28"/>
                  <a:gd name="T56" fmla="*/ 19 w 19"/>
                  <a:gd name="T5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28">
                    <a:moveTo>
                      <a:pt x="19" y="20"/>
                    </a:moveTo>
                    <a:cubicBezTo>
                      <a:pt x="19" y="22"/>
                      <a:pt x="18" y="24"/>
                      <a:pt x="17" y="25"/>
                    </a:cubicBezTo>
                    <a:cubicBezTo>
                      <a:pt x="15" y="27"/>
                      <a:pt x="13" y="28"/>
                      <a:pt x="10" y="28"/>
                    </a:cubicBezTo>
                    <a:cubicBezTo>
                      <a:pt x="7" y="28"/>
                      <a:pt x="4" y="27"/>
                      <a:pt x="3" y="25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6" y="23"/>
                    </a:cubicBezTo>
                    <a:cubicBezTo>
                      <a:pt x="7" y="24"/>
                      <a:pt x="8" y="24"/>
                      <a:pt x="10" y="24"/>
                    </a:cubicBezTo>
                    <a:cubicBezTo>
                      <a:pt x="11" y="24"/>
                      <a:pt x="13" y="24"/>
                      <a:pt x="14" y="23"/>
                    </a:cubicBezTo>
                    <a:cubicBezTo>
                      <a:pt x="15" y="22"/>
                      <a:pt x="15" y="21"/>
                      <a:pt x="15" y="20"/>
                    </a:cubicBezTo>
                    <a:cubicBezTo>
                      <a:pt x="15" y="19"/>
                      <a:pt x="15" y="18"/>
                      <a:pt x="13" y="17"/>
                    </a:cubicBezTo>
                    <a:cubicBezTo>
                      <a:pt x="12" y="16"/>
                      <a:pt x="11" y="15"/>
                      <a:pt x="9" y="14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1" y="10"/>
                      <a:pt x="1" y="9"/>
                      <a:pt x="1" y="7"/>
                    </a:cubicBezTo>
                    <a:cubicBezTo>
                      <a:pt x="1" y="5"/>
                      <a:pt x="2" y="3"/>
                      <a:pt x="3" y="2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3" y="0"/>
                      <a:pt x="15" y="0"/>
                      <a:pt x="16" y="2"/>
                    </a:cubicBezTo>
                    <a:cubicBezTo>
                      <a:pt x="18" y="4"/>
                      <a:pt x="18" y="5"/>
                      <a:pt x="18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5"/>
                      <a:pt x="13" y="4"/>
                    </a:cubicBezTo>
                    <a:cubicBezTo>
                      <a:pt x="12" y="3"/>
                      <a:pt x="11" y="3"/>
                      <a:pt x="10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5"/>
                      <a:pt x="5" y="5"/>
                      <a:pt x="5" y="7"/>
                    </a:cubicBezTo>
                    <a:cubicBezTo>
                      <a:pt x="5" y="8"/>
                      <a:pt x="5" y="8"/>
                      <a:pt x="6" y="9"/>
                    </a:cubicBezTo>
                    <a:cubicBezTo>
                      <a:pt x="7" y="10"/>
                      <a:pt x="8" y="11"/>
                      <a:pt x="11" y="12"/>
                    </a:cubicBezTo>
                    <a:cubicBezTo>
                      <a:pt x="14" y="13"/>
                      <a:pt x="16" y="14"/>
                      <a:pt x="17" y="15"/>
                    </a:cubicBezTo>
                    <a:cubicBezTo>
                      <a:pt x="18" y="16"/>
                      <a:pt x="19" y="18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îśľídè"/>
              <p:cNvSpPr/>
              <p:nvPr/>
            </p:nvSpPr>
            <p:spPr bwMode="auto">
              <a:xfrm>
                <a:off x="7150100" y="3683001"/>
                <a:ext cx="12700" cy="889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işḷîḑe"/>
              <p:cNvSpPr/>
              <p:nvPr/>
            </p:nvSpPr>
            <p:spPr bwMode="auto">
              <a:xfrm>
                <a:off x="7216775" y="3683001"/>
                <a:ext cx="61913" cy="88900"/>
              </a:xfrm>
              <a:custGeom>
                <a:avLst/>
                <a:gdLst>
                  <a:gd name="T0" fmla="*/ 39 w 39"/>
                  <a:gd name="T1" fmla="*/ 6 h 56"/>
                  <a:gd name="T2" fmla="*/ 25 w 39"/>
                  <a:gd name="T3" fmla="*/ 6 h 56"/>
                  <a:gd name="T4" fmla="*/ 25 w 39"/>
                  <a:gd name="T5" fmla="*/ 56 h 56"/>
                  <a:gd name="T6" fmla="*/ 14 w 39"/>
                  <a:gd name="T7" fmla="*/ 56 h 56"/>
                  <a:gd name="T8" fmla="*/ 14 w 39"/>
                  <a:gd name="T9" fmla="*/ 6 h 56"/>
                  <a:gd name="T10" fmla="*/ 0 w 39"/>
                  <a:gd name="T11" fmla="*/ 6 h 56"/>
                  <a:gd name="T12" fmla="*/ 0 w 39"/>
                  <a:gd name="T13" fmla="*/ 0 h 56"/>
                  <a:gd name="T14" fmla="*/ 39 w 39"/>
                  <a:gd name="T15" fmla="*/ 0 h 56"/>
                  <a:gd name="T16" fmla="*/ 39 w 39"/>
                  <a:gd name="T17" fmla="*/ 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6">
                    <a:moveTo>
                      <a:pt x="39" y="6"/>
                    </a:moveTo>
                    <a:lnTo>
                      <a:pt x="25" y="6"/>
                    </a:lnTo>
                    <a:lnTo>
                      <a:pt x="25" y="56"/>
                    </a:lnTo>
                    <a:lnTo>
                      <a:pt x="14" y="5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íṧlîḍé"/>
              <p:cNvSpPr/>
              <p:nvPr/>
            </p:nvSpPr>
            <p:spPr bwMode="auto">
              <a:xfrm>
                <a:off x="7302500" y="3683001"/>
                <a:ext cx="69850" cy="88900"/>
              </a:xfrm>
              <a:custGeom>
                <a:avLst/>
                <a:gdLst>
                  <a:gd name="T0" fmla="*/ 44 w 44"/>
                  <a:gd name="T1" fmla="*/ 0 h 56"/>
                  <a:gd name="T2" fmla="*/ 27 w 44"/>
                  <a:gd name="T3" fmla="*/ 31 h 56"/>
                  <a:gd name="T4" fmla="*/ 27 w 44"/>
                  <a:gd name="T5" fmla="*/ 56 h 56"/>
                  <a:gd name="T6" fmla="*/ 19 w 44"/>
                  <a:gd name="T7" fmla="*/ 56 h 56"/>
                  <a:gd name="T8" fmla="*/ 19 w 44"/>
                  <a:gd name="T9" fmla="*/ 31 h 56"/>
                  <a:gd name="T10" fmla="*/ 0 w 44"/>
                  <a:gd name="T11" fmla="*/ 0 h 56"/>
                  <a:gd name="T12" fmla="*/ 10 w 44"/>
                  <a:gd name="T13" fmla="*/ 0 h 56"/>
                  <a:gd name="T14" fmla="*/ 23 w 44"/>
                  <a:gd name="T15" fmla="*/ 25 h 56"/>
                  <a:gd name="T16" fmla="*/ 23 w 44"/>
                  <a:gd name="T17" fmla="*/ 25 h 56"/>
                  <a:gd name="T18" fmla="*/ 35 w 44"/>
                  <a:gd name="T19" fmla="*/ 0 h 56"/>
                  <a:gd name="T20" fmla="*/ 44 w 44"/>
                  <a:gd name="T2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6">
                    <a:moveTo>
                      <a:pt x="44" y="0"/>
                    </a:moveTo>
                    <a:lnTo>
                      <a:pt x="27" y="31"/>
                    </a:lnTo>
                    <a:lnTo>
                      <a:pt x="27" y="56"/>
                    </a:lnTo>
                    <a:lnTo>
                      <a:pt x="19" y="56"/>
                    </a:lnTo>
                    <a:lnTo>
                      <a:pt x="19" y="31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35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3" name="副标题 16"/>
          <p:cNvSpPr txBox="1"/>
          <p:nvPr/>
        </p:nvSpPr>
        <p:spPr>
          <a:xfrm>
            <a:off x="5359400" y="5520690"/>
            <a:ext cx="1371600" cy="332105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主讲人：陈凯</a:t>
            </a:r>
            <a:endParaRPr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副标题 16"/>
          <p:cNvSpPr txBox="1"/>
          <p:nvPr/>
        </p:nvSpPr>
        <p:spPr>
          <a:xfrm>
            <a:off x="4354830" y="6113780"/>
            <a:ext cx="4101465" cy="33210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b="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smtClean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硬件平台：MSP430FR6989 LaunchPad</a:t>
            </a:r>
            <a:endParaRPr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LCD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48970" y="1548765"/>
            <a:ext cx="10858500" cy="4576445"/>
          </a:xfrm>
          <a:prstGeom prst="roundRect">
            <a:avLst>
              <a:gd name="adj" fmla="val 255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8F8F8"/>
              </a:gs>
            </a:gsLst>
            <a:lin ang="5400000" scaled="1"/>
            <a:tileRect/>
          </a:gradFill>
          <a:ln>
            <a:noFill/>
          </a:ln>
          <a:effectLst>
            <a:outerShdw blurRad="317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8645" y="1820545"/>
            <a:ext cx="843915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560705"/>
            <a:ext cx="9163050" cy="592455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LCD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硬件连接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03225" y="251621"/>
            <a:ext cx="6155531" cy="675057"/>
          </a:xfrm>
        </p:spPr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FRAM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66750" y="1539240"/>
            <a:ext cx="10858500" cy="4576445"/>
          </a:xfrm>
          <a:prstGeom prst="roundRect">
            <a:avLst>
              <a:gd name="adj" fmla="val 2559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8F8F8"/>
              </a:gs>
            </a:gsLst>
            <a:lin ang="5400000" scaled="1"/>
            <a:tileRect/>
          </a:gradFill>
          <a:ln>
            <a:noFill/>
          </a:ln>
          <a:effectLst>
            <a:outerShdw blurRad="317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0" tIns="540000" rIns="540000" bIns="7200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270" y="3379470"/>
            <a:ext cx="2133600" cy="89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05" y="3147060"/>
            <a:ext cx="4114800" cy="1362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5280" y="212026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查看编程内存信息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VECTOR" val="ba3e13bc-cc22-40db-8abb-361298693e2c"/>
</p:tagLst>
</file>

<file path=ppt/tags/tag10.xml><?xml version="1.0" encoding="utf-8"?>
<p:tagLst xmlns:p="http://schemas.openxmlformats.org/presentationml/2006/main">
  <p:tag name="ISLIDE.VECTOR" val="ba3e13bc-cc22-40db-8abb-361298693e2c"/>
</p:tagLst>
</file>

<file path=ppt/tags/tag11.xml><?xml version="1.0" encoding="utf-8"?>
<p:tagLst xmlns:p="http://schemas.openxmlformats.org/presentationml/2006/main">
  <p:tag name="ISLIDE.VECTOR" val="ba3e13bc-cc22-40db-8abb-361298693e2c"/>
</p:tagLst>
</file>

<file path=ppt/tags/tag12.xml><?xml version="1.0" encoding="utf-8"?>
<p:tagLst xmlns:p="http://schemas.openxmlformats.org/presentationml/2006/main">
  <p:tag name="ISLIDE.VECTOR" val="ba3e13bc-cc22-40db-8abb-361298693e2c"/>
</p:tagLst>
</file>

<file path=ppt/tags/tag13.xml><?xml version="1.0" encoding="utf-8"?>
<p:tagLst xmlns:p="http://schemas.openxmlformats.org/presentationml/2006/main">
  <p:tag name="ISLIDE.VECTOR" val="ba3e13bc-cc22-40db-8abb-361298693e2c"/>
</p:tagLst>
</file>

<file path=ppt/tags/tag14.xml><?xml version="1.0" encoding="utf-8"?>
<p:tagLst xmlns:p="http://schemas.openxmlformats.org/presentationml/2006/main">
  <p:tag name="ISLIDE.VECTOR" val="ba3e13bc-cc22-40db-8abb-361298693e2c"/>
</p:tagLst>
</file>

<file path=ppt/tags/tag15.xml><?xml version="1.0" encoding="utf-8"?>
<p:tagLst xmlns:p="http://schemas.openxmlformats.org/presentationml/2006/main">
  <p:tag name="ISLIDE.VECTOR" val="ba3e13bc-cc22-40db-8abb-361298693e2c"/>
</p:tagLst>
</file>

<file path=ppt/tags/tag16.xml><?xml version="1.0" encoding="utf-8"?>
<p:tagLst xmlns:p="http://schemas.openxmlformats.org/presentationml/2006/main">
  <p:tag name="ISLIDE.VECTOR" val="ba3e13bc-cc22-40db-8abb-361298693e2c"/>
</p:tagLst>
</file>

<file path=ppt/tags/tag17.xml><?xml version="1.0" encoding="utf-8"?>
<p:tagLst xmlns:p="http://schemas.openxmlformats.org/presentationml/2006/main">
  <p:tag name="KSO_WM_UNIT_PLACING_PICTURE_USER_VIEWPORT" val="{&quot;height&quot;:6675,&quot;width&quot;:13290}"/>
</p:tagLst>
</file>

<file path=ppt/tags/tag18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p="http://schemas.openxmlformats.org/presentationml/2006/main">
  <p:tag name="ISLIDE.VECTOR" val="ba3e13bc-cc22-40db-8abb-361298693e2c"/>
</p:tagLst>
</file>

<file path=ppt/tags/tag3.xml><?xml version="1.0" encoding="utf-8"?>
<p:tagLst xmlns:p="http://schemas.openxmlformats.org/presentationml/2006/main">
  <p:tag name="ISLIDE.VECTOR" val="ba3e13bc-cc22-40db-8abb-361298693e2c"/>
</p:tagLst>
</file>

<file path=ppt/tags/tag4.xml><?xml version="1.0" encoding="utf-8"?>
<p:tagLst xmlns:p="http://schemas.openxmlformats.org/presentationml/2006/main">
  <p:tag name="ISLIDE.VECTOR" val="ba3e13bc-cc22-40db-8abb-361298693e2c"/>
</p:tagLst>
</file>

<file path=ppt/tags/tag5.xml><?xml version="1.0" encoding="utf-8"?>
<p:tagLst xmlns:p="http://schemas.openxmlformats.org/presentationml/2006/main">
  <p:tag name="ISLIDE.VECTOR" val="ba3e13bc-cc22-40db-8abb-361298693e2c"/>
</p:tagLst>
</file>

<file path=ppt/tags/tag6.xml><?xml version="1.0" encoding="utf-8"?>
<p:tagLst xmlns:p="http://schemas.openxmlformats.org/presentationml/2006/main">
  <p:tag name="ISLIDE.VECTOR" val="ba3e13bc-cc22-40db-8abb-361298693e2c"/>
</p:tagLst>
</file>

<file path=ppt/tags/tag7.xml><?xml version="1.0" encoding="utf-8"?>
<p:tagLst xmlns:p="http://schemas.openxmlformats.org/presentationml/2006/main">
  <p:tag name="ISLIDE.VECTOR" val="ba3e13bc-cc22-40db-8abb-361298693e2c"/>
</p:tagLst>
</file>

<file path=ppt/tags/tag8.xml><?xml version="1.0" encoding="utf-8"?>
<p:tagLst xmlns:p="http://schemas.openxmlformats.org/presentationml/2006/main">
  <p:tag name="ISLIDE.VECTOR" val="ba3e13bc-cc22-40db-8abb-361298693e2c"/>
</p:tagLst>
</file>

<file path=ppt/tags/tag9.xml><?xml version="1.0" encoding="utf-8"?>
<p:tagLst xmlns:p="http://schemas.openxmlformats.org/presentationml/2006/main">
  <p:tag name="ISLIDE.VECTOR" val="ba3e13bc-cc22-40db-8abb-361298693e2c"/>
</p:tagLst>
</file>

<file path=ppt/theme/theme1.xml><?xml version="1.0" encoding="utf-8"?>
<a:theme xmlns:a="http://schemas.openxmlformats.org/drawingml/2006/main" name="Office 主题​​">
  <a:themeElements>
    <a:clrScheme name="山东大学浅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4049"/>
      </a:accent1>
      <a:accent2>
        <a:srgbClr val="EF9788"/>
      </a:accent2>
      <a:accent3>
        <a:srgbClr val="FF9393"/>
      </a:accent3>
      <a:accent4>
        <a:srgbClr val="94B6CE"/>
      </a:accent4>
      <a:accent5>
        <a:srgbClr val="A7DDDD"/>
      </a:accent5>
      <a:accent6>
        <a:srgbClr val="F5F4B3"/>
      </a:accent6>
      <a:hlink>
        <a:srgbClr val="0563C1"/>
      </a:hlink>
      <a:folHlink>
        <a:srgbClr val="954F72"/>
      </a:folHlink>
    </a:clrScheme>
    <a:fontScheme name="x4dipb1j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317500" sx="102000" sy="102000" algn="ctr" rotWithShape="0">
            <a:schemeClr val="bg1">
              <a:lumMod val="75000"/>
              <a:alpha val="40000"/>
            </a:schemeClr>
          </a:outerShdw>
        </a:effectLst>
      </a:spPr>
      <a:bodyPr rot="0" spcFirstLastPara="0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lnSpc>
            <a:spcPct val="120000"/>
          </a:lnSpc>
          <a:defRPr dirty="0"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WPS 演示</Application>
  <PresentationFormat>宽屏</PresentationFormat>
  <Paragraphs>14</Paragraphs>
  <Slides>4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Office 主题​​</vt:lpstr>
      <vt:lpstr>MSP430FR6989 LCD与FRAM</vt:lpstr>
      <vt:lpstr>看门狗</vt:lpstr>
      <vt:lpstr>LCD</vt:lpstr>
      <vt:lpstr>LCD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表示和描述</dc:title>
  <dc:creator/>
  <cp:lastModifiedBy>蓝天下的约定</cp:lastModifiedBy>
  <cp:revision>53</cp:revision>
  <dcterms:created xsi:type="dcterms:W3CDTF">2021-05-21T14:14:00Z</dcterms:created>
  <dcterms:modified xsi:type="dcterms:W3CDTF">2021-08-13T08:27:22Z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2019-04-13T05:13:14.8364915Z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b4cd2d02-3ee1-495d-a140-623cbb776acb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B509591078954AF1A711D28E3B1891EE</vt:lpwstr>
  </property>
  <property fmtid="{D5CDD505-2E9C-101B-9397-08002B2CF9AE}" pid="12" name="KSOProductBuildVer">
    <vt:lpwstr>2052-11.1.0.10700</vt:lpwstr>
  </property>
</Properties>
</file>