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56" r:id="rId3"/>
    <p:sldId id="556" r:id="rId4"/>
    <p:sldId id="557" r:id="rId5"/>
    <p:sldId id="558" r:id="rId6"/>
    <p:sldId id="559" r:id="rId7"/>
    <p:sldId id="560" r:id="rId8"/>
    <p:sldId id="553" r:id="rId9"/>
    <p:sldId id="561" r:id="rId10"/>
    <p:sldId id="566" r:id="rId11"/>
    <p:sldId id="568" r:id="rId12"/>
    <p:sldId id="567" r:id="rId13"/>
    <p:sldId id="569" r:id="rId14"/>
    <p:sldId id="572" r:id="rId15"/>
    <p:sldId id="573" r:id="rId16"/>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iling Bao" initials="BB"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6DCE5"/>
    <a:srgbClr val="F3F3F3"/>
    <a:srgbClr val="B9583F"/>
    <a:srgbClr val="B7472A"/>
    <a:srgbClr val="004299"/>
    <a:srgbClr val="005E46"/>
    <a:srgbClr val="802358"/>
    <a:srgbClr val="00518E"/>
    <a:srgbClr val="01164B"/>
    <a:srgbClr val="C700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42" autoAdjust="0"/>
    <p:restoredTop sz="93951" autoAdjust="0"/>
  </p:normalViewPr>
  <p:slideViewPr>
    <p:cSldViewPr snapToGrid="0" showGuides="1">
      <p:cViewPr varScale="1">
        <p:scale>
          <a:sx n="108" d="100"/>
          <a:sy n="108" d="100"/>
        </p:scale>
        <p:origin x="516" y="78"/>
      </p:cViewPr>
      <p:guideLst>
        <p:guide pos="6913"/>
        <p:guide pos="767"/>
        <p:guide pos="3840"/>
        <p:guide orient="horz" pos="2354"/>
      </p:guideLst>
    </p:cSldViewPr>
  </p:slideViewPr>
  <p:notesTextViewPr>
    <p:cViewPr>
      <p:scale>
        <a:sx n="75" d="100"/>
        <a:sy n="75" d="100"/>
      </p:scale>
      <p:origin x="0" y="0"/>
    </p:cViewPr>
  </p:notesTextViewPr>
  <p:sorterViewPr>
    <p:cViewPr varScale="1">
      <p:scale>
        <a:sx n="1" d="1"/>
        <a:sy n="1" d="1"/>
      </p:scale>
      <p:origin x="0" y="-2774"/>
    </p:cViewPr>
  </p:sorterViewPr>
  <p:notesViewPr>
    <p:cSldViewPr snapToGrid="0">
      <p:cViewPr varScale="1">
        <p:scale>
          <a:sx n="66" d="100"/>
          <a:sy n="66" d="100"/>
        </p:scale>
        <p:origin x="2597" y="62"/>
      </p:cViewPr>
      <p:guideLst/>
    </p:cSldViewPr>
  </p:notesViewPr>
  <p:gridSpacing cx="45000" cy="45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18.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063E84-8EAE-4A56-858D-581D09A5C931}"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6D3B9D-95FB-46F8-A387-4A39B6667DD7}"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A63868-9BF2-445A-8644-F2C5BC777A9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C21CDE-3C17-42E9-A65E-B685161B385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tags" Target="../tags/tag7.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tags" Target="../tags/tag8.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tags" Target="../tags/tag9.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tags" Target="../tags/tag10.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tags" Target="../tags/tag12.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tags" Target="../tags/tag15.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tags" Target="../tags/tag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tags" Target="../tags/tag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tags" Target="../tags/tag5.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tags" Target="../tags/tag6.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0" name="任意多边形: 形状 19"/>
          <p:cNvSpPr/>
          <p:nvPr userDrawn="1"/>
        </p:nvSpPr>
        <p:spPr>
          <a:xfrm>
            <a:off x="0" y="0"/>
            <a:ext cx="12192000" cy="3429000"/>
          </a:xfrm>
          <a:custGeom>
            <a:avLst/>
            <a:gdLst>
              <a:gd name="connsiteX0" fmla="*/ 0 w 12192000"/>
              <a:gd name="connsiteY0" fmla="*/ 0 h 3429000"/>
              <a:gd name="connsiteX1" fmla="*/ 12192000 w 12192000"/>
              <a:gd name="connsiteY1" fmla="*/ 0 h 3429000"/>
              <a:gd name="connsiteX2" fmla="*/ 12192000 w 12192000"/>
              <a:gd name="connsiteY2" fmla="*/ 2686690 h 3429000"/>
              <a:gd name="connsiteX3" fmla="*/ 11943996 w 12192000"/>
              <a:gd name="connsiteY3" fmla="*/ 2762432 h 3429000"/>
              <a:gd name="connsiteX4" fmla="*/ 6418385 w 12192000"/>
              <a:gd name="connsiteY4" fmla="*/ 3429000 h 3429000"/>
              <a:gd name="connsiteX5" fmla="*/ 275889 w 12192000"/>
              <a:gd name="connsiteY5" fmla="*/ 2574032 h 3429000"/>
              <a:gd name="connsiteX6" fmla="*/ 0 w 12192000"/>
              <a:gd name="connsiteY6" fmla="*/ 2472027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429000">
                <a:moveTo>
                  <a:pt x="0" y="0"/>
                </a:moveTo>
                <a:lnTo>
                  <a:pt x="12192000" y="0"/>
                </a:lnTo>
                <a:lnTo>
                  <a:pt x="12192000" y="2686690"/>
                </a:lnTo>
                <a:lnTo>
                  <a:pt x="11943996" y="2762432"/>
                </a:lnTo>
                <a:cubicBezTo>
                  <a:pt x="10442405" y="3178851"/>
                  <a:pt x="8517329" y="3429000"/>
                  <a:pt x="6418385" y="3429000"/>
                </a:cubicBezTo>
                <a:cubicBezTo>
                  <a:pt x="4019592" y="3429000"/>
                  <a:pt x="1847891" y="3102275"/>
                  <a:pt x="275889" y="2574032"/>
                </a:cubicBezTo>
                <a:lnTo>
                  <a:pt x="0" y="2472027"/>
                </a:lnTo>
                <a:close/>
              </a:path>
            </a:pathLst>
          </a:custGeom>
          <a:gradFill>
            <a:gsLst>
              <a:gs pos="57000">
                <a:schemeClr val="accent1"/>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标题 1"/>
          <p:cNvSpPr>
            <a:spLocks noGrp="1"/>
          </p:cNvSpPr>
          <p:nvPr>
            <p:ph type="ctrTitle"/>
          </p:nvPr>
        </p:nvSpPr>
        <p:spPr>
          <a:xfrm>
            <a:off x="3018234" y="4776806"/>
            <a:ext cx="6155531" cy="553998"/>
          </a:xfrm>
          <a:prstGeom prst="rect">
            <a:avLst/>
          </a:prstGeom>
          <a:noFill/>
        </p:spPr>
        <p:txBody>
          <a:bodyPr vert="horz" wrap="none" lIns="0" tIns="0" rIns="0" bIns="0" rtlCol="0" anchor="ctr">
            <a:spAutoFit/>
          </a:bodyPr>
          <a:lstStyle>
            <a:lvl1pPr algn="ctr">
              <a:defRPr lang="zh-CN" altLang="en-US" sz="4000" b="1" dirty="0">
                <a:solidFill>
                  <a:schemeClr val="accent1"/>
                </a:solidFill>
                <a:latin typeface="+mn-lt"/>
                <a:ea typeface="+mn-ea"/>
                <a:cs typeface="+mn-ea"/>
              </a:defRPr>
            </a:lvl1pPr>
          </a:lstStyle>
          <a:p>
            <a:pPr lvl="0" algn="dist"/>
            <a:r>
              <a:rPr lang="zh-CN" altLang="en-US" dirty="0"/>
              <a:t>单击此处编辑母版标题样式</a:t>
            </a:r>
            <a:endParaRPr lang="zh-CN" altLang="en-US" dirty="0"/>
          </a:p>
        </p:txBody>
      </p:sp>
      <p:sp>
        <p:nvSpPr>
          <p:cNvPr id="3" name="副标题 2"/>
          <p:cNvSpPr>
            <a:spLocks noGrp="1"/>
          </p:cNvSpPr>
          <p:nvPr>
            <p:ph type="subTitle" idx="1"/>
          </p:nvPr>
        </p:nvSpPr>
        <p:spPr>
          <a:xfrm>
            <a:off x="4595589" y="5353954"/>
            <a:ext cx="3000821" cy="249299"/>
          </a:xfrm>
          <a:prstGeom prst="rect">
            <a:avLst/>
          </a:prstGeom>
          <a:noFill/>
        </p:spPr>
        <p:txBody>
          <a:bodyPr vert="horz" wrap="none" lIns="0" tIns="0" rIns="0" bIns="0" rtlCol="0" anchor="ctr">
            <a:spAutoFit/>
          </a:bodyPr>
          <a:lstStyle>
            <a:lvl1pPr marL="0" indent="0" algn="ctr">
              <a:buNone/>
              <a:defRPr lang="zh-CN" altLang="en-US" sz="1800" b="0" dirty="0">
                <a:solidFill>
                  <a:schemeClr val="bg1">
                    <a:lumMod val="75000"/>
                  </a:schemeClr>
                </a:solidFill>
                <a:cs typeface="+mn-ea"/>
              </a:defRPr>
            </a:lvl1pPr>
          </a:lstStyle>
          <a:p>
            <a:pPr marL="228600" lvl="0" indent="-228600" algn="dist"/>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AA879B-C656-49A3-9152-FB05D1AEECAE}" type="slidenum">
              <a:rPr lang="zh-CN" altLang="en-US" smtClean="0"/>
            </a:fld>
            <a:endParaRPr lang="zh-CN" altLang="en-US"/>
          </a:p>
        </p:txBody>
      </p:sp>
      <p:grpSp>
        <p:nvGrpSpPr>
          <p:cNvPr id="7" name="组合 6"/>
          <p:cNvGrpSpPr/>
          <p:nvPr userDrawn="1"/>
        </p:nvGrpSpPr>
        <p:grpSpPr>
          <a:xfrm>
            <a:off x="830799" y="1598499"/>
            <a:ext cx="10541107" cy="2711571"/>
            <a:chOff x="699300" y="1194013"/>
            <a:chExt cx="3703320" cy="4871507"/>
          </a:xfrm>
        </p:grpSpPr>
        <p:grpSp>
          <p:nvGrpSpPr>
            <p:cNvPr id="8" name="组合 7"/>
            <p:cNvGrpSpPr/>
            <p:nvPr userDrawn="1"/>
          </p:nvGrpSpPr>
          <p:grpSpPr>
            <a:xfrm>
              <a:off x="1323113" y="1194013"/>
              <a:ext cx="2555694" cy="4871507"/>
              <a:chOff x="1572053" y="1206663"/>
              <a:chExt cx="2555694" cy="4871507"/>
            </a:xfrm>
            <a:solidFill>
              <a:schemeClr val="bg1"/>
            </a:solidFill>
          </p:grpSpPr>
          <p:sp>
            <p:nvSpPr>
              <p:cNvPr id="10" name="矩形 9"/>
              <p:cNvSpPr/>
              <p:nvPr/>
            </p:nvSpPr>
            <p:spPr>
              <a:xfrm>
                <a:off x="3052660" y="1206664"/>
                <a:ext cx="1075087" cy="4871506"/>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1" name="矩形 10"/>
              <p:cNvSpPr/>
              <p:nvPr/>
            </p:nvSpPr>
            <p:spPr>
              <a:xfrm>
                <a:off x="1572053" y="1206663"/>
                <a:ext cx="1075087" cy="4871505"/>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9" name="矩形 8"/>
            <p:cNvSpPr/>
            <p:nvPr userDrawn="1"/>
          </p:nvSpPr>
          <p:spPr>
            <a:xfrm>
              <a:off x="699300" y="1194014"/>
              <a:ext cx="3703320" cy="4871505"/>
            </a:xfrm>
            <a:prstGeom prst="rect">
              <a:avLst/>
            </a:prstGeom>
            <a:ln w="3175"/>
          </p:spPr>
          <p:style>
            <a:lnRef idx="2">
              <a:schemeClr val="accent3"/>
            </a:lnRef>
            <a:fillRef idx="1">
              <a:schemeClr val="lt1"/>
            </a:fillRef>
            <a:effectRef idx="0">
              <a:schemeClr val="accent3"/>
            </a:effectRef>
            <a:fontRef idx="minor">
              <a:schemeClr val="dk1"/>
            </a:fontRef>
          </p:style>
          <p:txBody>
            <a:bodyPr lIns="0" tIns="900000" rtlCol="0" anchor="t"/>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rgbClr val="F04049"/>
                  </a:solidFill>
                  <a:effectLst/>
                  <a:uLnTx/>
                  <a:uFillTx/>
                  <a:latin typeface="+mn-lt"/>
                  <a:ea typeface="+mn-ea"/>
                  <a:cs typeface="+mn-cs"/>
                </a:rPr>
                <a:t>【</a:t>
              </a:r>
              <a:r>
                <a:rPr kumimoji="0" lang="zh-CN" altLang="en-US" sz="2200" b="0" i="0" u="none" strike="noStrike" kern="1200" cap="none" spc="0" normalizeH="0" baseline="0" noProof="0" dirty="0">
                  <a:ln>
                    <a:noFill/>
                  </a:ln>
                  <a:solidFill>
                    <a:srgbClr val="F04049"/>
                  </a:solidFill>
                  <a:effectLst/>
                  <a:uLnTx/>
                  <a:uFillTx/>
                  <a:latin typeface="+mn-lt"/>
                  <a:ea typeface="+mn-ea"/>
                  <a:cs typeface="+mn-cs"/>
                </a:rPr>
                <a:t>使用说明</a:t>
              </a:r>
              <a:r>
                <a:rPr kumimoji="0" lang="en-US" altLang="zh-CN" sz="2200" b="0" i="0" u="none" strike="noStrike" kern="1200" cap="none" spc="0" normalizeH="0" baseline="0" noProof="0" dirty="0">
                  <a:ln>
                    <a:noFill/>
                  </a:ln>
                  <a:solidFill>
                    <a:srgbClr val="F04049"/>
                  </a:solidFill>
                  <a:effectLst/>
                  <a:uLnTx/>
                  <a:uFillTx/>
                  <a:latin typeface="+mn-lt"/>
                  <a:ea typeface="+mn-ea"/>
                  <a:cs typeface="+mn-cs"/>
                </a:rPr>
                <a:t>】</a:t>
              </a:r>
              <a:endParaRPr kumimoji="0" lang="en-US" altLang="zh-CN" sz="2200" b="0" i="0" u="none" strike="noStrike" kern="1200" cap="none" spc="0" normalizeH="0" baseline="0" noProof="0" dirty="0">
                <a:ln>
                  <a:noFill/>
                </a:ln>
                <a:solidFill>
                  <a:srgbClr val="F04049"/>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rgbClr val="F04049"/>
                  </a:solidFill>
                  <a:effectLst/>
                  <a:uLnTx/>
                  <a:uFillTx/>
                  <a:latin typeface="+mn-lt"/>
                  <a:ea typeface="+mn-ea"/>
                  <a:cs typeface="+mn-cs"/>
                </a:rPr>
                <a:t>1.</a:t>
              </a:r>
              <a:r>
                <a:rPr kumimoji="0" lang="zh-CN" altLang="en-US" sz="2200" b="0" i="0" u="none" strike="noStrike" kern="1200" cap="none" spc="0" normalizeH="0" baseline="0" noProof="0" dirty="0">
                  <a:ln>
                    <a:noFill/>
                  </a:ln>
                  <a:solidFill>
                    <a:srgbClr val="F04049"/>
                  </a:solidFill>
                  <a:effectLst/>
                  <a:uLnTx/>
                  <a:uFillTx/>
                  <a:latin typeface="+mn-lt"/>
                  <a:ea typeface="+mn-ea"/>
                  <a:cs typeface="+mn-cs"/>
                </a:rPr>
                <a:t>点击「图片标志」可以直接添加电脑中的图片</a:t>
              </a:r>
              <a:endParaRPr kumimoji="0" lang="en-US" altLang="zh-CN" sz="2200" b="0" i="0" u="none" strike="noStrike" kern="1200" cap="none" spc="0" normalizeH="0" baseline="0" noProof="0" dirty="0">
                <a:ln>
                  <a:noFill/>
                </a:ln>
                <a:solidFill>
                  <a:srgbClr val="F04049"/>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rgbClr val="F04049"/>
                  </a:solidFill>
                  <a:effectLst/>
                  <a:uLnTx/>
                  <a:uFillTx/>
                  <a:latin typeface="+mn-lt"/>
                  <a:ea typeface="+mn-ea"/>
                  <a:cs typeface="+mn-cs"/>
                </a:rPr>
                <a:t>2.</a:t>
              </a:r>
              <a:r>
                <a:rPr kumimoji="0" lang="zh-CN" altLang="en-US" sz="2200" b="0" i="0" u="none" strike="noStrike" kern="1200" cap="none" spc="0" normalizeH="0" baseline="0" noProof="0" dirty="0">
                  <a:ln>
                    <a:noFill/>
                  </a:ln>
                  <a:solidFill>
                    <a:srgbClr val="F04049"/>
                  </a:solidFill>
                  <a:effectLst/>
                  <a:uLnTx/>
                  <a:uFillTx/>
                  <a:latin typeface="+mn-lt"/>
                  <a:ea typeface="+mn-ea"/>
                  <a:cs typeface="+mn-cs"/>
                </a:rPr>
                <a:t>添加后请将图片「置于底层」</a:t>
              </a:r>
              <a:endParaRPr kumimoji="0" lang="zh-CN" altLang="en-US" sz="2200" b="0" i="0" u="none" strike="noStrike" kern="1200" cap="none" spc="0" normalizeH="0" baseline="0" noProof="0" dirty="0">
                <a:ln>
                  <a:noFill/>
                </a:ln>
                <a:solidFill>
                  <a:srgbClr val="F04049"/>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rgbClr val="F04049"/>
                  </a:solidFill>
                  <a:effectLst/>
                  <a:uLnTx/>
                  <a:uFillTx/>
                  <a:latin typeface="+mn-lt"/>
                  <a:ea typeface="+mn-ea"/>
                  <a:cs typeface="+mn-cs"/>
                </a:rPr>
                <a:t>3.</a:t>
              </a:r>
              <a:r>
                <a:rPr kumimoji="0" lang="zh-CN" altLang="en-US" sz="2200" b="0" i="0" u="none" strike="noStrike" kern="1200" cap="none" spc="0" normalizeH="0" baseline="0" noProof="0" dirty="0">
                  <a:ln>
                    <a:noFill/>
                  </a:ln>
                  <a:solidFill>
                    <a:srgbClr val="F04049"/>
                  </a:solidFill>
                  <a:effectLst/>
                  <a:uLnTx/>
                  <a:uFillTx/>
                  <a:latin typeface="+mn-lt"/>
                  <a:ea typeface="+mn-ea"/>
                  <a:cs typeface="+mn-cs"/>
                </a:rPr>
                <a:t>如需调整图片，请用图片的「裁剪」裁剪功能</a:t>
              </a:r>
              <a:endParaRPr kumimoji="0" lang="en-US" altLang="zh-CN" sz="2200" b="0" i="0" u="none" strike="noStrike" kern="1200" cap="none" spc="0" normalizeH="0" baseline="0" noProof="0" dirty="0">
                <a:ln>
                  <a:noFill/>
                </a:ln>
                <a:solidFill>
                  <a:srgbClr val="F04049"/>
                </a:solidFill>
                <a:effectLst/>
                <a:uLnTx/>
                <a:uFillTx/>
                <a:latin typeface="+mn-lt"/>
                <a:ea typeface="+mn-ea"/>
                <a:cs typeface="+mn-cs"/>
              </a:endParaRPr>
            </a:p>
          </p:txBody>
        </p:sp>
      </p:grpSp>
      <p:sp>
        <p:nvSpPr>
          <p:cNvPr id="12" name="图片占位符 14"/>
          <p:cNvSpPr>
            <a:spLocks noGrp="1"/>
          </p:cNvSpPr>
          <p:nvPr>
            <p:ph type="pic" sz="quarter" idx="15"/>
          </p:nvPr>
        </p:nvSpPr>
        <p:spPr>
          <a:xfrm>
            <a:off x="669563" y="1047072"/>
            <a:ext cx="10849337" cy="3353186"/>
          </a:xfrm>
          <a:prstGeom prst="roundRect">
            <a:avLst>
              <a:gd name="adj" fmla="val 2153"/>
            </a:avLst>
          </a:prstGeom>
        </p:spPr>
        <p:txBody>
          <a:bodyPr/>
          <a:lstStyle/>
          <a:p>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图文_4">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75" name="平行四边形 74"/>
          <p:cNvSpPr/>
          <p:nvPr userDrawn="1"/>
        </p:nvSpPr>
        <p:spPr>
          <a:xfrm>
            <a:off x="198120" y="407116"/>
            <a:ext cx="924560" cy="342128"/>
          </a:xfrm>
          <a:prstGeom prst="parallelogram">
            <a:avLst>
              <a:gd name="adj" fmla="val 2500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76" name="标题 10"/>
          <p:cNvSpPr>
            <a:spLocks noGrp="1"/>
          </p:cNvSpPr>
          <p:nvPr>
            <p:ph type="title"/>
          </p:nvPr>
        </p:nvSpPr>
        <p:spPr>
          <a:xfrm>
            <a:off x="660400" y="157641"/>
            <a:ext cx="6155531" cy="675057"/>
          </a:xfrm>
          <a:prstGeom prst="rect">
            <a:avLst/>
          </a:prstGeom>
          <a:noFill/>
        </p:spPr>
        <p:txBody>
          <a:bodyPr vert="horz" wrap="none" lIns="0" tIns="0" rIns="0" bIns="0" rtlCol="0" anchor="ctr">
            <a:normAutofit/>
          </a:bodyPr>
          <a:lstStyle>
            <a:lvl1pPr>
              <a:defRPr lang="zh-CN" altLang="en-US" sz="4000" b="1" dirty="0">
                <a:latin typeface="+mn-lt"/>
                <a:ea typeface="+mn-ea"/>
                <a:cs typeface="+mn-ea"/>
              </a:defRPr>
            </a:lvl1pPr>
          </a:lstStyle>
          <a:p>
            <a:pPr marL="0" lvl="0">
              <a:lnSpc>
                <a:spcPct val="120000"/>
              </a:lnSpc>
            </a:pPr>
            <a:r>
              <a:rPr lang="zh-CN" altLang="en-US" dirty="0"/>
              <a:t>单击此处编辑母版标题样式</a:t>
            </a:r>
            <a:endParaRPr lang="zh-CN" altLang="en-US" dirty="0"/>
          </a:p>
        </p:txBody>
      </p:sp>
      <p:grpSp>
        <p:nvGrpSpPr>
          <p:cNvPr id="77" name="组合 76"/>
          <p:cNvGrpSpPr/>
          <p:nvPr userDrawn="1"/>
        </p:nvGrpSpPr>
        <p:grpSpPr>
          <a:xfrm>
            <a:off x="10513493" y="276882"/>
            <a:ext cx="1678507" cy="573228"/>
            <a:chOff x="10513493" y="243589"/>
            <a:chExt cx="1678507" cy="573228"/>
          </a:xfrm>
        </p:grpSpPr>
        <p:sp>
          <p:nvSpPr>
            <p:cNvPr id="78" name="任意多边形: 形状 77"/>
            <p:cNvSpPr/>
            <p:nvPr userDrawn="1"/>
          </p:nvSpPr>
          <p:spPr>
            <a:xfrm>
              <a:off x="10513493" y="243589"/>
              <a:ext cx="1678507"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grpSp>
          <p:nvGrpSpPr>
            <p:cNvPr id="79"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2"/>
              </p:custDataLst>
            </p:nvPr>
          </p:nvGrpSpPr>
          <p:grpSpPr>
            <a:xfrm>
              <a:off x="10764993" y="322121"/>
              <a:ext cx="1259367" cy="366473"/>
              <a:chOff x="2866708" y="2481344"/>
              <a:chExt cx="6458593" cy="1879440"/>
            </a:xfrm>
            <a:solidFill>
              <a:schemeClr val="bg1"/>
            </a:solidFill>
          </p:grpSpPr>
          <p:grpSp>
            <p:nvGrpSpPr>
              <p:cNvPr id="80" name="işļïḋé"/>
              <p:cNvGrpSpPr/>
              <p:nvPr/>
            </p:nvGrpSpPr>
            <p:grpSpPr>
              <a:xfrm>
                <a:off x="2866708" y="2604783"/>
                <a:ext cx="1724148" cy="1756001"/>
                <a:chOff x="4810125" y="3095626"/>
                <a:chExt cx="687388" cy="700088"/>
              </a:xfrm>
              <a:grpFill/>
            </p:grpSpPr>
            <p:sp>
              <p:nvSpPr>
                <p:cNvPr id="109"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0"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1"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2"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13"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4"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5"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6"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7"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8"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9"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0"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1"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2"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3"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4"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5"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6"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7"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8"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9"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0"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1"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2" name="iSḷíḍê"/>
                <p:cNvSpPr/>
                <p:nvPr/>
              </p:nvSpPr>
              <p:spPr bwMode="auto">
                <a:xfrm>
                  <a:off x="5207000" y="3162301"/>
                  <a:ext cx="85725" cy="39687"/>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33"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4"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5"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6"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7"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8"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9"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5"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6"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1" name="işḷïḍè"/>
              <p:cNvGrpSpPr/>
              <p:nvPr/>
            </p:nvGrpSpPr>
            <p:grpSpPr>
              <a:xfrm>
                <a:off x="5156287" y="2481344"/>
                <a:ext cx="4169014" cy="1469307"/>
                <a:chOff x="5722938" y="3046413"/>
                <a:chExt cx="1662113" cy="585788"/>
              </a:xfrm>
              <a:grpFill/>
            </p:grpSpPr>
            <p:sp>
              <p:nvSpPr>
                <p:cNvPr id="101" name="ísḷíḋe"/>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2" name="îṡļid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3" name="ïSľiď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4" name="ïṥļïdê"/>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5" name="işľiḋe"/>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06" name="îṡľíd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7" name="íṧ1îdê"/>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8" name="iṣḻîde"/>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2" name="isliďé"/>
              <p:cNvGrpSpPr/>
              <p:nvPr/>
            </p:nvGrpSpPr>
            <p:grpSpPr>
              <a:xfrm>
                <a:off x="5112548" y="4078071"/>
                <a:ext cx="4180976" cy="230948"/>
                <a:chOff x="5705475" y="3683001"/>
                <a:chExt cx="1666875" cy="92075"/>
              </a:xfrm>
              <a:grpFill/>
            </p:grpSpPr>
            <p:sp>
              <p:nvSpPr>
                <p:cNvPr id="83" name="íṡḻíḋé"/>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4" name="iṩḻiḋ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5" name="îṥ1íḋé"/>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6" name="îṥḻíďe"/>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7" name="îṡļîḑè"/>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8" name="ïṣḻíḓê"/>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9" name="íṩlîḋé"/>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0" name="iṡļîďè"/>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1" name="ïṧľidé"/>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2" name="išļïḑê"/>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3" name="iṥḻídé"/>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4" name="íṡḻidê"/>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5" name="îṧlíḍé"/>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6" name="íSļiḓ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7" name="iṧļíd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8" name="íṩḻíḑé"/>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9" name="ïṣlïḋè"/>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0" name="îṣḷîḑe"/>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grpSp>
      <p:sp>
        <p:nvSpPr>
          <p:cNvPr id="207" name="文本占位符 71"/>
          <p:cNvSpPr>
            <a:spLocks noGrp="1"/>
          </p:cNvSpPr>
          <p:nvPr>
            <p:ph type="body" sz="quarter" idx="16" hasCustomPrompt="1"/>
          </p:nvPr>
        </p:nvSpPr>
        <p:spPr>
          <a:xfrm>
            <a:off x="660400" y="752939"/>
            <a:ext cx="6155531" cy="270010"/>
          </a:xfrm>
          <a:prstGeom prst="rect">
            <a:avLst/>
          </a:prstGeom>
          <a:noFill/>
        </p:spPr>
        <p:txBody>
          <a:bodyPr vert="horz" wrap="square" lIns="0" tIns="0" rIns="0" bIns="0" rtlCol="0" anchor="ctr">
            <a:spAutoFit/>
          </a:bodyPr>
          <a:lstStyle>
            <a:lvl1pPr marL="0" indent="0">
              <a:buNone/>
              <a:defRPr lang="zh-CN" altLang="en-US" sz="1600" b="1" dirty="0" smtClean="0">
                <a:solidFill>
                  <a:schemeClr val="bg1">
                    <a:lumMod val="75000"/>
                  </a:schemeClr>
                </a:solidFill>
                <a:cs typeface="+mn-ea"/>
              </a:defRPr>
            </a:lvl1pPr>
          </a:lstStyle>
          <a:p>
            <a:pPr marL="228600" lvl="0" indent="-228600">
              <a:lnSpc>
                <a:spcPct val="120000"/>
              </a:lnSpc>
            </a:pPr>
            <a:r>
              <a:rPr lang="zh-CN" altLang="en-US" dirty="0"/>
              <a:t>编辑母版文本样式</a:t>
            </a:r>
            <a:endParaRPr lang="zh-CN" altLang="en-US" dirty="0"/>
          </a:p>
        </p:txBody>
      </p:sp>
      <p:sp>
        <p:nvSpPr>
          <p:cNvPr id="2" name="图片占位符 1"/>
          <p:cNvSpPr>
            <a:spLocks noGrp="1"/>
          </p:cNvSpPr>
          <p:nvPr>
            <p:ph type="pic" sz="quarter" idx="17"/>
          </p:nvPr>
        </p:nvSpPr>
        <p:spPr>
          <a:xfrm>
            <a:off x="1365844" y="4457976"/>
            <a:ext cx="1346400" cy="1346400"/>
          </a:xfrm>
          <a:prstGeom prst="ellipse">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 name="图片占位符 5"/>
          <p:cNvSpPr>
            <a:spLocks noGrp="1"/>
          </p:cNvSpPr>
          <p:nvPr>
            <p:ph type="pic" sz="quarter" idx="18"/>
          </p:nvPr>
        </p:nvSpPr>
        <p:spPr>
          <a:xfrm>
            <a:off x="6497996" y="4457976"/>
            <a:ext cx="1346400" cy="1346400"/>
          </a:xfrm>
          <a:prstGeom prst="ellipse">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 name="图片占位符 6"/>
          <p:cNvSpPr>
            <a:spLocks noGrp="1"/>
          </p:cNvSpPr>
          <p:nvPr>
            <p:ph type="pic" sz="quarter" idx="19"/>
          </p:nvPr>
        </p:nvSpPr>
        <p:spPr>
          <a:xfrm>
            <a:off x="6531554" y="1914218"/>
            <a:ext cx="1346400" cy="1346400"/>
          </a:xfrm>
          <a:prstGeom prst="ellipse">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图片占位符 7"/>
          <p:cNvSpPr>
            <a:spLocks noGrp="1"/>
          </p:cNvSpPr>
          <p:nvPr>
            <p:ph type="pic" sz="quarter" idx="20"/>
          </p:nvPr>
        </p:nvSpPr>
        <p:spPr>
          <a:xfrm>
            <a:off x="1367440" y="1914218"/>
            <a:ext cx="1344804" cy="1344804"/>
          </a:xfrm>
          <a:prstGeom prst="ellipse">
            <a:avLst/>
          </a:prstGeom>
          <a:noFill/>
          <a:extLst>
            <a:ext uri="{909E8E84-426E-40DD-AFC4-6F175D3DCCD1}">
              <a14:hiddenFill xmlns:a14="http://schemas.microsoft.com/office/drawing/2010/main">
                <a:solidFill>
                  <a:srgbClr val="FFFFFF"/>
                </a:solidFill>
              </a14:hiddenFill>
            </a:ext>
          </a:extLst>
        </p:spPr>
        <p:txBody>
          <a:bodyPr/>
          <a:lstStyle/>
          <a:p>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图文_5">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75" name="平行四边形 74"/>
          <p:cNvSpPr/>
          <p:nvPr userDrawn="1"/>
        </p:nvSpPr>
        <p:spPr>
          <a:xfrm>
            <a:off x="198120" y="407116"/>
            <a:ext cx="924560" cy="342128"/>
          </a:xfrm>
          <a:prstGeom prst="parallelogram">
            <a:avLst>
              <a:gd name="adj" fmla="val 2500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76" name="标题 10"/>
          <p:cNvSpPr>
            <a:spLocks noGrp="1"/>
          </p:cNvSpPr>
          <p:nvPr>
            <p:ph type="title"/>
          </p:nvPr>
        </p:nvSpPr>
        <p:spPr>
          <a:xfrm>
            <a:off x="660400" y="157641"/>
            <a:ext cx="6155531" cy="675057"/>
          </a:xfrm>
          <a:prstGeom prst="rect">
            <a:avLst/>
          </a:prstGeom>
          <a:noFill/>
        </p:spPr>
        <p:txBody>
          <a:bodyPr vert="horz" wrap="none" lIns="0" tIns="0" rIns="0" bIns="0" rtlCol="0" anchor="ctr">
            <a:normAutofit/>
          </a:bodyPr>
          <a:lstStyle>
            <a:lvl1pPr>
              <a:defRPr lang="zh-CN" altLang="en-US" sz="4000" b="1" dirty="0">
                <a:latin typeface="+mn-lt"/>
                <a:ea typeface="+mn-ea"/>
                <a:cs typeface="+mn-ea"/>
              </a:defRPr>
            </a:lvl1pPr>
          </a:lstStyle>
          <a:p>
            <a:pPr marL="0" lvl="0">
              <a:lnSpc>
                <a:spcPct val="120000"/>
              </a:lnSpc>
            </a:pPr>
            <a:r>
              <a:rPr lang="zh-CN" altLang="en-US" dirty="0"/>
              <a:t>单击此处编辑母版标题样式</a:t>
            </a:r>
            <a:endParaRPr lang="zh-CN" altLang="en-US" dirty="0"/>
          </a:p>
        </p:txBody>
      </p:sp>
      <p:grpSp>
        <p:nvGrpSpPr>
          <p:cNvPr id="77" name="组合 76"/>
          <p:cNvGrpSpPr/>
          <p:nvPr userDrawn="1"/>
        </p:nvGrpSpPr>
        <p:grpSpPr>
          <a:xfrm>
            <a:off x="10513493" y="276882"/>
            <a:ext cx="1678507" cy="573228"/>
            <a:chOff x="10513493" y="243589"/>
            <a:chExt cx="1678507" cy="573228"/>
          </a:xfrm>
        </p:grpSpPr>
        <p:sp>
          <p:nvSpPr>
            <p:cNvPr id="78" name="任意多边形: 形状 77"/>
            <p:cNvSpPr/>
            <p:nvPr userDrawn="1"/>
          </p:nvSpPr>
          <p:spPr>
            <a:xfrm>
              <a:off x="10513493" y="243589"/>
              <a:ext cx="1678507"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grpSp>
          <p:nvGrpSpPr>
            <p:cNvPr id="79"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2"/>
              </p:custDataLst>
            </p:nvPr>
          </p:nvGrpSpPr>
          <p:grpSpPr>
            <a:xfrm>
              <a:off x="10764993" y="322121"/>
              <a:ext cx="1259367" cy="366473"/>
              <a:chOff x="2866708" y="2481344"/>
              <a:chExt cx="6458593" cy="1879440"/>
            </a:xfrm>
            <a:solidFill>
              <a:schemeClr val="bg1"/>
            </a:solidFill>
          </p:grpSpPr>
          <p:grpSp>
            <p:nvGrpSpPr>
              <p:cNvPr id="80" name="işļïḋé"/>
              <p:cNvGrpSpPr/>
              <p:nvPr/>
            </p:nvGrpSpPr>
            <p:grpSpPr>
              <a:xfrm>
                <a:off x="2866708" y="2604783"/>
                <a:ext cx="1724148" cy="1756001"/>
                <a:chOff x="4810125" y="3095626"/>
                <a:chExt cx="687388" cy="700088"/>
              </a:xfrm>
              <a:grpFill/>
            </p:grpSpPr>
            <p:sp>
              <p:nvSpPr>
                <p:cNvPr id="109"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0"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1"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2"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13"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4"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5"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6"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7"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8"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9"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0"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1"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2"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3"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4"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5"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6"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7"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8"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9"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0"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1"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2" name="iSḷíḍê"/>
                <p:cNvSpPr/>
                <p:nvPr/>
              </p:nvSpPr>
              <p:spPr bwMode="auto">
                <a:xfrm>
                  <a:off x="5207000" y="3162301"/>
                  <a:ext cx="85725" cy="39687"/>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33"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4"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5"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6"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7"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8"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9"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5"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6"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1" name="işḷïḍè"/>
              <p:cNvGrpSpPr/>
              <p:nvPr/>
            </p:nvGrpSpPr>
            <p:grpSpPr>
              <a:xfrm>
                <a:off x="5156287" y="2481344"/>
                <a:ext cx="4169014" cy="1469307"/>
                <a:chOff x="5722938" y="3046413"/>
                <a:chExt cx="1662113" cy="585788"/>
              </a:xfrm>
              <a:grpFill/>
            </p:grpSpPr>
            <p:sp>
              <p:nvSpPr>
                <p:cNvPr id="101" name="ísḷíḋe"/>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2" name="îṡļid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3" name="ïSľiď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4" name="ïṥļïdê"/>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5" name="işľiḋe"/>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06" name="îṡľíd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7" name="íṧ1îdê"/>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8" name="iṣḻîde"/>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2" name="isliďé"/>
              <p:cNvGrpSpPr/>
              <p:nvPr/>
            </p:nvGrpSpPr>
            <p:grpSpPr>
              <a:xfrm>
                <a:off x="5112548" y="4078071"/>
                <a:ext cx="4180976" cy="230948"/>
                <a:chOff x="5705475" y="3683001"/>
                <a:chExt cx="1666875" cy="92075"/>
              </a:xfrm>
              <a:grpFill/>
            </p:grpSpPr>
            <p:sp>
              <p:nvSpPr>
                <p:cNvPr id="83" name="íṡḻíḋé"/>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4" name="iṩḻiḋ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5" name="îṥ1íḋé"/>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6" name="îṥḻíďe"/>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7" name="îṡļîḑè"/>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8" name="ïṣḻíḓê"/>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9" name="íṩlîḋé"/>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0" name="iṡļîďè"/>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1" name="ïṧľidé"/>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2" name="išļïḑê"/>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3" name="iṥḻídé"/>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4" name="íṡḻidê"/>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5" name="îṧlíḍé"/>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6" name="íSļiḓ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7" name="iṧļíd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8" name="íṩḻíḑé"/>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9" name="ïṣlïḋè"/>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0" name="îṣḷîḑe"/>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grpSp>
      <p:sp>
        <p:nvSpPr>
          <p:cNvPr id="207" name="文本占位符 71"/>
          <p:cNvSpPr>
            <a:spLocks noGrp="1"/>
          </p:cNvSpPr>
          <p:nvPr>
            <p:ph type="body" sz="quarter" idx="16" hasCustomPrompt="1"/>
          </p:nvPr>
        </p:nvSpPr>
        <p:spPr>
          <a:xfrm>
            <a:off x="660400" y="752939"/>
            <a:ext cx="6155531" cy="270010"/>
          </a:xfrm>
          <a:prstGeom prst="rect">
            <a:avLst/>
          </a:prstGeom>
          <a:noFill/>
        </p:spPr>
        <p:txBody>
          <a:bodyPr vert="horz" wrap="square" lIns="0" tIns="0" rIns="0" bIns="0" rtlCol="0" anchor="ctr">
            <a:spAutoFit/>
          </a:bodyPr>
          <a:lstStyle>
            <a:lvl1pPr marL="0" indent="0">
              <a:buNone/>
              <a:defRPr lang="zh-CN" altLang="en-US" sz="1600" b="1" dirty="0" smtClean="0">
                <a:solidFill>
                  <a:schemeClr val="bg1">
                    <a:lumMod val="75000"/>
                  </a:schemeClr>
                </a:solidFill>
                <a:cs typeface="+mn-ea"/>
              </a:defRPr>
            </a:lvl1pPr>
          </a:lstStyle>
          <a:p>
            <a:pPr marL="228600" lvl="0" indent="-228600">
              <a:lnSpc>
                <a:spcPct val="120000"/>
              </a:lnSpc>
            </a:pPr>
            <a:r>
              <a:rPr lang="zh-CN" altLang="en-US" dirty="0"/>
              <a:t>编辑母版文本样式</a:t>
            </a:r>
            <a:endParaRPr lang="zh-CN" altLang="en-US" dirty="0"/>
          </a:p>
        </p:txBody>
      </p:sp>
      <p:sp>
        <p:nvSpPr>
          <p:cNvPr id="140" name="椭圆 139"/>
          <p:cNvSpPr/>
          <p:nvPr userDrawn="1"/>
        </p:nvSpPr>
        <p:spPr>
          <a:xfrm>
            <a:off x="4563226" y="2409895"/>
            <a:ext cx="3011700" cy="3011700"/>
          </a:xfrm>
          <a:prstGeom prst="ellipse">
            <a:avLst/>
          </a:prstGeom>
          <a:solidFill>
            <a:schemeClr val="accent1">
              <a:lumMod val="60000"/>
              <a:lumOff val="40000"/>
            </a:schemeClr>
          </a:solidFill>
          <a:ln>
            <a:noFill/>
          </a:ln>
          <a:effectLst>
            <a:outerShdw blurRad="101600" dist="101600" dir="5400000" algn="t"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lnSpc>
                <a:spcPct val="120000"/>
              </a:lnSpc>
            </a:pPr>
            <a:r>
              <a:rPr lang="en-US" altLang="zh-CN" dirty="0">
                <a:cs typeface="+mn-ea"/>
                <a:sym typeface="+mn-lt"/>
              </a:rPr>
              <a:t>【</a:t>
            </a:r>
            <a:r>
              <a:rPr lang="zh-CN" altLang="en-US" dirty="0">
                <a:cs typeface="+mn-ea"/>
                <a:sym typeface="+mn-lt"/>
              </a:rPr>
              <a:t>使用说明</a:t>
            </a:r>
            <a:r>
              <a:rPr lang="en-US" altLang="zh-CN" dirty="0">
                <a:cs typeface="+mn-ea"/>
                <a:sym typeface="+mn-lt"/>
              </a:rPr>
              <a:t>】</a:t>
            </a:r>
            <a:endParaRPr lang="en-US" altLang="zh-CN" dirty="0">
              <a:cs typeface="+mn-ea"/>
              <a:sym typeface="+mn-lt"/>
            </a:endParaRPr>
          </a:p>
          <a:p>
            <a:pPr algn="ctr">
              <a:lnSpc>
                <a:spcPct val="120000"/>
              </a:lnSpc>
            </a:pPr>
            <a:endParaRPr lang="en-US" altLang="zh-CN" dirty="0">
              <a:cs typeface="+mn-ea"/>
              <a:sym typeface="+mn-lt"/>
            </a:endParaRPr>
          </a:p>
          <a:p>
            <a:pPr algn="ctr">
              <a:lnSpc>
                <a:spcPct val="120000"/>
              </a:lnSpc>
            </a:pPr>
            <a:r>
              <a:rPr lang="en-US" altLang="zh-CN" dirty="0">
                <a:cs typeface="+mn-ea"/>
                <a:sym typeface="+mn-lt"/>
              </a:rPr>
              <a:t>1.</a:t>
            </a:r>
            <a:r>
              <a:rPr lang="zh-CN" altLang="en-US" dirty="0">
                <a:cs typeface="+mn-ea"/>
                <a:sym typeface="+mn-lt"/>
              </a:rPr>
              <a:t>点击「图片标志」可以直接添加电脑中的图片</a:t>
            </a:r>
            <a:endParaRPr lang="zh-CN" altLang="en-US" dirty="0">
              <a:cs typeface="+mn-ea"/>
              <a:sym typeface="+mn-lt"/>
            </a:endParaRPr>
          </a:p>
          <a:p>
            <a:pPr algn="ctr">
              <a:lnSpc>
                <a:spcPct val="120000"/>
              </a:lnSpc>
            </a:pPr>
            <a:r>
              <a:rPr lang="en-US" altLang="zh-CN" dirty="0">
                <a:cs typeface="+mn-ea"/>
                <a:sym typeface="+mn-lt"/>
              </a:rPr>
              <a:t>2.</a:t>
            </a:r>
            <a:r>
              <a:rPr lang="zh-CN" altLang="en-US" dirty="0">
                <a:cs typeface="+mn-ea"/>
                <a:sym typeface="+mn-lt"/>
              </a:rPr>
              <a:t>添加后请将图片「置于底层」</a:t>
            </a:r>
            <a:endParaRPr lang="zh-CN" altLang="en-US" dirty="0">
              <a:cs typeface="+mn-ea"/>
              <a:sym typeface="+mn-lt"/>
            </a:endParaRPr>
          </a:p>
          <a:p>
            <a:pPr algn="ctr">
              <a:lnSpc>
                <a:spcPct val="120000"/>
              </a:lnSpc>
            </a:pPr>
            <a:endParaRPr lang="zh-CN" altLang="en-US" dirty="0">
              <a:cs typeface="+mn-ea"/>
              <a:sym typeface="+mn-lt"/>
            </a:endParaRPr>
          </a:p>
        </p:txBody>
      </p:sp>
      <p:sp>
        <p:nvSpPr>
          <p:cNvPr id="141" name="图片占位符 140"/>
          <p:cNvSpPr>
            <a:spLocks noGrp="1"/>
          </p:cNvSpPr>
          <p:nvPr>
            <p:ph type="pic" sz="quarter" idx="17"/>
          </p:nvPr>
        </p:nvSpPr>
        <p:spPr>
          <a:xfrm>
            <a:off x="4563226" y="2409895"/>
            <a:ext cx="3011700" cy="3011700"/>
          </a:xfrm>
          <a:custGeom>
            <a:avLst/>
            <a:gdLst>
              <a:gd name="connsiteX0" fmla="*/ 1505850 w 3011700"/>
              <a:gd name="connsiteY0" fmla="*/ 0 h 3011700"/>
              <a:gd name="connsiteX1" fmla="*/ 3011700 w 3011700"/>
              <a:gd name="connsiteY1" fmla="*/ 1505850 h 3011700"/>
              <a:gd name="connsiteX2" fmla="*/ 1505850 w 3011700"/>
              <a:gd name="connsiteY2" fmla="*/ 3011700 h 3011700"/>
              <a:gd name="connsiteX3" fmla="*/ 0 w 3011700"/>
              <a:gd name="connsiteY3" fmla="*/ 1505850 h 3011700"/>
              <a:gd name="connsiteX4" fmla="*/ 1505850 w 3011700"/>
              <a:gd name="connsiteY4" fmla="*/ 0 h 3011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1700" h="3011700">
                <a:moveTo>
                  <a:pt x="1505850" y="0"/>
                </a:moveTo>
                <a:cubicBezTo>
                  <a:pt x="2337508" y="0"/>
                  <a:pt x="3011700" y="674192"/>
                  <a:pt x="3011700" y="1505850"/>
                </a:cubicBezTo>
                <a:cubicBezTo>
                  <a:pt x="3011700" y="2337508"/>
                  <a:pt x="2337508" y="3011700"/>
                  <a:pt x="1505850" y="3011700"/>
                </a:cubicBezTo>
                <a:cubicBezTo>
                  <a:pt x="674192" y="3011700"/>
                  <a:pt x="0" y="2337508"/>
                  <a:pt x="0" y="1505850"/>
                </a:cubicBezTo>
                <a:cubicBezTo>
                  <a:pt x="0" y="674192"/>
                  <a:pt x="674192" y="0"/>
                  <a:pt x="1505850" y="0"/>
                </a:cubicBezTo>
                <a:close/>
              </a:path>
            </a:pathLst>
          </a:custGeom>
        </p:spPr>
        <p:txBody>
          <a:bodyPr wrap="square">
            <a:noAutofit/>
          </a:bodyPr>
          <a:lstStyle/>
          <a:p>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grpSp>
        <p:nvGrpSpPr>
          <p:cNvPr id="145" name="组合 144"/>
          <p:cNvGrpSpPr/>
          <p:nvPr userDrawn="1"/>
        </p:nvGrpSpPr>
        <p:grpSpPr>
          <a:xfrm>
            <a:off x="702949" y="1564352"/>
            <a:ext cx="4588251" cy="4428426"/>
            <a:chOff x="699300" y="1194014"/>
            <a:chExt cx="3703320" cy="4871506"/>
          </a:xfrm>
        </p:grpSpPr>
        <p:grpSp>
          <p:nvGrpSpPr>
            <p:cNvPr id="146" name="组合 145"/>
            <p:cNvGrpSpPr/>
            <p:nvPr userDrawn="1"/>
          </p:nvGrpSpPr>
          <p:grpSpPr>
            <a:xfrm>
              <a:off x="1323113" y="1394509"/>
              <a:ext cx="2555694" cy="4671011"/>
              <a:chOff x="1572053" y="1407159"/>
              <a:chExt cx="2555694" cy="4671011"/>
            </a:xfrm>
            <a:solidFill>
              <a:schemeClr val="bg1"/>
            </a:solidFill>
          </p:grpSpPr>
          <p:sp>
            <p:nvSpPr>
              <p:cNvPr id="148" name="矩形 147"/>
              <p:cNvSpPr/>
              <p:nvPr/>
            </p:nvSpPr>
            <p:spPr>
              <a:xfrm>
                <a:off x="3052661" y="1407161"/>
                <a:ext cx="1075086" cy="4671009"/>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49" name="矩形 148"/>
              <p:cNvSpPr/>
              <p:nvPr/>
            </p:nvSpPr>
            <p:spPr>
              <a:xfrm>
                <a:off x="1572053" y="1407159"/>
                <a:ext cx="1075086" cy="4671007"/>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147" name="矩形 146"/>
            <p:cNvSpPr/>
            <p:nvPr userDrawn="1"/>
          </p:nvSpPr>
          <p:spPr>
            <a:xfrm>
              <a:off x="699300" y="1194014"/>
              <a:ext cx="3703320" cy="4871505"/>
            </a:xfrm>
            <a:prstGeom prst="rect">
              <a:avLst/>
            </a:prstGeom>
            <a:solidFill>
              <a:schemeClr val="bg1">
                <a:lumMod val="95000"/>
              </a:schemeClr>
            </a:solidFill>
            <a:ln w="3175">
              <a:noFill/>
            </a:ln>
          </p:spPr>
          <p:style>
            <a:lnRef idx="2">
              <a:schemeClr val="accent3"/>
            </a:lnRef>
            <a:fillRef idx="1">
              <a:schemeClr val="lt1"/>
            </a:fillRef>
            <a:effectRef idx="0">
              <a:schemeClr val="accent3"/>
            </a:effectRef>
            <a:fontRef idx="minor">
              <a:schemeClr val="dk1"/>
            </a:fontRef>
          </p:style>
          <p:txBody>
            <a:bodyPr lIns="0" tIns="900000" rtlCol="0" anchor="t"/>
            <a:lstStyle/>
            <a:p>
              <a:pPr algn="ctr">
                <a:lnSpc>
                  <a:spcPct val="120000"/>
                </a:lnSpc>
              </a:pPr>
              <a:endParaRPr lang="zh-CN" altLang="en-US" sz="2000" dirty="0">
                <a:solidFill>
                  <a:schemeClr val="accent1"/>
                </a:solidFill>
                <a:cs typeface="+mn-ea"/>
                <a:sym typeface="+mn-lt"/>
              </a:endParaRPr>
            </a:p>
          </p:txBody>
        </p:sp>
      </p:grpSp>
      <p:sp>
        <p:nvSpPr>
          <p:cNvPr id="2" name="图片占位符 1"/>
          <p:cNvSpPr>
            <a:spLocks noGrp="1"/>
          </p:cNvSpPr>
          <p:nvPr>
            <p:ph type="pic" sz="quarter" idx="17"/>
          </p:nvPr>
        </p:nvSpPr>
        <p:spPr>
          <a:xfrm>
            <a:off x="673101" y="1519972"/>
            <a:ext cx="4673347" cy="4614128"/>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40" name="组合 139"/>
          <p:cNvGrpSpPr/>
          <p:nvPr userDrawn="1"/>
        </p:nvGrpSpPr>
        <p:grpSpPr>
          <a:xfrm>
            <a:off x="6256819" y="1564352"/>
            <a:ext cx="4588251" cy="4428426"/>
            <a:chOff x="699300" y="1194014"/>
            <a:chExt cx="3703320" cy="4871506"/>
          </a:xfrm>
        </p:grpSpPr>
        <p:grpSp>
          <p:nvGrpSpPr>
            <p:cNvPr id="141" name="组合 140"/>
            <p:cNvGrpSpPr/>
            <p:nvPr userDrawn="1"/>
          </p:nvGrpSpPr>
          <p:grpSpPr>
            <a:xfrm>
              <a:off x="1323113" y="1394509"/>
              <a:ext cx="2555694" cy="4671011"/>
              <a:chOff x="1572053" y="1407159"/>
              <a:chExt cx="2555694" cy="4671011"/>
            </a:xfrm>
            <a:solidFill>
              <a:schemeClr val="bg1"/>
            </a:solidFill>
          </p:grpSpPr>
          <p:sp>
            <p:nvSpPr>
              <p:cNvPr id="143" name="矩形 142"/>
              <p:cNvSpPr/>
              <p:nvPr/>
            </p:nvSpPr>
            <p:spPr>
              <a:xfrm>
                <a:off x="3052661" y="1407161"/>
                <a:ext cx="1075086" cy="4671009"/>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44" name="矩形 143"/>
              <p:cNvSpPr/>
              <p:nvPr/>
            </p:nvSpPr>
            <p:spPr>
              <a:xfrm>
                <a:off x="1572053" y="1407159"/>
                <a:ext cx="1075086" cy="4671007"/>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142" name="矩形 141"/>
            <p:cNvSpPr/>
            <p:nvPr userDrawn="1"/>
          </p:nvSpPr>
          <p:spPr>
            <a:xfrm>
              <a:off x="699300" y="1194014"/>
              <a:ext cx="3703320" cy="4871505"/>
            </a:xfrm>
            <a:prstGeom prst="rect">
              <a:avLst/>
            </a:prstGeom>
            <a:solidFill>
              <a:schemeClr val="bg1">
                <a:lumMod val="95000"/>
              </a:schemeClr>
            </a:solidFill>
            <a:ln w="3175">
              <a:noFill/>
            </a:ln>
          </p:spPr>
          <p:style>
            <a:lnRef idx="2">
              <a:schemeClr val="accent3"/>
            </a:lnRef>
            <a:fillRef idx="1">
              <a:schemeClr val="lt1"/>
            </a:fillRef>
            <a:effectRef idx="0">
              <a:schemeClr val="accent3"/>
            </a:effectRef>
            <a:fontRef idx="minor">
              <a:schemeClr val="dk1"/>
            </a:fontRef>
          </p:style>
          <p:txBody>
            <a:bodyPr lIns="0" tIns="900000" rtlCol="0" anchor="t"/>
            <a:lstStyle/>
            <a:p>
              <a:pPr algn="ctr">
                <a:lnSpc>
                  <a:spcPct val="120000"/>
                </a:lnSpc>
              </a:pPr>
              <a:endParaRPr lang="en-US" altLang="zh-CN" sz="1200" dirty="0"/>
            </a:p>
          </p:txBody>
        </p:sp>
      </p:grpSp>
      <p:sp>
        <p:nvSpPr>
          <p:cNvPr id="3" name="日期占位符 2"/>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75" name="平行四边形 74"/>
          <p:cNvSpPr/>
          <p:nvPr userDrawn="1"/>
        </p:nvSpPr>
        <p:spPr>
          <a:xfrm>
            <a:off x="198120" y="407116"/>
            <a:ext cx="924560" cy="342128"/>
          </a:xfrm>
          <a:prstGeom prst="parallelogram">
            <a:avLst>
              <a:gd name="adj" fmla="val 2500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76" name="标题 10"/>
          <p:cNvSpPr>
            <a:spLocks noGrp="1"/>
          </p:cNvSpPr>
          <p:nvPr>
            <p:ph type="title"/>
          </p:nvPr>
        </p:nvSpPr>
        <p:spPr>
          <a:xfrm>
            <a:off x="660400" y="157641"/>
            <a:ext cx="6155531" cy="675057"/>
          </a:xfrm>
          <a:prstGeom prst="rect">
            <a:avLst/>
          </a:prstGeom>
          <a:noFill/>
        </p:spPr>
        <p:txBody>
          <a:bodyPr vert="horz" wrap="none" lIns="0" tIns="0" rIns="0" bIns="0" rtlCol="0" anchor="ctr">
            <a:normAutofit/>
          </a:bodyPr>
          <a:lstStyle>
            <a:lvl1pPr>
              <a:defRPr lang="zh-CN" altLang="en-US" sz="4000" b="1" dirty="0">
                <a:latin typeface="+mn-lt"/>
                <a:ea typeface="+mn-ea"/>
                <a:cs typeface="+mn-ea"/>
              </a:defRPr>
            </a:lvl1pPr>
          </a:lstStyle>
          <a:p>
            <a:pPr marL="0" lvl="0">
              <a:lnSpc>
                <a:spcPct val="120000"/>
              </a:lnSpc>
            </a:pPr>
            <a:r>
              <a:rPr lang="zh-CN" altLang="en-US" dirty="0"/>
              <a:t>单击此处编辑母版标题样式</a:t>
            </a:r>
            <a:endParaRPr lang="zh-CN" altLang="en-US" dirty="0"/>
          </a:p>
        </p:txBody>
      </p:sp>
      <p:grpSp>
        <p:nvGrpSpPr>
          <p:cNvPr id="77" name="组合 76"/>
          <p:cNvGrpSpPr/>
          <p:nvPr userDrawn="1"/>
        </p:nvGrpSpPr>
        <p:grpSpPr>
          <a:xfrm>
            <a:off x="10513493" y="276882"/>
            <a:ext cx="1678507" cy="573228"/>
            <a:chOff x="10513493" y="243589"/>
            <a:chExt cx="1678507" cy="573228"/>
          </a:xfrm>
        </p:grpSpPr>
        <p:sp>
          <p:nvSpPr>
            <p:cNvPr id="78" name="任意多边形: 形状 77"/>
            <p:cNvSpPr/>
            <p:nvPr userDrawn="1"/>
          </p:nvSpPr>
          <p:spPr>
            <a:xfrm>
              <a:off x="10513493" y="243589"/>
              <a:ext cx="1678507"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grpSp>
          <p:nvGrpSpPr>
            <p:cNvPr id="79"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2"/>
              </p:custDataLst>
            </p:nvPr>
          </p:nvGrpSpPr>
          <p:grpSpPr>
            <a:xfrm>
              <a:off x="10764993" y="322121"/>
              <a:ext cx="1259367" cy="366473"/>
              <a:chOff x="2866708" y="2481344"/>
              <a:chExt cx="6458593" cy="1879440"/>
            </a:xfrm>
            <a:solidFill>
              <a:schemeClr val="bg1"/>
            </a:solidFill>
          </p:grpSpPr>
          <p:grpSp>
            <p:nvGrpSpPr>
              <p:cNvPr id="80" name="işļïḋé"/>
              <p:cNvGrpSpPr/>
              <p:nvPr/>
            </p:nvGrpSpPr>
            <p:grpSpPr>
              <a:xfrm>
                <a:off x="2866708" y="2604783"/>
                <a:ext cx="1724148" cy="1756001"/>
                <a:chOff x="4810125" y="3095626"/>
                <a:chExt cx="687388" cy="700088"/>
              </a:xfrm>
              <a:grpFill/>
            </p:grpSpPr>
            <p:sp>
              <p:nvSpPr>
                <p:cNvPr id="109"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0"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1"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2"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13"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4"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5"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6"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7"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8"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9"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0"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1"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2"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3"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4"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5"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6"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7"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8"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9"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0"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1"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2" name="iSḷíḍê"/>
                <p:cNvSpPr/>
                <p:nvPr/>
              </p:nvSpPr>
              <p:spPr bwMode="auto">
                <a:xfrm>
                  <a:off x="5207000" y="3162301"/>
                  <a:ext cx="85725" cy="39687"/>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33"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4"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5"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6"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7"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8"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9"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5"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6"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1" name="işḷïḍè"/>
              <p:cNvGrpSpPr/>
              <p:nvPr/>
            </p:nvGrpSpPr>
            <p:grpSpPr>
              <a:xfrm>
                <a:off x="5156287" y="2481344"/>
                <a:ext cx="4169014" cy="1469307"/>
                <a:chOff x="5722938" y="3046413"/>
                <a:chExt cx="1662113" cy="585788"/>
              </a:xfrm>
              <a:grpFill/>
            </p:grpSpPr>
            <p:sp>
              <p:nvSpPr>
                <p:cNvPr id="101" name="ísḷíḋe"/>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2" name="îṡļid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3" name="ïSľiď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4" name="ïṥļïdê"/>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5" name="işľiḋe"/>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06" name="îṡľíd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7" name="íṧ1îdê"/>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8" name="iṣḻîde"/>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2" name="isliďé"/>
              <p:cNvGrpSpPr/>
              <p:nvPr/>
            </p:nvGrpSpPr>
            <p:grpSpPr>
              <a:xfrm>
                <a:off x="5112548" y="4078071"/>
                <a:ext cx="4180976" cy="230948"/>
                <a:chOff x="5705475" y="3683001"/>
                <a:chExt cx="1666875" cy="92075"/>
              </a:xfrm>
              <a:grpFill/>
            </p:grpSpPr>
            <p:sp>
              <p:nvSpPr>
                <p:cNvPr id="83" name="íṡḻíḋé"/>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4" name="iṩḻiḋ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5" name="îṥ1íḋé"/>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6" name="îṥḻíďe"/>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7" name="îṡļîḑè"/>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8" name="ïṣḻíḓê"/>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9" name="íṩlîḋé"/>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0" name="iṡļîďè"/>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1" name="ïṧľidé"/>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2" name="išļïḑê"/>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3" name="iṥḻídé"/>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4" name="íṡḻidê"/>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5" name="îṧlíḍé"/>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6" name="íSļiḓ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7" name="iṧļíd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8" name="íṩḻíḑé"/>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9" name="ïṣlïḋè"/>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0" name="îṣḷîḑe"/>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grpSp>
      <p:sp>
        <p:nvSpPr>
          <p:cNvPr id="207" name="文本占位符 71"/>
          <p:cNvSpPr>
            <a:spLocks noGrp="1"/>
          </p:cNvSpPr>
          <p:nvPr>
            <p:ph type="body" sz="quarter" idx="16" hasCustomPrompt="1"/>
          </p:nvPr>
        </p:nvSpPr>
        <p:spPr>
          <a:xfrm>
            <a:off x="660400" y="752939"/>
            <a:ext cx="6155531" cy="270010"/>
          </a:xfrm>
          <a:prstGeom prst="rect">
            <a:avLst/>
          </a:prstGeom>
          <a:noFill/>
        </p:spPr>
        <p:txBody>
          <a:bodyPr vert="horz" wrap="square" lIns="0" tIns="0" rIns="0" bIns="0" rtlCol="0" anchor="ctr">
            <a:spAutoFit/>
          </a:bodyPr>
          <a:lstStyle>
            <a:lvl1pPr marL="0" indent="0">
              <a:buNone/>
              <a:defRPr lang="zh-CN" altLang="en-US" sz="1600" b="1" dirty="0" smtClean="0">
                <a:solidFill>
                  <a:schemeClr val="bg1">
                    <a:lumMod val="75000"/>
                  </a:schemeClr>
                </a:solidFill>
                <a:cs typeface="+mn-ea"/>
              </a:defRPr>
            </a:lvl1pPr>
          </a:lstStyle>
          <a:p>
            <a:pPr marL="228600" lvl="0" indent="-228600">
              <a:lnSpc>
                <a:spcPct val="120000"/>
              </a:lnSpc>
            </a:pPr>
            <a:r>
              <a:rPr lang="zh-CN" altLang="en-US" dirty="0"/>
              <a:t>编辑母版文本样式</a:t>
            </a:r>
            <a:endParaRPr lang="zh-CN" altLang="en-US" dirty="0"/>
          </a:p>
        </p:txBody>
      </p:sp>
      <p:sp>
        <p:nvSpPr>
          <p:cNvPr id="6" name="图片占位符 5"/>
          <p:cNvSpPr>
            <a:spLocks noGrp="1"/>
          </p:cNvSpPr>
          <p:nvPr>
            <p:ph type="pic" sz="quarter" idx="18"/>
          </p:nvPr>
        </p:nvSpPr>
        <p:spPr>
          <a:xfrm>
            <a:off x="6132111" y="1519972"/>
            <a:ext cx="4673347" cy="4614128"/>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仅标题">
    <p:spTree>
      <p:nvGrpSpPr>
        <p:cNvPr id="1" name=""/>
        <p:cNvGrpSpPr/>
        <p:nvPr/>
      </p:nvGrpSpPr>
      <p:grpSpPr>
        <a:xfrm>
          <a:off x="0" y="0"/>
          <a:ext cx="0" cy="0"/>
          <a:chOff x="0" y="0"/>
          <a:chExt cx="0" cy="0"/>
        </a:xfrm>
      </p:grpSpPr>
      <p:grpSp>
        <p:nvGrpSpPr>
          <p:cNvPr id="150" name="组合 149"/>
          <p:cNvGrpSpPr/>
          <p:nvPr userDrawn="1"/>
        </p:nvGrpSpPr>
        <p:grpSpPr>
          <a:xfrm>
            <a:off x="6096000" y="1564887"/>
            <a:ext cx="2062800" cy="2061725"/>
            <a:chOff x="699300" y="1194014"/>
            <a:chExt cx="3703320" cy="4871506"/>
          </a:xfrm>
        </p:grpSpPr>
        <p:grpSp>
          <p:nvGrpSpPr>
            <p:cNvPr id="151" name="组合 150"/>
            <p:cNvGrpSpPr/>
            <p:nvPr userDrawn="1"/>
          </p:nvGrpSpPr>
          <p:grpSpPr>
            <a:xfrm>
              <a:off x="1323113" y="1394509"/>
              <a:ext cx="2555694" cy="4671011"/>
              <a:chOff x="1572053" y="1407159"/>
              <a:chExt cx="2555694" cy="4671011"/>
            </a:xfrm>
            <a:solidFill>
              <a:schemeClr val="bg1"/>
            </a:solidFill>
          </p:grpSpPr>
          <p:sp>
            <p:nvSpPr>
              <p:cNvPr id="153" name="矩形 152"/>
              <p:cNvSpPr/>
              <p:nvPr/>
            </p:nvSpPr>
            <p:spPr>
              <a:xfrm>
                <a:off x="3052661" y="1407161"/>
                <a:ext cx="1075086" cy="4671009"/>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54" name="矩形 153"/>
              <p:cNvSpPr/>
              <p:nvPr/>
            </p:nvSpPr>
            <p:spPr>
              <a:xfrm>
                <a:off x="1572053" y="1407159"/>
                <a:ext cx="1075086" cy="4671007"/>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152" name="矩形 151"/>
            <p:cNvSpPr/>
            <p:nvPr userDrawn="1"/>
          </p:nvSpPr>
          <p:spPr>
            <a:xfrm>
              <a:off x="699300" y="1194014"/>
              <a:ext cx="3703320" cy="4871505"/>
            </a:xfrm>
            <a:prstGeom prst="rect">
              <a:avLst/>
            </a:prstGeom>
            <a:solidFill>
              <a:schemeClr val="bg1">
                <a:lumMod val="95000"/>
              </a:schemeClr>
            </a:solidFill>
            <a:ln w="3175">
              <a:noFill/>
            </a:ln>
          </p:spPr>
          <p:style>
            <a:lnRef idx="2">
              <a:schemeClr val="accent3"/>
            </a:lnRef>
            <a:fillRef idx="1">
              <a:schemeClr val="lt1"/>
            </a:fillRef>
            <a:effectRef idx="0">
              <a:schemeClr val="accent3"/>
            </a:effectRef>
            <a:fontRef idx="minor">
              <a:schemeClr val="dk1"/>
            </a:fontRef>
          </p:style>
          <p:txBody>
            <a:bodyPr lIns="0" tIns="900000" rtlCol="0" anchor="t"/>
            <a:lstStyle/>
            <a:p>
              <a:pPr algn="ctr">
                <a:lnSpc>
                  <a:spcPct val="120000"/>
                </a:lnSpc>
              </a:pPr>
              <a:r>
                <a:rPr lang="zh-CN" altLang="en-US" sz="1400" dirty="0">
                  <a:solidFill>
                    <a:schemeClr val="accent1"/>
                  </a:solidFill>
                </a:rPr>
                <a:t>添加后请将图片</a:t>
              </a:r>
              <a:endParaRPr lang="en-US" altLang="zh-CN" sz="1400" dirty="0">
                <a:solidFill>
                  <a:schemeClr val="accent1"/>
                </a:solidFill>
              </a:endParaRPr>
            </a:p>
            <a:p>
              <a:pPr algn="ctr">
                <a:lnSpc>
                  <a:spcPct val="120000"/>
                </a:lnSpc>
              </a:pPr>
              <a:r>
                <a:rPr lang="zh-CN" altLang="en-US" sz="1400" dirty="0">
                  <a:solidFill>
                    <a:schemeClr val="accent1"/>
                  </a:solidFill>
                </a:rPr>
                <a:t>「置于底层」</a:t>
              </a:r>
              <a:endParaRPr lang="zh-CN" altLang="en-US" sz="1400" dirty="0">
                <a:solidFill>
                  <a:schemeClr val="accent1"/>
                </a:solidFill>
              </a:endParaRPr>
            </a:p>
          </p:txBody>
        </p:sp>
      </p:grpSp>
      <p:sp>
        <p:nvSpPr>
          <p:cNvPr id="6" name="图片占位符 5"/>
          <p:cNvSpPr>
            <a:spLocks noGrp="1"/>
          </p:cNvSpPr>
          <p:nvPr>
            <p:ph type="pic" sz="quarter" idx="18"/>
          </p:nvPr>
        </p:nvSpPr>
        <p:spPr>
          <a:xfrm>
            <a:off x="6112751" y="1551215"/>
            <a:ext cx="2102400" cy="21024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 name="日期占位符 2"/>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75" name="平行四边形 74"/>
          <p:cNvSpPr/>
          <p:nvPr userDrawn="1"/>
        </p:nvSpPr>
        <p:spPr>
          <a:xfrm>
            <a:off x="198120" y="407116"/>
            <a:ext cx="924560" cy="342128"/>
          </a:xfrm>
          <a:prstGeom prst="parallelogram">
            <a:avLst>
              <a:gd name="adj" fmla="val 2500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76" name="标题 10"/>
          <p:cNvSpPr>
            <a:spLocks noGrp="1"/>
          </p:cNvSpPr>
          <p:nvPr>
            <p:ph type="title"/>
          </p:nvPr>
        </p:nvSpPr>
        <p:spPr>
          <a:xfrm>
            <a:off x="660400" y="157641"/>
            <a:ext cx="6155531" cy="675057"/>
          </a:xfrm>
          <a:prstGeom prst="rect">
            <a:avLst/>
          </a:prstGeom>
          <a:noFill/>
        </p:spPr>
        <p:txBody>
          <a:bodyPr vert="horz" wrap="none" lIns="0" tIns="0" rIns="0" bIns="0" rtlCol="0" anchor="ctr">
            <a:normAutofit/>
          </a:bodyPr>
          <a:lstStyle>
            <a:lvl1pPr>
              <a:defRPr lang="zh-CN" altLang="en-US" sz="4000" b="1" dirty="0">
                <a:latin typeface="+mn-lt"/>
                <a:ea typeface="+mn-ea"/>
                <a:cs typeface="+mn-ea"/>
              </a:defRPr>
            </a:lvl1pPr>
          </a:lstStyle>
          <a:p>
            <a:pPr marL="0" lvl="0">
              <a:lnSpc>
                <a:spcPct val="120000"/>
              </a:lnSpc>
            </a:pPr>
            <a:r>
              <a:rPr lang="zh-CN" altLang="en-US" dirty="0"/>
              <a:t>单击此处编辑母版标题样式</a:t>
            </a:r>
            <a:endParaRPr lang="zh-CN" altLang="en-US" dirty="0"/>
          </a:p>
        </p:txBody>
      </p:sp>
      <p:grpSp>
        <p:nvGrpSpPr>
          <p:cNvPr id="77" name="组合 76"/>
          <p:cNvGrpSpPr/>
          <p:nvPr userDrawn="1"/>
        </p:nvGrpSpPr>
        <p:grpSpPr>
          <a:xfrm>
            <a:off x="10513493" y="276882"/>
            <a:ext cx="1678507" cy="573228"/>
            <a:chOff x="10513493" y="243589"/>
            <a:chExt cx="1678507" cy="573228"/>
          </a:xfrm>
        </p:grpSpPr>
        <p:sp>
          <p:nvSpPr>
            <p:cNvPr id="78" name="任意多边形: 形状 77"/>
            <p:cNvSpPr/>
            <p:nvPr userDrawn="1"/>
          </p:nvSpPr>
          <p:spPr>
            <a:xfrm>
              <a:off x="10513493" y="243589"/>
              <a:ext cx="1678507"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grpSp>
          <p:nvGrpSpPr>
            <p:cNvPr id="79"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2"/>
              </p:custDataLst>
            </p:nvPr>
          </p:nvGrpSpPr>
          <p:grpSpPr>
            <a:xfrm>
              <a:off x="10764993" y="322121"/>
              <a:ext cx="1259367" cy="366473"/>
              <a:chOff x="2866708" y="2481344"/>
              <a:chExt cx="6458593" cy="1879440"/>
            </a:xfrm>
            <a:solidFill>
              <a:schemeClr val="bg1"/>
            </a:solidFill>
          </p:grpSpPr>
          <p:grpSp>
            <p:nvGrpSpPr>
              <p:cNvPr id="80" name="işļïḋé"/>
              <p:cNvGrpSpPr/>
              <p:nvPr/>
            </p:nvGrpSpPr>
            <p:grpSpPr>
              <a:xfrm>
                <a:off x="2866708" y="2604783"/>
                <a:ext cx="1724148" cy="1756001"/>
                <a:chOff x="4810125" y="3095626"/>
                <a:chExt cx="687388" cy="700088"/>
              </a:xfrm>
              <a:grpFill/>
            </p:grpSpPr>
            <p:sp>
              <p:nvSpPr>
                <p:cNvPr id="109"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0"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1"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2"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13"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4"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5"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6"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7"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8"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9"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0"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1"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2"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3"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4"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5"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6"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7"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8"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9"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0"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1"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2" name="iSḷíḍê"/>
                <p:cNvSpPr/>
                <p:nvPr/>
              </p:nvSpPr>
              <p:spPr bwMode="auto">
                <a:xfrm>
                  <a:off x="5207000" y="3162301"/>
                  <a:ext cx="85725" cy="39687"/>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33"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4"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5"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6"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7"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8"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9"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5"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6"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1" name="işḷïḍè"/>
              <p:cNvGrpSpPr/>
              <p:nvPr/>
            </p:nvGrpSpPr>
            <p:grpSpPr>
              <a:xfrm>
                <a:off x="5156287" y="2481344"/>
                <a:ext cx="4169014" cy="1469307"/>
                <a:chOff x="5722938" y="3046413"/>
                <a:chExt cx="1662113" cy="585788"/>
              </a:xfrm>
              <a:grpFill/>
            </p:grpSpPr>
            <p:sp>
              <p:nvSpPr>
                <p:cNvPr id="101" name="ísḷíḋe"/>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2" name="îṡļid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3" name="ïSľiď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4" name="ïṥļïdê"/>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5" name="işľiḋe"/>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06" name="îṡľíd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7" name="íṧ1îdê"/>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8" name="iṣḻîde"/>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2" name="isliďé"/>
              <p:cNvGrpSpPr/>
              <p:nvPr/>
            </p:nvGrpSpPr>
            <p:grpSpPr>
              <a:xfrm>
                <a:off x="5112548" y="4078071"/>
                <a:ext cx="4180976" cy="230948"/>
                <a:chOff x="5705475" y="3683001"/>
                <a:chExt cx="1666875" cy="92075"/>
              </a:xfrm>
              <a:grpFill/>
            </p:grpSpPr>
            <p:sp>
              <p:nvSpPr>
                <p:cNvPr id="83" name="íṡḻíḋé"/>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4" name="iṩḻiḋ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5" name="îṥ1íḋé"/>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6" name="îṥḻíďe"/>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7" name="îṡļîḑè"/>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8" name="ïṣḻíḓê"/>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9" name="íṩlîḋé"/>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0" name="iṡļîďè"/>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1" name="ïṧľidé"/>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2" name="išļïḑê"/>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3" name="iṥḻídé"/>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4" name="íṡḻidê"/>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5" name="îṧlíḍé"/>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6" name="íSļiḓ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7" name="iṧļíd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8" name="íṩḻíḑé"/>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9" name="ïṣlïḋè"/>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0" name="îṣḷîḑe"/>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grpSp>
      <p:sp>
        <p:nvSpPr>
          <p:cNvPr id="207" name="文本占位符 71"/>
          <p:cNvSpPr>
            <a:spLocks noGrp="1"/>
          </p:cNvSpPr>
          <p:nvPr>
            <p:ph type="body" sz="quarter" idx="16" hasCustomPrompt="1"/>
          </p:nvPr>
        </p:nvSpPr>
        <p:spPr>
          <a:xfrm>
            <a:off x="660400" y="752939"/>
            <a:ext cx="6155531" cy="270010"/>
          </a:xfrm>
          <a:prstGeom prst="rect">
            <a:avLst/>
          </a:prstGeom>
          <a:noFill/>
        </p:spPr>
        <p:txBody>
          <a:bodyPr vert="horz" wrap="square" lIns="0" tIns="0" rIns="0" bIns="0" rtlCol="0" anchor="ctr">
            <a:spAutoFit/>
          </a:bodyPr>
          <a:lstStyle>
            <a:lvl1pPr marL="0" indent="0">
              <a:buNone/>
              <a:defRPr lang="zh-CN" altLang="en-US" sz="1600" b="1" dirty="0" smtClean="0">
                <a:solidFill>
                  <a:schemeClr val="bg1">
                    <a:lumMod val="75000"/>
                  </a:schemeClr>
                </a:solidFill>
                <a:cs typeface="+mn-ea"/>
              </a:defRPr>
            </a:lvl1pPr>
          </a:lstStyle>
          <a:p>
            <a:pPr marL="228600" lvl="0" indent="-228600">
              <a:lnSpc>
                <a:spcPct val="120000"/>
              </a:lnSpc>
            </a:pPr>
            <a:r>
              <a:rPr lang="zh-CN" altLang="en-US" dirty="0"/>
              <a:t>编辑母版文本样式</a:t>
            </a:r>
            <a:endParaRPr lang="zh-CN" altLang="en-US" dirty="0"/>
          </a:p>
        </p:txBody>
      </p:sp>
      <p:grpSp>
        <p:nvGrpSpPr>
          <p:cNvPr id="140" name="组合 139"/>
          <p:cNvGrpSpPr/>
          <p:nvPr userDrawn="1"/>
        </p:nvGrpSpPr>
        <p:grpSpPr>
          <a:xfrm>
            <a:off x="660400" y="1571009"/>
            <a:ext cx="2062800" cy="2062800"/>
            <a:chOff x="699300" y="1194014"/>
            <a:chExt cx="3703320" cy="4871506"/>
          </a:xfrm>
        </p:grpSpPr>
        <p:grpSp>
          <p:nvGrpSpPr>
            <p:cNvPr id="141" name="组合 140"/>
            <p:cNvGrpSpPr/>
            <p:nvPr userDrawn="1"/>
          </p:nvGrpSpPr>
          <p:grpSpPr>
            <a:xfrm>
              <a:off x="1323113" y="1394509"/>
              <a:ext cx="2555694" cy="4671011"/>
              <a:chOff x="1572053" y="1407159"/>
              <a:chExt cx="2555694" cy="4671011"/>
            </a:xfrm>
            <a:solidFill>
              <a:schemeClr val="bg1"/>
            </a:solidFill>
          </p:grpSpPr>
          <p:sp>
            <p:nvSpPr>
              <p:cNvPr id="143" name="矩形 142"/>
              <p:cNvSpPr/>
              <p:nvPr/>
            </p:nvSpPr>
            <p:spPr>
              <a:xfrm>
                <a:off x="3052661" y="1407161"/>
                <a:ext cx="1075086" cy="4671009"/>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44" name="矩形 143"/>
              <p:cNvSpPr/>
              <p:nvPr/>
            </p:nvSpPr>
            <p:spPr>
              <a:xfrm>
                <a:off x="1572053" y="1407159"/>
                <a:ext cx="1075086" cy="4671007"/>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142" name="矩形 141"/>
            <p:cNvSpPr/>
            <p:nvPr userDrawn="1"/>
          </p:nvSpPr>
          <p:spPr>
            <a:xfrm>
              <a:off x="699300" y="1194014"/>
              <a:ext cx="3703320" cy="4871505"/>
            </a:xfrm>
            <a:prstGeom prst="rect">
              <a:avLst/>
            </a:prstGeom>
            <a:solidFill>
              <a:schemeClr val="bg1">
                <a:lumMod val="95000"/>
              </a:schemeClr>
            </a:solidFill>
            <a:ln w="3175">
              <a:noFill/>
            </a:ln>
          </p:spPr>
          <p:style>
            <a:lnRef idx="2">
              <a:schemeClr val="accent3"/>
            </a:lnRef>
            <a:fillRef idx="1">
              <a:schemeClr val="lt1"/>
            </a:fillRef>
            <a:effectRef idx="0">
              <a:schemeClr val="accent3"/>
            </a:effectRef>
            <a:fontRef idx="minor">
              <a:schemeClr val="dk1"/>
            </a:fontRef>
          </p:style>
          <p:txBody>
            <a:bodyPr lIns="144000" tIns="900000" rIns="144000" rtlCol="0" anchor="t"/>
            <a:lstStyle/>
            <a:p>
              <a:pPr algn="ctr">
                <a:lnSpc>
                  <a:spcPct val="120000"/>
                </a:lnSpc>
              </a:pPr>
              <a:r>
                <a:rPr lang="zh-CN" altLang="en-US" sz="1400" dirty="0">
                  <a:solidFill>
                    <a:schemeClr val="accent1"/>
                  </a:solidFill>
                </a:rPr>
                <a:t>添加后请将图片</a:t>
              </a:r>
              <a:endParaRPr lang="en-US" altLang="zh-CN" sz="1400" dirty="0">
                <a:solidFill>
                  <a:schemeClr val="accent1"/>
                </a:solidFill>
              </a:endParaRPr>
            </a:p>
            <a:p>
              <a:pPr algn="ctr">
                <a:lnSpc>
                  <a:spcPct val="120000"/>
                </a:lnSpc>
              </a:pPr>
              <a:r>
                <a:rPr lang="zh-CN" altLang="en-US" sz="1400" dirty="0">
                  <a:solidFill>
                    <a:schemeClr val="accent1"/>
                  </a:solidFill>
                </a:rPr>
                <a:t>「置于底层」</a:t>
              </a:r>
              <a:endParaRPr lang="zh-CN" altLang="en-US" sz="1400" dirty="0">
                <a:solidFill>
                  <a:schemeClr val="accent1"/>
                </a:solidFill>
              </a:endParaRPr>
            </a:p>
          </p:txBody>
        </p:sp>
      </p:grpSp>
      <p:grpSp>
        <p:nvGrpSpPr>
          <p:cNvPr id="145" name="组合 144"/>
          <p:cNvGrpSpPr/>
          <p:nvPr userDrawn="1"/>
        </p:nvGrpSpPr>
        <p:grpSpPr>
          <a:xfrm>
            <a:off x="643648" y="4016333"/>
            <a:ext cx="2062800" cy="2061725"/>
            <a:chOff x="699300" y="1194014"/>
            <a:chExt cx="3703320" cy="4871506"/>
          </a:xfrm>
        </p:grpSpPr>
        <p:grpSp>
          <p:nvGrpSpPr>
            <p:cNvPr id="146" name="组合 145"/>
            <p:cNvGrpSpPr/>
            <p:nvPr userDrawn="1"/>
          </p:nvGrpSpPr>
          <p:grpSpPr>
            <a:xfrm>
              <a:off x="1323113" y="1394509"/>
              <a:ext cx="2555694" cy="4671011"/>
              <a:chOff x="1572053" y="1407159"/>
              <a:chExt cx="2555694" cy="4671011"/>
            </a:xfrm>
            <a:solidFill>
              <a:schemeClr val="bg1"/>
            </a:solidFill>
          </p:grpSpPr>
          <p:sp>
            <p:nvSpPr>
              <p:cNvPr id="148" name="矩形 147"/>
              <p:cNvSpPr/>
              <p:nvPr/>
            </p:nvSpPr>
            <p:spPr>
              <a:xfrm>
                <a:off x="3052661" y="1407161"/>
                <a:ext cx="1075086" cy="4671009"/>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49" name="矩形 148"/>
              <p:cNvSpPr/>
              <p:nvPr/>
            </p:nvSpPr>
            <p:spPr>
              <a:xfrm>
                <a:off x="1572053" y="1407159"/>
                <a:ext cx="1075086" cy="4671007"/>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147" name="矩形 146"/>
            <p:cNvSpPr/>
            <p:nvPr userDrawn="1"/>
          </p:nvSpPr>
          <p:spPr>
            <a:xfrm>
              <a:off x="699300" y="1194014"/>
              <a:ext cx="3703320" cy="4871505"/>
            </a:xfrm>
            <a:prstGeom prst="rect">
              <a:avLst/>
            </a:prstGeom>
            <a:solidFill>
              <a:schemeClr val="bg1">
                <a:lumMod val="95000"/>
              </a:schemeClr>
            </a:solidFill>
            <a:ln w="3175">
              <a:noFill/>
            </a:ln>
          </p:spPr>
          <p:style>
            <a:lnRef idx="2">
              <a:schemeClr val="accent3"/>
            </a:lnRef>
            <a:fillRef idx="1">
              <a:schemeClr val="lt1"/>
            </a:fillRef>
            <a:effectRef idx="0">
              <a:schemeClr val="accent3"/>
            </a:effectRef>
            <a:fontRef idx="minor">
              <a:schemeClr val="dk1"/>
            </a:fontRef>
          </p:style>
          <p:txBody>
            <a:bodyPr lIns="0" tIns="900000" rtlCol="0" anchor="t"/>
            <a:lstStyle/>
            <a:p>
              <a:pPr algn="ctr">
                <a:lnSpc>
                  <a:spcPct val="120000"/>
                </a:lnSpc>
              </a:pPr>
              <a:r>
                <a:rPr lang="zh-CN" altLang="en-US" sz="1400" dirty="0">
                  <a:solidFill>
                    <a:schemeClr val="accent1"/>
                  </a:solidFill>
                </a:rPr>
                <a:t>添加后请将图片</a:t>
              </a:r>
              <a:endParaRPr lang="en-US" altLang="zh-CN" sz="1400" dirty="0">
                <a:solidFill>
                  <a:schemeClr val="accent1"/>
                </a:solidFill>
              </a:endParaRPr>
            </a:p>
            <a:p>
              <a:pPr algn="ctr">
                <a:lnSpc>
                  <a:spcPct val="120000"/>
                </a:lnSpc>
              </a:pPr>
              <a:r>
                <a:rPr lang="zh-CN" altLang="en-US" sz="1400" dirty="0">
                  <a:solidFill>
                    <a:schemeClr val="accent1"/>
                  </a:solidFill>
                </a:rPr>
                <a:t>「置于底层」</a:t>
              </a:r>
              <a:endParaRPr lang="zh-CN" altLang="en-US" sz="1400" dirty="0">
                <a:solidFill>
                  <a:schemeClr val="accent1"/>
                </a:solidFill>
              </a:endParaRPr>
            </a:p>
          </p:txBody>
        </p:sp>
      </p:grpSp>
      <p:grpSp>
        <p:nvGrpSpPr>
          <p:cNvPr id="155" name="组合 154"/>
          <p:cNvGrpSpPr/>
          <p:nvPr userDrawn="1"/>
        </p:nvGrpSpPr>
        <p:grpSpPr>
          <a:xfrm>
            <a:off x="6096000" y="4045372"/>
            <a:ext cx="2062800" cy="2061725"/>
            <a:chOff x="699300" y="1194014"/>
            <a:chExt cx="3703320" cy="4871506"/>
          </a:xfrm>
        </p:grpSpPr>
        <p:grpSp>
          <p:nvGrpSpPr>
            <p:cNvPr id="156" name="组合 155"/>
            <p:cNvGrpSpPr/>
            <p:nvPr userDrawn="1"/>
          </p:nvGrpSpPr>
          <p:grpSpPr>
            <a:xfrm>
              <a:off x="1323113" y="1394509"/>
              <a:ext cx="2555694" cy="4671011"/>
              <a:chOff x="1572053" y="1407159"/>
              <a:chExt cx="2555694" cy="4671011"/>
            </a:xfrm>
            <a:solidFill>
              <a:schemeClr val="bg1"/>
            </a:solidFill>
          </p:grpSpPr>
          <p:sp>
            <p:nvSpPr>
              <p:cNvPr id="158" name="矩形 157"/>
              <p:cNvSpPr/>
              <p:nvPr/>
            </p:nvSpPr>
            <p:spPr>
              <a:xfrm>
                <a:off x="3052661" y="1407161"/>
                <a:ext cx="1075086" cy="4671009"/>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59" name="矩形 158"/>
              <p:cNvSpPr/>
              <p:nvPr/>
            </p:nvSpPr>
            <p:spPr>
              <a:xfrm>
                <a:off x="1572053" y="1407159"/>
                <a:ext cx="1075086" cy="4671007"/>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157" name="矩形 156"/>
            <p:cNvSpPr/>
            <p:nvPr userDrawn="1"/>
          </p:nvSpPr>
          <p:spPr>
            <a:xfrm>
              <a:off x="699300" y="1194014"/>
              <a:ext cx="3703320" cy="4871505"/>
            </a:xfrm>
            <a:prstGeom prst="rect">
              <a:avLst/>
            </a:prstGeom>
            <a:solidFill>
              <a:schemeClr val="bg1">
                <a:lumMod val="95000"/>
              </a:schemeClr>
            </a:solidFill>
            <a:ln w="3175">
              <a:noFill/>
            </a:ln>
          </p:spPr>
          <p:style>
            <a:lnRef idx="2">
              <a:schemeClr val="accent3"/>
            </a:lnRef>
            <a:fillRef idx="1">
              <a:schemeClr val="lt1"/>
            </a:fillRef>
            <a:effectRef idx="0">
              <a:schemeClr val="accent3"/>
            </a:effectRef>
            <a:fontRef idx="minor">
              <a:schemeClr val="dk1"/>
            </a:fontRef>
          </p:style>
          <p:txBody>
            <a:bodyPr lIns="0" tIns="900000" rtlCol="0" anchor="t"/>
            <a:lstStyle/>
            <a:p>
              <a:pPr algn="ctr">
                <a:lnSpc>
                  <a:spcPct val="120000"/>
                </a:lnSpc>
              </a:pPr>
              <a:r>
                <a:rPr lang="zh-CN" altLang="en-US" sz="1400" dirty="0">
                  <a:solidFill>
                    <a:schemeClr val="accent1"/>
                  </a:solidFill>
                </a:rPr>
                <a:t>添加后请将图片</a:t>
              </a:r>
              <a:endParaRPr lang="en-US" altLang="zh-CN" sz="1400" dirty="0">
                <a:solidFill>
                  <a:schemeClr val="accent1"/>
                </a:solidFill>
              </a:endParaRPr>
            </a:p>
            <a:p>
              <a:pPr algn="ctr">
                <a:lnSpc>
                  <a:spcPct val="120000"/>
                </a:lnSpc>
              </a:pPr>
              <a:r>
                <a:rPr lang="zh-CN" altLang="en-US" sz="1400" dirty="0">
                  <a:solidFill>
                    <a:schemeClr val="accent1"/>
                  </a:solidFill>
                </a:rPr>
                <a:t>「置于底层」</a:t>
              </a:r>
              <a:endParaRPr lang="zh-CN" altLang="en-US" sz="1400" dirty="0">
                <a:solidFill>
                  <a:schemeClr val="accent1"/>
                </a:solidFill>
              </a:endParaRPr>
            </a:p>
          </p:txBody>
        </p:sp>
      </p:grpSp>
      <p:sp>
        <p:nvSpPr>
          <p:cNvPr id="2" name="图片占位符 1"/>
          <p:cNvSpPr>
            <a:spLocks noGrp="1"/>
          </p:cNvSpPr>
          <p:nvPr>
            <p:ph type="pic" sz="quarter" idx="17"/>
          </p:nvPr>
        </p:nvSpPr>
        <p:spPr>
          <a:xfrm>
            <a:off x="668357" y="1557338"/>
            <a:ext cx="2102400" cy="21024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 name="图片占位符 6"/>
          <p:cNvSpPr>
            <a:spLocks noGrp="1"/>
          </p:cNvSpPr>
          <p:nvPr>
            <p:ph type="pic" sz="quarter" idx="19"/>
          </p:nvPr>
        </p:nvSpPr>
        <p:spPr>
          <a:xfrm>
            <a:off x="6100593" y="4031700"/>
            <a:ext cx="2102400" cy="21024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图片占位符 7"/>
          <p:cNvSpPr>
            <a:spLocks noGrp="1"/>
          </p:cNvSpPr>
          <p:nvPr>
            <p:ph type="pic" sz="quarter" idx="20"/>
          </p:nvPr>
        </p:nvSpPr>
        <p:spPr>
          <a:xfrm>
            <a:off x="677752" y="4002661"/>
            <a:ext cx="2102400" cy="21024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仅标题">
    <p:spTree>
      <p:nvGrpSpPr>
        <p:cNvPr id="1" name=""/>
        <p:cNvGrpSpPr/>
        <p:nvPr/>
      </p:nvGrpSpPr>
      <p:grpSpPr>
        <a:xfrm>
          <a:off x="0" y="0"/>
          <a:ext cx="0" cy="0"/>
          <a:chOff x="0" y="0"/>
          <a:chExt cx="0" cy="0"/>
        </a:xfrm>
      </p:grpSpPr>
      <p:sp>
        <p:nvSpPr>
          <p:cNvPr id="149" name="图片占位符 1"/>
          <p:cNvSpPr>
            <a:spLocks noGrp="1"/>
          </p:cNvSpPr>
          <p:nvPr>
            <p:ph type="pic" sz="quarter" idx="23"/>
          </p:nvPr>
        </p:nvSpPr>
        <p:spPr>
          <a:xfrm>
            <a:off x="5031566" y="1557338"/>
            <a:ext cx="2128868" cy="4576762"/>
          </a:xfrm>
          <a:prstGeom prst="roundRect">
            <a:avLst>
              <a:gd name="adj" fmla="val 8008"/>
            </a:avLst>
          </a:prstGeom>
        </p:spPr>
        <p:txBody>
          <a:bodyPr/>
          <a:lstStyle/>
          <a:p>
            <a:endParaRPr lang="zh-CN" altLang="en-US" dirty="0"/>
          </a:p>
        </p:txBody>
      </p:sp>
      <p:sp>
        <p:nvSpPr>
          <p:cNvPr id="148" name="图片占位符 1"/>
          <p:cNvSpPr>
            <a:spLocks noGrp="1"/>
          </p:cNvSpPr>
          <p:nvPr>
            <p:ph type="pic" sz="quarter" idx="22"/>
          </p:nvPr>
        </p:nvSpPr>
        <p:spPr>
          <a:xfrm>
            <a:off x="9680885" y="1760451"/>
            <a:ext cx="1848126" cy="3984798"/>
          </a:xfrm>
          <a:prstGeom prst="roundRect">
            <a:avLst>
              <a:gd name="adj" fmla="val 8008"/>
            </a:avLst>
          </a:prstGeom>
        </p:spPr>
        <p:txBody>
          <a:bodyPr/>
          <a:lstStyle/>
          <a:p>
            <a:endParaRPr lang="zh-CN" altLang="en-US" dirty="0"/>
          </a:p>
        </p:txBody>
      </p:sp>
      <p:sp>
        <p:nvSpPr>
          <p:cNvPr id="2" name="图片占位符 1"/>
          <p:cNvSpPr>
            <a:spLocks noGrp="1"/>
          </p:cNvSpPr>
          <p:nvPr>
            <p:ph type="pic" sz="quarter" idx="17"/>
          </p:nvPr>
        </p:nvSpPr>
        <p:spPr>
          <a:xfrm>
            <a:off x="649463" y="1760451"/>
            <a:ext cx="1848126" cy="3984798"/>
          </a:xfrm>
          <a:prstGeom prst="roundRect">
            <a:avLst>
              <a:gd name="adj" fmla="val 8008"/>
            </a:avLst>
          </a:prstGeom>
        </p:spPr>
        <p:txBody>
          <a:bodyPr/>
          <a:lstStyle/>
          <a:p>
            <a:endParaRPr lang="zh-CN" altLang="en-US" dirty="0"/>
          </a:p>
        </p:txBody>
      </p:sp>
      <p:sp>
        <p:nvSpPr>
          <p:cNvPr id="146" name="图片占位符 1"/>
          <p:cNvSpPr>
            <a:spLocks noGrp="1"/>
          </p:cNvSpPr>
          <p:nvPr>
            <p:ph type="pic" sz="quarter" idx="20"/>
          </p:nvPr>
        </p:nvSpPr>
        <p:spPr>
          <a:xfrm>
            <a:off x="2754489" y="1760451"/>
            <a:ext cx="1848126" cy="3984798"/>
          </a:xfrm>
          <a:prstGeom prst="roundRect">
            <a:avLst>
              <a:gd name="adj" fmla="val 8008"/>
            </a:avLst>
          </a:prstGeom>
        </p:spPr>
        <p:txBody>
          <a:bodyPr/>
          <a:lstStyle/>
          <a:p>
            <a:endParaRPr lang="zh-CN" altLang="en-US" dirty="0"/>
          </a:p>
        </p:txBody>
      </p:sp>
      <p:sp>
        <p:nvSpPr>
          <p:cNvPr id="147" name="图片占位符 1"/>
          <p:cNvSpPr>
            <a:spLocks noGrp="1"/>
          </p:cNvSpPr>
          <p:nvPr>
            <p:ph type="pic" sz="quarter" idx="21"/>
          </p:nvPr>
        </p:nvSpPr>
        <p:spPr>
          <a:xfrm>
            <a:off x="7565749" y="1760451"/>
            <a:ext cx="1848126" cy="3984798"/>
          </a:xfrm>
          <a:prstGeom prst="roundRect">
            <a:avLst>
              <a:gd name="adj" fmla="val 8008"/>
            </a:avLst>
          </a:prstGeom>
        </p:spPr>
        <p:txBody>
          <a:bodyPr/>
          <a:lstStyle/>
          <a:p>
            <a:endParaRPr lang="zh-CN" altLang="en-US" dirty="0"/>
          </a:p>
        </p:txBody>
      </p:sp>
      <p:sp>
        <p:nvSpPr>
          <p:cNvPr id="3" name="日期占位符 2"/>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75" name="平行四边形 74"/>
          <p:cNvSpPr/>
          <p:nvPr userDrawn="1"/>
        </p:nvSpPr>
        <p:spPr>
          <a:xfrm>
            <a:off x="198120" y="407116"/>
            <a:ext cx="924560" cy="342128"/>
          </a:xfrm>
          <a:prstGeom prst="parallelogram">
            <a:avLst>
              <a:gd name="adj" fmla="val 2500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76" name="标题 10"/>
          <p:cNvSpPr>
            <a:spLocks noGrp="1"/>
          </p:cNvSpPr>
          <p:nvPr>
            <p:ph type="title"/>
          </p:nvPr>
        </p:nvSpPr>
        <p:spPr>
          <a:xfrm>
            <a:off x="660400" y="157641"/>
            <a:ext cx="6155531" cy="675057"/>
          </a:xfrm>
          <a:prstGeom prst="rect">
            <a:avLst/>
          </a:prstGeom>
          <a:noFill/>
        </p:spPr>
        <p:txBody>
          <a:bodyPr vert="horz" wrap="none" lIns="0" tIns="0" rIns="0" bIns="0" rtlCol="0" anchor="ctr">
            <a:normAutofit/>
          </a:bodyPr>
          <a:lstStyle>
            <a:lvl1pPr>
              <a:defRPr lang="zh-CN" altLang="en-US" sz="4000" b="1" dirty="0">
                <a:latin typeface="+mn-lt"/>
                <a:ea typeface="+mn-ea"/>
                <a:cs typeface="+mn-ea"/>
              </a:defRPr>
            </a:lvl1pPr>
          </a:lstStyle>
          <a:p>
            <a:pPr marL="0" lvl="0">
              <a:lnSpc>
                <a:spcPct val="120000"/>
              </a:lnSpc>
            </a:pPr>
            <a:r>
              <a:rPr lang="zh-CN" altLang="en-US" dirty="0"/>
              <a:t>单击此处编辑母版标题样式</a:t>
            </a:r>
            <a:endParaRPr lang="zh-CN" altLang="en-US" dirty="0"/>
          </a:p>
        </p:txBody>
      </p:sp>
      <p:grpSp>
        <p:nvGrpSpPr>
          <p:cNvPr id="77" name="组合 76"/>
          <p:cNvGrpSpPr/>
          <p:nvPr userDrawn="1"/>
        </p:nvGrpSpPr>
        <p:grpSpPr>
          <a:xfrm>
            <a:off x="10513493" y="276882"/>
            <a:ext cx="1678507" cy="573228"/>
            <a:chOff x="10513493" y="243589"/>
            <a:chExt cx="1678507" cy="573228"/>
          </a:xfrm>
        </p:grpSpPr>
        <p:sp>
          <p:nvSpPr>
            <p:cNvPr id="78" name="任意多边形: 形状 77"/>
            <p:cNvSpPr/>
            <p:nvPr userDrawn="1"/>
          </p:nvSpPr>
          <p:spPr>
            <a:xfrm>
              <a:off x="10513493" y="243589"/>
              <a:ext cx="1678507"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grpSp>
          <p:nvGrpSpPr>
            <p:cNvPr id="79"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2"/>
              </p:custDataLst>
            </p:nvPr>
          </p:nvGrpSpPr>
          <p:grpSpPr>
            <a:xfrm>
              <a:off x="10764993" y="322121"/>
              <a:ext cx="1259367" cy="366473"/>
              <a:chOff x="2866708" y="2481344"/>
              <a:chExt cx="6458593" cy="1879440"/>
            </a:xfrm>
            <a:solidFill>
              <a:schemeClr val="bg1"/>
            </a:solidFill>
          </p:grpSpPr>
          <p:grpSp>
            <p:nvGrpSpPr>
              <p:cNvPr id="80" name="işļïḋé"/>
              <p:cNvGrpSpPr/>
              <p:nvPr/>
            </p:nvGrpSpPr>
            <p:grpSpPr>
              <a:xfrm>
                <a:off x="2866708" y="2604783"/>
                <a:ext cx="1724148" cy="1756001"/>
                <a:chOff x="4810125" y="3095626"/>
                <a:chExt cx="687388" cy="700088"/>
              </a:xfrm>
              <a:grpFill/>
            </p:grpSpPr>
            <p:sp>
              <p:nvSpPr>
                <p:cNvPr id="109"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0"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1"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2"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13"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4"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5"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6"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7"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8"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9"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0"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1"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2"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3"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4"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5"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6"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7"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8"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9"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0"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1"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2" name="iSḷíḍê"/>
                <p:cNvSpPr/>
                <p:nvPr/>
              </p:nvSpPr>
              <p:spPr bwMode="auto">
                <a:xfrm>
                  <a:off x="5207000" y="3162301"/>
                  <a:ext cx="85725" cy="39687"/>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33"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4"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5"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6"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7"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8"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9"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5"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6"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1" name="işḷïḍè"/>
              <p:cNvGrpSpPr/>
              <p:nvPr/>
            </p:nvGrpSpPr>
            <p:grpSpPr>
              <a:xfrm>
                <a:off x="5156287" y="2481344"/>
                <a:ext cx="4169014" cy="1469307"/>
                <a:chOff x="5722938" y="3046413"/>
                <a:chExt cx="1662113" cy="585788"/>
              </a:xfrm>
              <a:grpFill/>
            </p:grpSpPr>
            <p:sp>
              <p:nvSpPr>
                <p:cNvPr id="101" name="ísḷíḋe"/>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2" name="îṡļid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3" name="ïSľiď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4" name="ïṥļïdê"/>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5" name="işľiḋe"/>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06" name="îṡľíd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7" name="íṧ1îdê"/>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8" name="iṣḻîde"/>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2" name="isliďé"/>
              <p:cNvGrpSpPr/>
              <p:nvPr/>
            </p:nvGrpSpPr>
            <p:grpSpPr>
              <a:xfrm>
                <a:off x="5112548" y="4078071"/>
                <a:ext cx="4180976" cy="230948"/>
                <a:chOff x="5705475" y="3683001"/>
                <a:chExt cx="1666875" cy="92075"/>
              </a:xfrm>
              <a:grpFill/>
            </p:grpSpPr>
            <p:sp>
              <p:nvSpPr>
                <p:cNvPr id="83" name="íṡḻíḋé"/>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4" name="iṩḻiḋ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5" name="îṥ1íḋé"/>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6" name="îṥḻíďe"/>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7" name="îṡļîḑè"/>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8" name="ïṣḻíḓê"/>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9" name="íṩlîḋé"/>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0" name="iṡļîďè"/>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1" name="ïṧľidé"/>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2" name="išļïḑê"/>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3" name="iṥḻídé"/>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4" name="íṡḻidê"/>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5" name="îṧlíḍé"/>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6" name="íSļiḓ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7" name="iṧļíd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8" name="íṩḻíḑé"/>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9" name="ïṣlïḋè"/>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0" name="îṣḷîḑe"/>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grpSp>
      <p:sp>
        <p:nvSpPr>
          <p:cNvPr id="207" name="文本占位符 71"/>
          <p:cNvSpPr>
            <a:spLocks noGrp="1"/>
          </p:cNvSpPr>
          <p:nvPr>
            <p:ph type="body" sz="quarter" idx="16" hasCustomPrompt="1"/>
          </p:nvPr>
        </p:nvSpPr>
        <p:spPr>
          <a:xfrm>
            <a:off x="660400" y="752939"/>
            <a:ext cx="6155531" cy="270010"/>
          </a:xfrm>
          <a:prstGeom prst="rect">
            <a:avLst/>
          </a:prstGeom>
          <a:noFill/>
        </p:spPr>
        <p:txBody>
          <a:bodyPr vert="horz" wrap="square" lIns="0" tIns="0" rIns="0" bIns="0" rtlCol="0" anchor="ctr">
            <a:spAutoFit/>
          </a:bodyPr>
          <a:lstStyle>
            <a:lvl1pPr marL="0" indent="0">
              <a:buNone/>
              <a:defRPr lang="zh-CN" altLang="en-US" sz="1600" b="1" dirty="0" smtClean="0">
                <a:solidFill>
                  <a:schemeClr val="bg1">
                    <a:lumMod val="75000"/>
                  </a:schemeClr>
                </a:solidFill>
                <a:cs typeface="+mn-ea"/>
              </a:defRPr>
            </a:lvl1pPr>
          </a:lstStyle>
          <a:p>
            <a:pPr marL="228600" lvl="0" indent="-228600">
              <a:lnSpc>
                <a:spcPct val="120000"/>
              </a:lnSpc>
            </a:pPr>
            <a:r>
              <a:rPr lang="zh-CN" altLang="en-US" dirty="0"/>
              <a:t>编辑母版文本样式</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仅标题">
    <p:spTree>
      <p:nvGrpSpPr>
        <p:cNvPr id="1" name=""/>
        <p:cNvGrpSpPr/>
        <p:nvPr/>
      </p:nvGrpSpPr>
      <p:grpSpPr>
        <a:xfrm>
          <a:off x="0" y="0"/>
          <a:ext cx="0" cy="0"/>
          <a:chOff x="0" y="0"/>
          <a:chExt cx="0" cy="0"/>
        </a:xfrm>
      </p:grpSpPr>
      <p:grpSp>
        <p:nvGrpSpPr>
          <p:cNvPr id="140" name="组合 139"/>
          <p:cNvGrpSpPr/>
          <p:nvPr userDrawn="1"/>
        </p:nvGrpSpPr>
        <p:grpSpPr>
          <a:xfrm>
            <a:off x="643648" y="1571010"/>
            <a:ext cx="2136134" cy="2061725"/>
            <a:chOff x="699300" y="1194014"/>
            <a:chExt cx="3703320" cy="4871506"/>
          </a:xfrm>
        </p:grpSpPr>
        <p:grpSp>
          <p:nvGrpSpPr>
            <p:cNvPr id="141" name="组合 140"/>
            <p:cNvGrpSpPr/>
            <p:nvPr userDrawn="1"/>
          </p:nvGrpSpPr>
          <p:grpSpPr>
            <a:xfrm>
              <a:off x="1323113" y="1394509"/>
              <a:ext cx="2555694" cy="4671011"/>
              <a:chOff x="1572053" y="1407159"/>
              <a:chExt cx="2555694" cy="4671011"/>
            </a:xfrm>
            <a:solidFill>
              <a:schemeClr val="bg1"/>
            </a:solidFill>
          </p:grpSpPr>
          <p:sp>
            <p:nvSpPr>
              <p:cNvPr id="143" name="矩形 142"/>
              <p:cNvSpPr/>
              <p:nvPr/>
            </p:nvSpPr>
            <p:spPr>
              <a:xfrm>
                <a:off x="3052661" y="1407161"/>
                <a:ext cx="1075086" cy="4671009"/>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44" name="矩形 143"/>
              <p:cNvSpPr/>
              <p:nvPr/>
            </p:nvSpPr>
            <p:spPr>
              <a:xfrm>
                <a:off x="1572053" y="1407159"/>
                <a:ext cx="1075086" cy="4671007"/>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142" name="矩形 141"/>
            <p:cNvSpPr/>
            <p:nvPr userDrawn="1"/>
          </p:nvSpPr>
          <p:spPr>
            <a:xfrm>
              <a:off x="699300" y="1194014"/>
              <a:ext cx="3703320" cy="4871505"/>
            </a:xfrm>
            <a:prstGeom prst="rect">
              <a:avLst/>
            </a:prstGeom>
            <a:solidFill>
              <a:schemeClr val="bg1">
                <a:lumMod val="95000"/>
              </a:schemeClr>
            </a:solidFill>
            <a:ln w="3175">
              <a:noFill/>
            </a:ln>
          </p:spPr>
          <p:style>
            <a:lnRef idx="2">
              <a:schemeClr val="accent3"/>
            </a:lnRef>
            <a:fillRef idx="1">
              <a:schemeClr val="lt1"/>
            </a:fillRef>
            <a:effectRef idx="0">
              <a:schemeClr val="accent3"/>
            </a:effectRef>
            <a:fontRef idx="minor">
              <a:schemeClr val="dk1"/>
            </a:fontRef>
          </p:style>
          <p:txBody>
            <a:bodyPr lIns="0" tIns="900000" rtlCol="0" anchor="t"/>
            <a:lstStyle/>
            <a:p>
              <a:pPr algn="ctr">
                <a:lnSpc>
                  <a:spcPct val="120000"/>
                </a:lnSpc>
              </a:pPr>
              <a:endParaRPr lang="zh-CN" altLang="en-US" sz="1400" dirty="0">
                <a:solidFill>
                  <a:schemeClr val="accent1"/>
                </a:solidFill>
              </a:endParaRPr>
            </a:p>
          </p:txBody>
        </p:sp>
      </p:grpSp>
      <p:grpSp>
        <p:nvGrpSpPr>
          <p:cNvPr id="145" name="组合 144"/>
          <p:cNvGrpSpPr/>
          <p:nvPr userDrawn="1"/>
        </p:nvGrpSpPr>
        <p:grpSpPr>
          <a:xfrm>
            <a:off x="3558788" y="1571010"/>
            <a:ext cx="2136134" cy="2061725"/>
            <a:chOff x="699300" y="1194014"/>
            <a:chExt cx="3703320" cy="4871506"/>
          </a:xfrm>
        </p:grpSpPr>
        <p:grpSp>
          <p:nvGrpSpPr>
            <p:cNvPr id="146" name="组合 145"/>
            <p:cNvGrpSpPr/>
            <p:nvPr userDrawn="1"/>
          </p:nvGrpSpPr>
          <p:grpSpPr>
            <a:xfrm>
              <a:off x="1323113" y="1394509"/>
              <a:ext cx="2555694" cy="4671011"/>
              <a:chOff x="1572053" y="1407159"/>
              <a:chExt cx="2555694" cy="4671011"/>
            </a:xfrm>
            <a:solidFill>
              <a:schemeClr val="bg1"/>
            </a:solidFill>
          </p:grpSpPr>
          <p:sp>
            <p:nvSpPr>
              <p:cNvPr id="148" name="矩形 147"/>
              <p:cNvSpPr/>
              <p:nvPr/>
            </p:nvSpPr>
            <p:spPr>
              <a:xfrm>
                <a:off x="3052661" y="1407161"/>
                <a:ext cx="1075086" cy="4671009"/>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49" name="矩形 148"/>
              <p:cNvSpPr/>
              <p:nvPr/>
            </p:nvSpPr>
            <p:spPr>
              <a:xfrm>
                <a:off x="1572053" y="1407159"/>
                <a:ext cx="1075086" cy="4671007"/>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147" name="矩形 146"/>
            <p:cNvSpPr/>
            <p:nvPr userDrawn="1"/>
          </p:nvSpPr>
          <p:spPr>
            <a:xfrm>
              <a:off x="699300" y="1194014"/>
              <a:ext cx="3703320" cy="4871505"/>
            </a:xfrm>
            <a:prstGeom prst="rect">
              <a:avLst/>
            </a:prstGeom>
            <a:solidFill>
              <a:schemeClr val="bg1">
                <a:lumMod val="95000"/>
              </a:schemeClr>
            </a:solidFill>
            <a:ln w="3175">
              <a:noFill/>
            </a:ln>
          </p:spPr>
          <p:style>
            <a:lnRef idx="2">
              <a:schemeClr val="accent3"/>
            </a:lnRef>
            <a:fillRef idx="1">
              <a:schemeClr val="lt1"/>
            </a:fillRef>
            <a:effectRef idx="0">
              <a:schemeClr val="accent3"/>
            </a:effectRef>
            <a:fontRef idx="minor">
              <a:schemeClr val="dk1"/>
            </a:fontRef>
          </p:style>
          <p:txBody>
            <a:bodyPr lIns="0" tIns="900000" rtlCol="0" anchor="t"/>
            <a:lstStyle/>
            <a:p>
              <a:pPr algn="ctr">
                <a:lnSpc>
                  <a:spcPct val="120000"/>
                </a:lnSpc>
              </a:pPr>
              <a:endParaRPr lang="zh-CN" altLang="en-US" sz="1600" dirty="0">
                <a:solidFill>
                  <a:schemeClr val="accent1"/>
                </a:solidFill>
              </a:endParaRPr>
            </a:p>
          </p:txBody>
        </p:sp>
      </p:grpSp>
      <p:grpSp>
        <p:nvGrpSpPr>
          <p:cNvPr id="150" name="组合 149"/>
          <p:cNvGrpSpPr/>
          <p:nvPr userDrawn="1"/>
        </p:nvGrpSpPr>
        <p:grpSpPr>
          <a:xfrm>
            <a:off x="643648" y="4010981"/>
            <a:ext cx="2136134" cy="2061725"/>
            <a:chOff x="699300" y="1194014"/>
            <a:chExt cx="3703320" cy="4871506"/>
          </a:xfrm>
        </p:grpSpPr>
        <p:grpSp>
          <p:nvGrpSpPr>
            <p:cNvPr id="151" name="组合 150"/>
            <p:cNvGrpSpPr/>
            <p:nvPr userDrawn="1"/>
          </p:nvGrpSpPr>
          <p:grpSpPr>
            <a:xfrm>
              <a:off x="1323113" y="1394509"/>
              <a:ext cx="2555694" cy="4671011"/>
              <a:chOff x="1572053" y="1407159"/>
              <a:chExt cx="2555694" cy="4671011"/>
            </a:xfrm>
            <a:solidFill>
              <a:schemeClr val="bg1"/>
            </a:solidFill>
          </p:grpSpPr>
          <p:sp>
            <p:nvSpPr>
              <p:cNvPr id="153" name="矩形 152"/>
              <p:cNvSpPr/>
              <p:nvPr/>
            </p:nvSpPr>
            <p:spPr>
              <a:xfrm>
                <a:off x="3052661" y="1407161"/>
                <a:ext cx="1075086" cy="4671009"/>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54" name="矩形 153"/>
              <p:cNvSpPr/>
              <p:nvPr/>
            </p:nvSpPr>
            <p:spPr>
              <a:xfrm>
                <a:off x="1572053" y="1407159"/>
                <a:ext cx="1075086" cy="4671007"/>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152" name="矩形 151"/>
            <p:cNvSpPr/>
            <p:nvPr userDrawn="1"/>
          </p:nvSpPr>
          <p:spPr>
            <a:xfrm>
              <a:off x="699300" y="1194014"/>
              <a:ext cx="3703320" cy="4871505"/>
            </a:xfrm>
            <a:prstGeom prst="rect">
              <a:avLst/>
            </a:prstGeom>
            <a:solidFill>
              <a:schemeClr val="bg1">
                <a:lumMod val="95000"/>
              </a:schemeClr>
            </a:solidFill>
            <a:ln w="3175">
              <a:noFill/>
            </a:ln>
          </p:spPr>
          <p:style>
            <a:lnRef idx="2">
              <a:schemeClr val="accent3"/>
            </a:lnRef>
            <a:fillRef idx="1">
              <a:schemeClr val="lt1"/>
            </a:fillRef>
            <a:effectRef idx="0">
              <a:schemeClr val="accent3"/>
            </a:effectRef>
            <a:fontRef idx="minor">
              <a:schemeClr val="dk1"/>
            </a:fontRef>
          </p:style>
          <p:txBody>
            <a:bodyPr lIns="0" tIns="900000" rtlCol="0" anchor="t"/>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F04049"/>
                </a:solidFill>
                <a:effectLst/>
                <a:uLnTx/>
                <a:uFillTx/>
                <a:latin typeface="+mn-lt"/>
                <a:ea typeface="+mn-ea"/>
                <a:cs typeface="+mn-cs"/>
              </a:endParaRPr>
            </a:p>
          </p:txBody>
        </p:sp>
      </p:grpSp>
      <p:grpSp>
        <p:nvGrpSpPr>
          <p:cNvPr id="155" name="组合 154"/>
          <p:cNvGrpSpPr/>
          <p:nvPr userDrawn="1"/>
        </p:nvGrpSpPr>
        <p:grpSpPr>
          <a:xfrm>
            <a:off x="3558788" y="4010981"/>
            <a:ext cx="2136134" cy="2061725"/>
            <a:chOff x="699300" y="1194014"/>
            <a:chExt cx="3703320" cy="4871506"/>
          </a:xfrm>
        </p:grpSpPr>
        <p:grpSp>
          <p:nvGrpSpPr>
            <p:cNvPr id="156" name="组合 155"/>
            <p:cNvGrpSpPr/>
            <p:nvPr userDrawn="1"/>
          </p:nvGrpSpPr>
          <p:grpSpPr>
            <a:xfrm>
              <a:off x="1323113" y="1394509"/>
              <a:ext cx="2555694" cy="4671011"/>
              <a:chOff x="1572053" y="1407159"/>
              <a:chExt cx="2555694" cy="4671011"/>
            </a:xfrm>
            <a:solidFill>
              <a:schemeClr val="bg1"/>
            </a:solidFill>
          </p:grpSpPr>
          <p:sp>
            <p:nvSpPr>
              <p:cNvPr id="158" name="矩形 157"/>
              <p:cNvSpPr/>
              <p:nvPr/>
            </p:nvSpPr>
            <p:spPr>
              <a:xfrm>
                <a:off x="3052661" y="1407161"/>
                <a:ext cx="1075086" cy="4671009"/>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59" name="矩形 158"/>
              <p:cNvSpPr/>
              <p:nvPr/>
            </p:nvSpPr>
            <p:spPr>
              <a:xfrm>
                <a:off x="1572053" y="1407159"/>
                <a:ext cx="1075086" cy="4671007"/>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157" name="矩形 156"/>
            <p:cNvSpPr/>
            <p:nvPr userDrawn="1"/>
          </p:nvSpPr>
          <p:spPr>
            <a:xfrm>
              <a:off x="699300" y="1194014"/>
              <a:ext cx="3703320" cy="4871505"/>
            </a:xfrm>
            <a:prstGeom prst="rect">
              <a:avLst/>
            </a:prstGeom>
            <a:solidFill>
              <a:schemeClr val="bg1">
                <a:lumMod val="95000"/>
              </a:schemeClr>
            </a:solidFill>
            <a:ln w="3175">
              <a:noFill/>
            </a:ln>
          </p:spPr>
          <p:style>
            <a:lnRef idx="2">
              <a:schemeClr val="accent3"/>
            </a:lnRef>
            <a:fillRef idx="1">
              <a:schemeClr val="lt1"/>
            </a:fillRef>
            <a:effectRef idx="0">
              <a:schemeClr val="accent3"/>
            </a:effectRef>
            <a:fontRef idx="minor">
              <a:schemeClr val="dk1"/>
            </a:fontRef>
          </p:style>
          <p:txBody>
            <a:bodyPr lIns="0" tIns="900000" rtlCol="0" anchor="t"/>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F04049"/>
                </a:solidFill>
                <a:effectLst/>
                <a:uLnTx/>
                <a:uFillTx/>
                <a:latin typeface="+mn-lt"/>
                <a:ea typeface="+mn-ea"/>
                <a:cs typeface="+mn-cs"/>
              </a:endParaRPr>
            </a:p>
          </p:txBody>
        </p:sp>
      </p:grpSp>
      <p:grpSp>
        <p:nvGrpSpPr>
          <p:cNvPr id="160" name="组合 159"/>
          <p:cNvGrpSpPr/>
          <p:nvPr userDrawn="1"/>
        </p:nvGrpSpPr>
        <p:grpSpPr>
          <a:xfrm>
            <a:off x="6486475" y="1571010"/>
            <a:ext cx="2136134" cy="2061725"/>
            <a:chOff x="699300" y="1194014"/>
            <a:chExt cx="3703320" cy="4871506"/>
          </a:xfrm>
        </p:grpSpPr>
        <p:grpSp>
          <p:nvGrpSpPr>
            <p:cNvPr id="161" name="组合 160"/>
            <p:cNvGrpSpPr/>
            <p:nvPr userDrawn="1"/>
          </p:nvGrpSpPr>
          <p:grpSpPr>
            <a:xfrm>
              <a:off x="1323113" y="1394509"/>
              <a:ext cx="2555694" cy="4671011"/>
              <a:chOff x="1572053" y="1407159"/>
              <a:chExt cx="2555694" cy="4671011"/>
            </a:xfrm>
            <a:solidFill>
              <a:schemeClr val="bg1"/>
            </a:solidFill>
          </p:grpSpPr>
          <p:sp>
            <p:nvSpPr>
              <p:cNvPr id="163" name="矩形 162"/>
              <p:cNvSpPr/>
              <p:nvPr/>
            </p:nvSpPr>
            <p:spPr>
              <a:xfrm>
                <a:off x="3052661" y="1407161"/>
                <a:ext cx="1075086" cy="4671009"/>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64" name="矩形 163"/>
              <p:cNvSpPr/>
              <p:nvPr/>
            </p:nvSpPr>
            <p:spPr>
              <a:xfrm>
                <a:off x="1572053" y="1407159"/>
                <a:ext cx="1075086" cy="4671007"/>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162" name="矩形 161"/>
            <p:cNvSpPr/>
            <p:nvPr userDrawn="1"/>
          </p:nvSpPr>
          <p:spPr>
            <a:xfrm>
              <a:off x="699300" y="1194014"/>
              <a:ext cx="3703320" cy="4871505"/>
            </a:xfrm>
            <a:prstGeom prst="rect">
              <a:avLst/>
            </a:prstGeom>
            <a:solidFill>
              <a:schemeClr val="bg1">
                <a:lumMod val="95000"/>
              </a:schemeClr>
            </a:solidFill>
            <a:ln w="3175">
              <a:noFill/>
            </a:ln>
          </p:spPr>
          <p:style>
            <a:lnRef idx="2">
              <a:schemeClr val="accent3"/>
            </a:lnRef>
            <a:fillRef idx="1">
              <a:schemeClr val="lt1"/>
            </a:fillRef>
            <a:effectRef idx="0">
              <a:schemeClr val="accent3"/>
            </a:effectRef>
            <a:fontRef idx="minor">
              <a:schemeClr val="dk1"/>
            </a:fontRef>
          </p:style>
          <p:txBody>
            <a:bodyPr lIns="0" tIns="900000" rtlCol="0" anchor="t"/>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F04049"/>
                </a:solidFill>
                <a:effectLst/>
                <a:uLnTx/>
                <a:uFillTx/>
                <a:latin typeface="+mn-lt"/>
                <a:ea typeface="+mn-ea"/>
                <a:cs typeface="+mn-cs"/>
              </a:endParaRPr>
            </a:p>
          </p:txBody>
        </p:sp>
      </p:grpSp>
      <p:grpSp>
        <p:nvGrpSpPr>
          <p:cNvPr id="165" name="组合 164"/>
          <p:cNvGrpSpPr/>
          <p:nvPr userDrawn="1"/>
        </p:nvGrpSpPr>
        <p:grpSpPr>
          <a:xfrm>
            <a:off x="9401615" y="1571010"/>
            <a:ext cx="2136134" cy="2061725"/>
            <a:chOff x="699300" y="1194014"/>
            <a:chExt cx="3703320" cy="4871506"/>
          </a:xfrm>
        </p:grpSpPr>
        <p:grpSp>
          <p:nvGrpSpPr>
            <p:cNvPr id="166" name="组合 165"/>
            <p:cNvGrpSpPr/>
            <p:nvPr userDrawn="1"/>
          </p:nvGrpSpPr>
          <p:grpSpPr>
            <a:xfrm>
              <a:off x="1323113" y="1394509"/>
              <a:ext cx="2555694" cy="4671011"/>
              <a:chOff x="1572053" y="1407159"/>
              <a:chExt cx="2555694" cy="4671011"/>
            </a:xfrm>
            <a:solidFill>
              <a:schemeClr val="bg1"/>
            </a:solidFill>
          </p:grpSpPr>
          <p:sp>
            <p:nvSpPr>
              <p:cNvPr id="168" name="矩形 167"/>
              <p:cNvSpPr/>
              <p:nvPr/>
            </p:nvSpPr>
            <p:spPr>
              <a:xfrm>
                <a:off x="3052661" y="1407161"/>
                <a:ext cx="1075086" cy="4671009"/>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69" name="矩形 168"/>
              <p:cNvSpPr/>
              <p:nvPr/>
            </p:nvSpPr>
            <p:spPr>
              <a:xfrm>
                <a:off x="1572053" y="1407159"/>
                <a:ext cx="1075086" cy="4671007"/>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167" name="矩形 166"/>
            <p:cNvSpPr/>
            <p:nvPr userDrawn="1"/>
          </p:nvSpPr>
          <p:spPr>
            <a:xfrm>
              <a:off x="699300" y="1194014"/>
              <a:ext cx="3703320" cy="4871505"/>
            </a:xfrm>
            <a:prstGeom prst="rect">
              <a:avLst/>
            </a:prstGeom>
            <a:solidFill>
              <a:schemeClr val="bg1">
                <a:lumMod val="95000"/>
              </a:schemeClr>
            </a:solidFill>
            <a:ln w="3175">
              <a:noFill/>
            </a:ln>
          </p:spPr>
          <p:style>
            <a:lnRef idx="2">
              <a:schemeClr val="accent3"/>
            </a:lnRef>
            <a:fillRef idx="1">
              <a:schemeClr val="lt1"/>
            </a:fillRef>
            <a:effectRef idx="0">
              <a:schemeClr val="accent3"/>
            </a:effectRef>
            <a:fontRef idx="minor">
              <a:schemeClr val="dk1"/>
            </a:fontRef>
          </p:style>
          <p:txBody>
            <a:bodyPr lIns="0" tIns="900000" rtlCol="0" anchor="t"/>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F04049"/>
                </a:solidFill>
                <a:effectLst/>
                <a:uLnTx/>
                <a:uFillTx/>
                <a:latin typeface="+mn-lt"/>
                <a:ea typeface="+mn-ea"/>
                <a:cs typeface="+mn-cs"/>
              </a:endParaRPr>
            </a:p>
          </p:txBody>
        </p:sp>
      </p:grpSp>
      <p:grpSp>
        <p:nvGrpSpPr>
          <p:cNvPr id="170" name="组合 169"/>
          <p:cNvGrpSpPr/>
          <p:nvPr userDrawn="1"/>
        </p:nvGrpSpPr>
        <p:grpSpPr>
          <a:xfrm>
            <a:off x="6486475" y="4010981"/>
            <a:ext cx="2136134" cy="2061725"/>
            <a:chOff x="699300" y="1194014"/>
            <a:chExt cx="3703320" cy="4871506"/>
          </a:xfrm>
        </p:grpSpPr>
        <p:grpSp>
          <p:nvGrpSpPr>
            <p:cNvPr id="171" name="组合 170"/>
            <p:cNvGrpSpPr/>
            <p:nvPr userDrawn="1"/>
          </p:nvGrpSpPr>
          <p:grpSpPr>
            <a:xfrm>
              <a:off x="1323113" y="1394509"/>
              <a:ext cx="2555694" cy="4671011"/>
              <a:chOff x="1572053" y="1407159"/>
              <a:chExt cx="2555694" cy="4671011"/>
            </a:xfrm>
            <a:solidFill>
              <a:schemeClr val="bg1"/>
            </a:solidFill>
          </p:grpSpPr>
          <p:sp>
            <p:nvSpPr>
              <p:cNvPr id="173" name="矩形 172"/>
              <p:cNvSpPr/>
              <p:nvPr/>
            </p:nvSpPr>
            <p:spPr>
              <a:xfrm>
                <a:off x="3052661" y="1407161"/>
                <a:ext cx="1075086" cy="4671009"/>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74" name="矩形 173"/>
              <p:cNvSpPr/>
              <p:nvPr/>
            </p:nvSpPr>
            <p:spPr>
              <a:xfrm>
                <a:off x="1572053" y="1407159"/>
                <a:ext cx="1075086" cy="4671007"/>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172" name="矩形 171"/>
            <p:cNvSpPr/>
            <p:nvPr userDrawn="1"/>
          </p:nvSpPr>
          <p:spPr>
            <a:xfrm>
              <a:off x="699300" y="1194014"/>
              <a:ext cx="3703320" cy="4871505"/>
            </a:xfrm>
            <a:prstGeom prst="rect">
              <a:avLst/>
            </a:prstGeom>
            <a:solidFill>
              <a:schemeClr val="bg1">
                <a:lumMod val="95000"/>
              </a:schemeClr>
            </a:solidFill>
            <a:ln w="3175">
              <a:noFill/>
            </a:ln>
          </p:spPr>
          <p:style>
            <a:lnRef idx="2">
              <a:schemeClr val="accent3"/>
            </a:lnRef>
            <a:fillRef idx="1">
              <a:schemeClr val="lt1"/>
            </a:fillRef>
            <a:effectRef idx="0">
              <a:schemeClr val="accent3"/>
            </a:effectRef>
            <a:fontRef idx="minor">
              <a:schemeClr val="dk1"/>
            </a:fontRef>
          </p:style>
          <p:txBody>
            <a:bodyPr lIns="0" tIns="900000" rtlCol="0" anchor="t"/>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F04049"/>
                </a:solidFill>
                <a:effectLst/>
                <a:uLnTx/>
                <a:uFillTx/>
                <a:latin typeface="+mn-lt"/>
                <a:ea typeface="+mn-ea"/>
                <a:cs typeface="+mn-cs"/>
              </a:endParaRPr>
            </a:p>
          </p:txBody>
        </p:sp>
      </p:grpSp>
      <p:grpSp>
        <p:nvGrpSpPr>
          <p:cNvPr id="175" name="组合 174"/>
          <p:cNvGrpSpPr/>
          <p:nvPr userDrawn="1"/>
        </p:nvGrpSpPr>
        <p:grpSpPr>
          <a:xfrm>
            <a:off x="9401615" y="4010981"/>
            <a:ext cx="2136134" cy="2061725"/>
            <a:chOff x="699300" y="1194014"/>
            <a:chExt cx="3703320" cy="4871506"/>
          </a:xfrm>
        </p:grpSpPr>
        <p:grpSp>
          <p:nvGrpSpPr>
            <p:cNvPr id="176" name="组合 175"/>
            <p:cNvGrpSpPr/>
            <p:nvPr userDrawn="1"/>
          </p:nvGrpSpPr>
          <p:grpSpPr>
            <a:xfrm>
              <a:off x="1323113" y="1394509"/>
              <a:ext cx="2555694" cy="4671011"/>
              <a:chOff x="1572053" y="1407159"/>
              <a:chExt cx="2555694" cy="4671011"/>
            </a:xfrm>
            <a:solidFill>
              <a:schemeClr val="bg1"/>
            </a:solidFill>
          </p:grpSpPr>
          <p:sp>
            <p:nvSpPr>
              <p:cNvPr id="178" name="矩形 177"/>
              <p:cNvSpPr/>
              <p:nvPr/>
            </p:nvSpPr>
            <p:spPr>
              <a:xfrm>
                <a:off x="3052661" y="1407161"/>
                <a:ext cx="1075086" cy="4671009"/>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79" name="矩形 178"/>
              <p:cNvSpPr/>
              <p:nvPr/>
            </p:nvSpPr>
            <p:spPr>
              <a:xfrm>
                <a:off x="1572053" y="1407159"/>
                <a:ext cx="1075086" cy="4671007"/>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177" name="矩形 176"/>
            <p:cNvSpPr/>
            <p:nvPr userDrawn="1"/>
          </p:nvSpPr>
          <p:spPr>
            <a:xfrm>
              <a:off x="699300" y="1194014"/>
              <a:ext cx="3703320" cy="4871505"/>
            </a:xfrm>
            <a:prstGeom prst="rect">
              <a:avLst/>
            </a:prstGeom>
            <a:solidFill>
              <a:schemeClr val="bg1">
                <a:lumMod val="95000"/>
              </a:schemeClr>
            </a:solidFill>
            <a:ln w="3175">
              <a:noFill/>
            </a:ln>
          </p:spPr>
          <p:style>
            <a:lnRef idx="2">
              <a:schemeClr val="accent3"/>
            </a:lnRef>
            <a:fillRef idx="1">
              <a:schemeClr val="lt1"/>
            </a:fillRef>
            <a:effectRef idx="0">
              <a:schemeClr val="accent3"/>
            </a:effectRef>
            <a:fontRef idx="minor">
              <a:schemeClr val="dk1"/>
            </a:fontRef>
          </p:style>
          <p:txBody>
            <a:bodyPr lIns="0" tIns="900000" rtlCol="0" anchor="t"/>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F04049"/>
                </a:solidFill>
                <a:effectLst/>
                <a:uLnTx/>
                <a:uFillTx/>
                <a:latin typeface="+mn-lt"/>
                <a:ea typeface="+mn-ea"/>
                <a:cs typeface="+mn-cs"/>
              </a:endParaRPr>
            </a:p>
          </p:txBody>
        </p:sp>
      </p:grpSp>
      <p:sp>
        <p:nvSpPr>
          <p:cNvPr id="3" name="日期占位符 2"/>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75" name="平行四边形 74"/>
          <p:cNvSpPr/>
          <p:nvPr userDrawn="1"/>
        </p:nvSpPr>
        <p:spPr>
          <a:xfrm>
            <a:off x="198120" y="407116"/>
            <a:ext cx="924560" cy="342128"/>
          </a:xfrm>
          <a:prstGeom prst="parallelogram">
            <a:avLst>
              <a:gd name="adj" fmla="val 2500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76" name="标题 10"/>
          <p:cNvSpPr>
            <a:spLocks noGrp="1"/>
          </p:cNvSpPr>
          <p:nvPr>
            <p:ph type="title"/>
          </p:nvPr>
        </p:nvSpPr>
        <p:spPr>
          <a:xfrm>
            <a:off x="660400" y="157641"/>
            <a:ext cx="6155531" cy="675057"/>
          </a:xfrm>
          <a:prstGeom prst="rect">
            <a:avLst/>
          </a:prstGeom>
          <a:noFill/>
        </p:spPr>
        <p:txBody>
          <a:bodyPr vert="horz" wrap="none" lIns="0" tIns="0" rIns="0" bIns="0" rtlCol="0" anchor="ctr">
            <a:normAutofit/>
          </a:bodyPr>
          <a:lstStyle>
            <a:lvl1pPr>
              <a:defRPr lang="zh-CN" altLang="en-US" sz="4000" b="1" dirty="0">
                <a:latin typeface="+mn-lt"/>
                <a:ea typeface="+mn-ea"/>
                <a:cs typeface="+mn-ea"/>
              </a:defRPr>
            </a:lvl1pPr>
          </a:lstStyle>
          <a:p>
            <a:pPr marL="0" lvl="0">
              <a:lnSpc>
                <a:spcPct val="120000"/>
              </a:lnSpc>
            </a:pPr>
            <a:r>
              <a:rPr lang="zh-CN" altLang="en-US" dirty="0"/>
              <a:t>单击此处编辑母版标题样式</a:t>
            </a:r>
            <a:endParaRPr lang="zh-CN" altLang="en-US" dirty="0"/>
          </a:p>
        </p:txBody>
      </p:sp>
      <p:grpSp>
        <p:nvGrpSpPr>
          <p:cNvPr id="77" name="组合 76"/>
          <p:cNvGrpSpPr/>
          <p:nvPr userDrawn="1"/>
        </p:nvGrpSpPr>
        <p:grpSpPr>
          <a:xfrm>
            <a:off x="10513493" y="276882"/>
            <a:ext cx="1678507" cy="573228"/>
            <a:chOff x="10513493" y="243589"/>
            <a:chExt cx="1678507" cy="573228"/>
          </a:xfrm>
        </p:grpSpPr>
        <p:sp>
          <p:nvSpPr>
            <p:cNvPr id="78" name="任意多边形: 形状 77"/>
            <p:cNvSpPr/>
            <p:nvPr userDrawn="1"/>
          </p:nvSpPr>
          <p:spPr>
            <a:xfrm>
              <a:off x="10513493" y="243589"/>
              <a:ext cx="1678507"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grpSp>
          <p:nvGrpSpPr>
            <p:cNvPr id="79"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2"/>
              </p:custDataLst>
            </p:nvPr>
          </p:nvGrpSpPr>
          <p:grpSpPr>
            <a:xfrm>
              <a:off x="10764993" y="322121"/>
              <a:ext cx="1259367" cy="366473"/>
              <a:chOff x="2866708" y="2481344"/>
              <a:chExt cx="6458593" cy="1879440"/>
            </a:xfrm>
            <a:solidFill>
              <a:schemeClr val="bg1"/>
            </a:solidFill>
          </p:grpSpPr>
          <p:grpSp>
            <p:nvGrpSpPr>
              <p:cNvPr id="80" name="işļïḋé"/>
              <p:cNvGrpSpPr/>
              <p:nvPr/>
            </p:nvGrpSpPr>
            <p:grpSpPr>
              <a:xfrm>
                <a:off x="2866708" y="2604783"/>
                <a:ext cx="1724148" cy="1756001"/>
                <a:chOff x="4810125" y="3095626"/>
                <a:chExt cx="687388" cy="700088"/>
              </a:xfrm>
              <a:grpFill/>
            </p:grpSpPr>
            <p:sp>
              <p:nvSpPr>
                <p:cNvPr id="109"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0"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1"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2"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13"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4"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5"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6"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7"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8"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9"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0"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1"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2"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3"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4"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5"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6"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7"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8"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9"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0"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1"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2" name="iSḷíḍê"/>
                <p:cNvSpPr/>
                <p:nvPr/>
              </p:nvSpPr>
              <p:spPr bwMode="auto">
                <a:xfrm>
                  <a:off x="5207000" y="3162301"/>
                  <a:ext cx="85725" cy="39687"/>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33"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4"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5"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6"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7"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8"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9"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5"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6"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1" name="işḷïḍè"/>
              <p:cNvGrpSpPr/>
              <p:nvPr/>
            </p:nvGrpSpPr>
            <p:grpSpPr>
              <a:xfrm>
                <a:off x="5156287" y="2481344"/>
                <a:ext cx="4169014" cy="1469307"/>
                <a:chOff x="5722938" y="3046413"/>
                <a:chExt cx="1662113" cy="585788"/>
              </a:xfrm>
              <a:grpFill/>
            </p:grpSpPr>
            <p:sp>
              <p:nvSpPr>
                <p:cNvPr id="101" name="ísḷíḋe"/>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2" name="îṡļid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3" name="ïSľiď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4" name="ïṥļïdê"/>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5" name="işľiḋe"/>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06" name="îṡľíd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7" name="íṧ1îdê"/>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8" name="iṣḻîde"/>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2" name="isliďé"/>
              <p:cNvGrpSpPr/>
              <p:nvPr/>
            </p:nvGrpSpPr>
            <p:grpSpPr>
              <a:xfrm>
                <a:off x="5112548" y="4078071"/>
                <a:ext cx="4180976" cy="230948"/>
                <a:chOff x="5705475" y="3683001"/>
                <a:chExt cx="1666875" cy="92075"/>
              </a:xfrm>
              <a:grpFill/>
            </p:grpSpPr>
            <p:sp>
              <p:nvSpPr>
                <p:cNvPr id="83" name="íṡḻíḋé"/>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4" name="iṩḻiḋ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5" name="îṥ1íḋé"/>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6" name="îṥḻíďe"/>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7" name="îṡļîḑè"/>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8" name="ïṣḻíḓê"/>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9" name="íṩlîḋé"/>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0" name="iṡļîďè"/>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1" name="ïṧľidé"/>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2" name="išļïḑê"/>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3" name="iṥḻídé"/>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4" name="íṡḻidê"/>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5" name="îṧlíḍé"/>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6" name="íSļiḓ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7" name="iṧļíd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8" name="íṩḻíḑé"/>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9" name="ïṣlïḋè"/>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0" name="îṣḷîḑe"/>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grpSp>
      <p:sp>
        <p:nvSpPr>
          <p:cNvPr id="207" name="文本占位符 71"/>
          <p:cNvSpPr>
            <a:spLocks noGrp="1"/>
          </p:cNvSpPr>
          <p:nvPr>
            <p:ph type="body" sz="quarter" idx="16" hasCustomPrompt="1"/>
          </p:nvPr>
        </p:nvSpPr>
        <p:spPr>
          <a:xfrm>
            <a:off x="660400" y="752939"/>
            <a:ext cx="6155531" cy="270010"/>
          </a:xfrm>
          <a:prstGeom prst="rect">
            <a:avLst/>
          </a:prstGeom>
          <a:noFill/>
        </p:spPr>
        <p:txBody>
          <a:bodyPr vert="horz" wrap="square" lIns="0" tIns="0" rIns="0" bIns="0" rtlCol="0" anchor="ctr">
            <a:spAutoFit/>
          </a:bodyPr>
          <a:lstStyle>
            <a:lvl1pPr marL="0" indent="0">
              <a:buNone/>
              <a:defRPr lang="zh-CN" altLang="en-US" sz="1600" b="1" dirty="0" smtClean="0">
                <a:solidFill>
                  <a:schemeClr val="bg1">
                    <a:lumMod val="75000"/>
                  </a:schemeClr>
                </a:solidFill>
                <a:cs typeface="+mn-ea"/>
              </a:defRPr>
            </a:lvl1pPr>
          </a:lstStyle>
          <a:p>
            <a:pPr marL="228600" lvl="0" indent="-228600">
              <a:lnSpc>
                <a:spcPct val="120000"/>
              </a:lnSpc>
            </a:pPr>
            <a:r>
              <a:rPr lang="zh-CN" altLang="en-US" dirty="0"/>
              <a:t>编辑母版文本样式</a:t>
            </a:r>
            <a:endParaRPr lang="zh-CN" altLang="en-US" dirty="0"/>
          </a:p>
        </p:txBody>
      </p:sp>
      <p:sp>
        <p:nvSpPr>
          <p:cNvPr id="2" name="图片占位符 1"/>
          <p:cNvSpPr>
            <a:spLocks noGrp="1"/>
          </p:cNvSpPr>
          <p:nvPr>
            <p:ph type="pic" sz="quarter" idx="17"/>
          </p:nvPr>
        </p:nvSpPr>
        <p:spPr>
          <a:xfrm>
            <a:off x="660699" y="1571010"/>
            <a:ext cx="2102400" cy="21024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 name="图片占位符 5"/>
          <p:cNvSpPr>
            <a:spLocks noGrp="1"/>
          </p:cNvSpPr>
          <p:nvPr>
            <p:ph type="pic" sz="quarter" idx="18"/>
          </p:nvPr>
        </p:nvSpPr>
        <p:spPr>
          <a:xfrm>
            <a:off x="3568388" y="1571010"/>
            <a:ext cx="2102400" cy="21024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 name="图片占位符 6"/>
          <p:cNvSpPr>
            <a:spLocks noGrp="1"/>
          </p:cNvSpPr>
          <p:nvPr>
            <p:ph type="pic" sz="quarter" idx="19"/>
          </p:nvPr>
        </p:nvSpPr>
        <p:spPr>
          <a:xfrm>
            <a:off x="6491398" y="1571010"/>
            <a:ext cx="2102400" cy="21024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图片占位符 7"/>
          <p:cNvSpPr>
            <a:spLocks noGrp="1"/>
          </p:cNvSpPr>
          <p:nvPr>
            <p:ph type="pic" sz="quarter" idx="20"/>
          </p:nvPr>
        </p:nvSpPr>
        <p:spPr>
          <a:xfrm>
            <a:off x="9403018" y="1571010"/>
            <a:ext cx="2102400" cy="21024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 name="图片占位符 8"/>
          <p:cNvSpPr>
            <a:spLocks noGrp="1"/>
          </p:cNvSpPr>
          <p:nvPr>
            <p:ph type="pic" sz="quarter" idx="21"/>
          </p:nvPr>
        </p:nvSpPr>
        <p:spPr>
          <a:xfrm>
            <a:off x="9418666" y="4026351"/>
            <a:ext cx="2102400" cy="21024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图片占位符 9"/>
          <p:cNvSpPr>
            <a:spLocks noGrp="1"/>
          </p:cNvSpPr>
          <p:nvPr>
            <p:ph type="pic" sz="quarter" idx="22"/>
          </p:nvPr>
        </p:nvSpPr>
        <p:spPr>
          <a:xfrm>
            <a:off x="6491362" y="4010980"/>
            <a:ext cx="2102400" cy="21024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 name="图片占位符 10"/>
          <p:cNvSpPr>
            <a:spLocks noGrp="1"/>
          </p:cNvSpPr>
          <p:nvPr>
            <p:ph type="pic" sz="quarter" idx="23"/>
          </p:nvPr>
        </p:nvSpPr>
        <p:spPr>
          <a:xfrm>
            <a:off x="3563629" y="3997309"/>
            <a:ext cx="2102400" cy="21024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 name="图片占位符 11"/>
          <p:cNvSpPr>
            <a:spLocks noGrp="1"/>
          </p:cNvSpPr>
          <p:nvPr>
            <p:ph type="pic" sz="quarter" idx="24"/>
          </p:nvPr>
        </p:nvSpPr>
        <p:spPr>
          <a:xfrm>
            <a:off x="667013" y="4026351"/>
            <a:ext cx="2102400" cy="21024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74" name="椭圆 73"/>
          <p:cNvSpPr/>
          <p:nvPr userDrawn="1"/>
        </p:nvSpPr>
        <p:spPr>
          <a:xfrm>
            <a:off x="688460" y="1556606"/>
            <a:ext cx="1909823" cy="1909823"/>
          </a:xfrm>
          <a:prstGeom prst="ellipse">
            <a:avLst/>
          </a:prstGeom>
          <a:solidFill>
            <a:schemeClr val="accent1">
              <a:lumMod val="60000"/>
              <a:lumOff val="40000"/>
            </a:schemeClr>
          </a:solidFill>
          <a:ln>
            <a:noFill/>
          </a:ln>
          <a:effectLst>
            <a:outerShdw blurRad="101600" dist="101600" dir="5400000" algn="t"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lnSpc>
                <a:spcPct val="120000"/>
              </a:lnSpc>
            </a:pPr>
            <a:r>
              <a:rPr lang="zh-CN" altLang="en-US" dirty="0">
                <a:cs typeface="+mn-ea"/>
                <a:sym typeface="+mn-lt"/>
              </a:rPr>
              <a:t>添加后请将图片「置于底层」</a:t>
            </a:r>
            <a:endParaRPr lang="zh-CN" altLang="en-US" dirty="0">
              <a:cs typeface="+mn-ea"/>
              <a:sym typeface="+mn-lt"/>
            </a:endParaRPr>
          </a:p>
          <a:p>
            <a:pPr algn="ctr">
              <a:lnSpc>
                <a:spcPct val="120000"/>
              </a:lnSpc>
            </a:pPr>
            <a:endParaRPr lang="zh-CN" altLang="en-US" dirty="0">
              <a:cs typeface="+mn-ea"/>
              <a:sym typeface="+mn-lt"/>
            </a:endParaRPr>
          </a:p>
        </p:txBody>
      </p:sp>
      <p:sp>
        <p:nvSpPr>
          <p:cNvPr id="2" name="图片占位符 1"/>
          <p:cNvSpPr>
            <a:spLocks noGrp="1"/>
          </p:cNvSpPr>
          <p:nvPr>
            <p:ph type="pic" sz="quarter" idx="17"/>
          </p:nvPr>
        </p:nvSpPr>
        <p:spPr>
          <a:xfrm>
            <a:off x="688460" y="1556605"/>
            <a:ext cx="1909823" cy="1909823"/>
          </a:xfrm>
          <a:prstGeom prst="ellipse">
            <a:avLst/>
          </a:prstGeom>
        </p:spPr>
        <p:txBody>
          <a:bodyPr/>
          <a:lstStyle/>
          <a:p>
            <a:endParaRPr lang="zh-CN" altLang="en-US" dirty="0"/>
          </a:p>
        </p:txBody>
      </p:sp>
      <p:sp>
        <p:nvSpPr>
          <p:cNvPr id="3" name="日期占位符 2"/>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75" name="平行四边形 74"/>
          <p:cNvSpPr/>
          <p:nvPr userDrawn="1"/>
        </p:nvSpPr>
        <p:spPr>
          <a:xfrm>
            <a:off x="198120" y="407116"/>
            <a:ext cx="924560" cy="342128"/>
          </a:xfrm>
          <a:prstGeom prst="parallelogram">
            <a:avLst>
              <a:gd name="adj" fmla="val 2500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76" name="标题 10"/>
          <p:cNvSpPr>
            <a:spLocks noGrp="1"/>
          </p:cNvSpPr>
          <p:nvPr>
            <p:ph type="title"/>
          </p:nvPr>
        </p:nvSpPr>
        <p:spPr>
          <a:xfrm>
            <a:off x="660400" y="157641"/>
            <a:ext cx="6155531" cy="675057"/>
          </a:xfrm>
          <a:prstGeom prst="rect">
            <a:avLst/>
          </a:prstGeom>
          <a:noFill/>
        </p:spPr>
        <p:txBody>
          <a:bodyPr vert="horz" wrap="none" lIns="0" tIns="0" rIns="0" bIns="0" rtlCol="0" anchor="ctr">
            <a:normAutofit/>
          </a:bodyPr>
          <a:lstStyle>
            <a:lvl1pPr>
              <a:defRPr lang="zh-CN" altLang="en-US" sz="4000" b="1" dirty="0">
                <a:latin typeface="+mn-lt"/>
                <a:ea typeface="+mn-ea"/>
                <a:cs typeface="+mn-ea"/>
              </a:defRPr>
            </a:lvl1pPr>
          </a:lstStyle>
          <a:p>
            <a:pPr marL="0" lvl="0">
              <a:lnSpc>
                <a:spcPct val="120000"/>
              </a:lnSpc>
            </a:pPr>
            <a:r>
              <a:rPr lang="zh-CN" altLang="en-US" dirty="0"/>
              <a:t>单击此处编辑母版标题样式</a:t>
            </a:r>
            <a:endParaRPr lang="zh-CN" altLang="en-US" dirty="0"/>
          </a:p>
        </p:txBody>
      </p:sp>
      <p:grpSp>
        <p:nvGrpSpPr>
          <p:cNvPr id="77" name="组合 76"/>
          <p:cNvGrpSpPr/>
          <p:nvPr userDrawn="1"/>
        </p:nvGrpSpPr>
        <p:grpSpPr>
          <a:xfrm>
            <a:off x="10513493" y="276882"/>
            <a:ext cx="1678507" cy="573228"/>
            <a:chOff x="10513493" y="243589"/>
            <a:chExt cx="1678507" cy="573228"/>
          </a:xfrm>
        </p:grpSpPr>
        <p:sp>
          <p:nvSpPr>
            <p:cNvPr id="78" name="任意多边形: 形状 77"/>
            <p:cNvSpPr/>
            <p:nvPr userDrawn="1"/>
          </p:nvSpPr>
          <p:spPr>
            <a:xfrm>
              <a:off x="10513493" y="243589"/>
              <a:ext cx="1678507"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grpSp>
          <p:nvGrpSpPr>
            <p:cNvPr id="79"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2"/>
              </p:custDataLst>
            </p:nvPr>
          </p:nvGrpSpPr>
          <p:grpSpPr>
            <a:xfrm>
              <a:off x="10764993" y="322121"/>
              <a:ext cx="1259367" cy="366473"/>
              <a:chOff x="2866708" y="2481344"/>
              <a:chExt cx="6458593" cy="1879440"/>
            </a:xfrm>
            <a:solidFill>
              <a:schemeClr val="bg1"/>
            </a:solidFill>
          </p:grpSpPr>
          <p:grpSp>
            <p:nvGrpSpPr>
              <p:cNvPr id="80" name="işļïḋé"/>
              <p:cNvGrpSpPr/>
              <p:nvPr/>
            </p:nvGrpSpPr>
            <p:grpSpPr>
              <a:xfrm>
                <a:off x="2866708" y="2604783"/>
                <a:ext cx="1724148" cy="1756001"/>
                <a:chOff x="4810125" y="3095626"/>
                <a:chExt cx="687388" cy="700088"/>
              </a:xfrm>
              <a:grpFill/>
            </p:grpSpPr>
            <p:sp>
              <p:nvSpPr>
                <p:cNvPr id="109"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0"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1"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2"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13"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4"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5"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6"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7"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8"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9"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0"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1"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2"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3"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4"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5"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6"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7"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8"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9"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0"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1"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2" name="iSḷíḍê"/>
                <p:cNvSpPr/>
                <p:nvPr/>
              </p:nvSpPr>
              <p:spPr bwMode="auto">
                <a:xfrm>
                  <a:off x="5207000" y="3162301"/>
                  <a:ext cx="85725" cy="39687"/>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33"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4"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5"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6"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7"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8"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9"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5"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6"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1" name="işḷïḍè"/>
              <p:cNvGrpSpPr/>
              <p:nvPr/>
            </p:nvGrpSpPr>
            <p:grpSpPr>
              <a:xfrm>
                <a:off x="5156287" y="2481344"/>
                <a:ext cx="4169014" cy="1469307"/>
                <a:chOff x="5722938" y="3046413"/>
                <a:chExt cx="1662113" cy="585788"/>
              </a:xfrm>
              <a:grpFill/>
            </p:grpSpPr>
            <p:sp>
              <p:nvSpPr>
                <p:cNvPr id="101" name="ísḷíḋe"/>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2" name="îṡļid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3" name="ïSľiď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4" name="ïṥļïdê"/>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5" name="işľiḋe"/>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06" name="îṡľíd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7" name="íṧ1îdê"/>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8" name="iṣḻîde"/>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2" name="isliďé"/>
              <p:cNvGrpSpPr/>
              <p:nvPr/>
            </p:nvGrpSpPr>
            <p:grpSpPr>
              <a:xfrm>
                <a:off x="5112548" y="4078071"/>
                <a:ext cx="4180976" cy="230948"/>
                <a:chOff x="5705475" y="3683001"/>
                <a:chExt cx="1666875" cy="92075"/>
              </a:xfrm>
              <a:grpFill/>
            </p:grpSpPr>
            <p:sp>
              <p:nvSpPr>
                <p:cNvPr id="83" name="íṡḻíḋé"/>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4" name="iṩḻiḋ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5" name="îṥ1íḋé"/>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6" name="îṥḻíďe"/>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7" name="îṡļîḑè"/>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8" name="ïṣḻíḓê"/>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9" name="íṩlîḋé"/>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0" name="iṡļîďè"/>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1" name="ïṧľidé"/>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2" name="išļïḑê"/>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3" name="iṥḻídé"/>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4" name="íṡḻidê"/>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5" name="îṧlíḍé"/>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6" name="íSļiḓ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7" name="iṧļíd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8" name="íṩḻíḑé"/>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9" name="ïṣlïḋè"/>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0" name="îṣḷîḑe"/>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grpSp>
      <p:sp>
        <p:nvSpPr>
          <p:cNvPr id="207" name="文本占位符 71"/>
          <p:cNvSpPr>
            <a:spLocks noGrp="1"/>
          </p:cNvSpPr>
          <p:nvPr>
            <p:ph type="body" sz="quarter" idx="16" hasCustomPrompt="1"/>
          </p:nvPr>
        </p:nvSpPr>
        <p:spPr>
          <a:xfrm>
            <a:off x="660400" y="752939"/>
            <a:ext cx="6155531" cy="270010"/>
          </a:xfrm>
          <a:prstGeom prst="rect">
            <a:avLst/>
          </a:prstGeom>
          <a:noFill/>
        </p:spPr>
        <p:txBody>
          <a:bodyPr vert="horz" wrap="square" lIns="0" tIns="0" rIns="0" bIns="0" rtlCol="0" anchor="ctr">
            <a:spAutoFit/>
          </a:bodyPr>
          <a:lstStyle>
            <a:lvl1pPr marL="0" indent="0">
              <a:buNone/>
              <a:defRPr lang="zh-CN" altLang="en-US" sz="1600" b="1" dirty="0" smtClean="0">
                <a:solidFill>
                  <a:schemeClr val="bg1">
                    <a:lumMod val="75000"/>
                  </a:schemeClr>
                </a:solidFill>
                <a:cs typeface="+mn-ea"/>
              </a:defRPr>
            </a:lvl1pPr>
          </a:lstStyle>
          <a:p>
            <a:pPr marL="228600" lvl="0" indent="-228600">
              <a:lnSpc>
                <a:spcPct val="120000"/>
              </a:lnSpc>
            </a:pPr>
            <a:r>
              <a:rPr lang="zh-CN" altLang="en-US" dirty="0"/>
              <a:t>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
        <p:nvSpPr>
          <p:cNvPr id="74" name="椭圆 73"/>
          <p:cNvSpPr/>
          <p:nvPr userDrawn="1"/>
        </p:nvSpPr>
        <p:spPr>
          <a:xfrm>
            <a:off x="9058594" y="2808480"/>
            <a:ext cx="1909823" cy="1909823"/>
          </a:xfrm>
          <a:prstGeom prst="ellipse">
            <a:avLst/>
          </a:prstGeom>
          <a:solidFill>
            <a:schemeClr val="accent1">
              <a:lumMod val="60000"/>
              <a:lumOff val="40000"/>
            </a:schemeClr>
          </a:solidFill>
          <a:ln>
            <a:noFill/>
          </a:ln>
          <a:effectLst>
            <a:outerShdw blurRad="101600" dist="101600" dir="5400000" algn="t"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lnSpc>
                <a:spcPct val="120000"/>
              </a:lnSpc>
            </a:pPr>
            <a:r>
              <a:rPr lang="zh-CN" altLang="en-US" dirty="0">
                <a:cs typeface="+mn-ea"/>
                <a:sym typeface="+mn-lt"/>
              </a:rPr>
              <a:t>添加后请将图片「置于底层」</a:t>
            </a:r>
            <a:endParaRPr lang="zh-CN" altLang="en-US" dirty="0">
              <a:cs typeface="+mn-ea"/>
              <a:sym typeface="+mn-lt"/>
            </a:endParaRPr>
          </a:p>
          <a:p>
            <a:pPr algn="ctr">
              <a:lnSpc>
                <a:spcPct val="120000"/>
              </a:lnSpc>
            </a:pPr>
            <a:endParaRPr lang="zh-CN" altLang="en-US" dirty="0">
              <a:cs typeface="+mn-ea"/>
              <a:sym typeface="+mn-lt"/>
            </a:endParaRPr>
          </a:p>
        </p:txBody>
      </p:sp>
      <p:sp>
        <p:nvSpPr>
          <p:cNvPr id="2" name="图片占位符 1"/>
          <p:cNvSpPr>
            <a:spLocks noGrp="1"/>
          </p:cNvSpPr>
          <p:nvPr>
            <p:ph type="pic" sz="quarter" idx="17"/>
          </p:nvPr>
        </p:nvSpPr>
        <p:spPr>
          <a:xfrm>
            <a:off x="9058594" y="2808479"/>
            <a:ext cx="1909823" cy="1909823"/>
          </a:xfrm>
          <a:prstGeom prst="ellipse">
            <a:avLst/>
          </a:prstGeom>
        </p:spPr>
        <p:txBody>
          <a:bodyPr/>
          <a:lstStyle/>
          <a:p>
            <a:endParaRPr lang="zh-CN" altLang="en-US" dirty="0"/>
          </a:p>
        </p:txBody>
      </p:sp>
      <p:sp>
        <p:nvSpPr>
          <p:cNvPr id="3" name="日期占位符 2"/>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75" name="平行四边形 74"/>
          <p:cNvSpPr/>
          <p:nvPr userDrawn="1"/>
        </p:nvSpPr>
        <p:spPr>
          <a:xfrm>
            <a:off x="198120" y="407116"/>
            <a:ext cx="924560" cy="342128"/>
          </a:xfrm>
          <a:prstGeom prst="parallelogram">
            <a:avLst>
              <a:gd name="adj" fmla="val 2500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76" name="标题 10"/>
          <p:cNvSpPr>
            <a:spLocks noGrp="1"/>
          </p:cNvSpPr>
          <p:nvPr>
            <p:ph type="title"/>
          </p:nvPr>
        </p:nvSpPr>
        <p:spPr>
          <a:xfrm>
            <a:off x="660400" y="157641"/>
            <a:ext cx="6155531" cy="675057"/>
          </a:xfrm>
          <a:prstGeom prst="rect">
            <a:avLst/>
          </a:prstGeom>
          <a:noFill/>
        </p:spPr>
        <p:txBody>
          <a:bodyPr vert="horz" wrap="none" lIns="0" tIns="0" rIns="0" bIns="0" rtlCol="0" anchor="ctr">
            <a:normAutofit/>
          </a:bodyPr>
          <a:lstStyle>
            <a:lvl1pPr>
              <a:defRPr lang="zh-CN" altLang="en-US" sz="4000" b="1" dirty="0">
                <a:latin typeface="+mn-lt"/>
                <a:ea typeface="+mn-ea"/>
                <a:cs typeface="+mn-ea"/>
              </a:defRPr>
            </a:lvl1pPr>
          </a:lstStyle>
          <a:p>
            <a:pPr marL="0" lvl="0">
              <a:lnSpc>
                <a:spcPct val="120000"/>
              </a:lnSpc>
            </a:pPr>
            <a:r>
              <a:rPr lang="zh-CN" altLang="en-US" dirty="0"/>
              <a:t>单击此处编辑母版标题样式</a:t>
            </a:r>
            <a:endParaRPr lang="zh-CN" altLang="en-US" dirty="0"/>
          </a:p>
        </p:txBody>
      </p:sp>
      <p:grpSp>
        <p:nvGrpSpPr>
          <p:cNvPr id="77" name="组合 76"/>
          <p:cNvGrpSpPr/>
          <p:nvPr userDrawn="1"/>
        </p:nvGrpSpPr>
        <p:grpSpPr>
          <a:xfrm>
            <a:off x="10513493" y="276882"/>
            <a:ext cx="1678507" cy="573228"/>
            <a:chOff x="10513493" y="243589"/>
            <a:chExt cx="1678507" cy="573228"/>
          </a:xfrm>
        </p:grpSpPr>
        <p:sp>
          <p:nvSpPr>
            <p:cNvPr id="78" name="任意多边形: 形状 77"/>
            <p:cNvSpPr/>
            <p:nvPr userDrawn="1"/>
          </p:nvSpPr>
          <p:spPr>
            <a:xfrm>
              <a:off x="10513493" y="243589"/>
              <a:ext cx="1678507"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grpSp>
          <p:nvGrpSpPr>
            <p:cNvPr id="79"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2"/>
              </p:custDataLst>
            </p:nvPr>
          </p:nvGrpSpPr>
          <p:grpSpPr>
            <a:xfrm>
              <a:off x="10764993" y="322121"/>
              <a:ext cx="1259367" cy="366473"/>
              <a:chOff x="2866708" y="2481344"/>
              <a:chExt cx="6458593" cy="1879440"/>
            </a:xfrm>
            <a:solidFill>
              <a:schemeClr val="bg1"/>
            </a:solidFill>
          </p:grpSpPr>
          <p:grpSp>
            <p:nvGrpSpPr>
              <p:cNvPr id="80" name="işļïḋé"/>
              <p:cNvGrpSpPr/>
              <p:nvPr/>
            </p:nvGrpSpPr>
            <p:grpSpPr>
              <a:xfrm>
                <a:off x="2866708" y="2604783"/>
                <a:ext cx="1724148" cy="1756001"/>
                <a:chOff x="4810125" y="3095626"/>
                <a:chExt cx="687388" cy="700088"/>
              </a:xfrm>
              <a:grpFill/>
            </p:grpSpPr>
            <p:sp>
              <p:nvSpPr>
                <p:cNvPr id="109"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0"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1"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2"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13"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4"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5"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6"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7"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8"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9"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0"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1"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2"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3"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4"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5"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6"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7"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8"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9"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0"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1"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2" name="iSḷíḍê"/>
                <p:cNvSpPr/>
                <p:nvPr/>
              </p:nvSpPr>
              <p:spPr bwMode="auto">
                <a:xfrm>
                  <a:off x="5207000" y="3162301"/>
                  <a:ext cx="85725" cy="39687"/>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33"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4"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5"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6"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7"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8"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9"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5"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6"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1" name="işḷïḍè"/>
              <p:cNvGrpSpPr/>
              <p:nvPr/>
            </p:nvGrpSpPr>
            <p:grpSpPr>
              <a:xfrm>
                <a:off x="5156287" y="2481344"/>
                <a:ext cx="4169014" cy="1469307"/>
                <a:chOff x="5722938" y="3046413"/>
                <a:chExt cx="1662113" cy="585788"/>
              </a:xfrm>
              <a:grpFill/>
            </p:grpSpPr>
            <p:sp>
              <p:nvSpPr>
                <p:cNvPr id="101" name="ísḷíḋe"/>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2" name="îṡļid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3" name="ïSľiď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4" name="ïṥļïdê"/>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5" name="işľiḋe"/>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06" name="îṡľíd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7" name="íṧ1îdê"/>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8" name="iṣḻîde"/>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2" name="isliďé"/>
              <p:cNvGrpSpPr/>
              <p:nvPr/>
            </p:nvGrpSpPr>
            <p:grpSpPr>
              <a:xfrm>
                <a:off x="5112548" y="4078071"/>
                <a:ext cx="4180976" cy="230948"/>
                <a:chOff x="5705475" y="3683001"/>
                <a:chExt cx="1666875" cy="92075"/>
              </a:xfrm>
              <a:grpFill/>
            </p:grpSpPr>
            <p:sp>
              <p:nvSpPr>
                <p:cNvPr id="83" name="íṡḻíḋé"/>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4" name="iṩḻiḋ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5" name="îṥ1íḋé"/>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6" name="îṥḻíďe"/>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7" name="îṡļîḑè"/>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8" name="ïṣḻíḓê"/>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9" name="íṩlîḋé"/>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0" name="iṡļîďè"/>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1" name="ïṧľidé"/>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2" name="išļïḑê"/>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3" name="iṥḻídé"/>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4" name="íṡḻidê"/>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5" name="îṧlíḍé"/>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6" name="íSļiḓ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7" name="iṧļíd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8" name="íṩḻíḑé"/>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9" name="ïṣlïḋè"/>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0" name="îṣḷîḑe"/>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grpSp>
      <p:sp>
        <p:nvSpPr>
          <p:cNvPr id="207" name="文本占位符 71"/>
          <p:cNvSpPr>
            <a:spLocks noGrp="1"/>
          </p:cNvSpPr>
          <p:nvPr>
            <p:ph type="body" sz="quarter" idx="16" hasCustomPrompt="1"/>
          </p:nvPr>
        </p:nvSpPr>
        <p:spPr>
          <a:xfrm>
            <a:off x="660400" y="752939"/>
            <a:ext cx="6155531" cy="270010"/>
          </a:xfrm>
          <a:prstGeom prst="rect">
            <a:avLst/>
          </a:prstGeom>
          <a:noFill/>
        </p:spPr>
        <p:txBody>
          <a:bodyPr vert="horz" wrap="square" lIns="0" tIns="0" rIns="0" bIns="0" rtlCol="0" anchor="ctr">
            <a:spAutoFit/>
          </a:bodyPr>
          <a:lstStyle>
            <a:lvl1pPr marL="0" indent="0">
              <a:buNone/>
              <a:defRPr lang="zh-CN" altLang="en-US" sz="1600" b="1" dirty="0" smtClean="0">
                <a:solidFill>
                  <a:schemeClr val="bg1">
                    <a:lumMod val="75000"/>
                  </a:schemeClr>
                </a:solidFill>
                <a:cs typeface="+mn-ea"/>
              </a:defRPr>
            </a:lvl1pPr>
          </a:lstStyle>
          <a:p>
            <a:pPr marL="228600" lvl="0" indent="-228600">
              <a:lnSpc>
                <a:spcPct val="120000"/>
              </a:lnSpc>
            </a:pPr>
            <a:r>
              <a:rPr lang="zh-CN" altLang="en-US" dirty="0"/>
              <a:t>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71" name="平行四边形 70"/>
          <p:cNvSpPr/>
          <p:nvPr userDrawn="1"/>
        </p:nvSpPr>
        <p:spPr>
          <a:xfrm>
            <a:off x="198120" y="407116"/>
            <a:ext cx="924560" cy="342128"/>
          </a:xfrm>
          <a:prstGeom prst="parallelogram">
            <a:avLst>
              <a:gd name="adj" fmla="val 2500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grpSp>
        <p:nvGrpSpPr>
          <p:cNvPr id="73" name="组合 72"/>
          <p:cNvGrpSpPr/>
          <p:nvPr userDrawn="1"/>
        </p:nvGrpSpPr>
        <p:grpSpPr>
          <a:xfrm>
            <a:off x="10513493" y="276882"/>
            <a:ext cx="1678507" cy="573228"/>
            <a:chOff x="10513493" y="243589"/>
            <a:chExt cx="1678507" cy="573228"/>
          </a:xfrm>
        </p:grpSpPr>
        <p:sp>
          <p:nvSpPr>
            <p:cNvPr id="74" name="任意多边形: 形状 73"/>
            <p:cNvSpPr/>
            <p:nvPr userDrawn="1"/>
          </p:nvSpPr>
          <p:spPr>
            <a:xfrm>
              <a:off x="10513493" y="243589"/>
              <a:ext cx="1678507"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grpSp>
          <p:nvGrpSpPr>
            <p:cNvPr id="75"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2"/>
              </p:custDataLst>
            </p:nvPr>
          </p:nvGrpSpPr>
          <p:grpSpPr>
            <a:xfrm>
              <a:off x="10764993" y="322121"/>
              <a:ext cx="1259367" cy="366473"/>
              <a:chOff x="2866708" y="2481344"/>
              <a:chExt cx="6458593" cy="1879440"/>
            </a:xfrm>
            <a:solidFill>
              <a:schemeClr val="bg1"/>
            </a:solidFill>
          </p:grpSpPr>
          <p:grpSp>
            <p:nvGrpSpPr>
              <p:cNvPr id="76" name="işļïḋé"/>
              <p:cNvGrpSpPr/>
              <p:nvPr/>
            </p:nvGrpSpPr>
            <p:grpSpPr>
              <a:xfrm>
                <a:off x="2866708" y="2604783"/>
                <a:ext cx="1724148" cy="1756001"/>
                <a:chOff x="4810125" y="3095626"/>
                <a:chExt cx="687388" cy="700088"/>
              </a:xfrm>
              <a:grpFill/>
            </p:grpSpPr>
            <p:sp>
              <p:nvSpPr>
                <p:cNvPr id="105"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6"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7"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8"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09"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0"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1"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2"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3"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4"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5"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6"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7"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8"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9"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0"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1"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2"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3"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4"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5"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6"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7"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8" name="iSḷíḍê"/>
                <p:cNvSpPr/>
                <p:nvPr/>
              </p:nvSpPr>
              <p:spPr bwMode="auto">
                <a:xfrm>
                  <a:off x="5207000" y="3162301"/>
                  <a:ext cx="85725" cy="39687"/>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29"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0"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1"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2"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3"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4"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1"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2"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3"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77" name="işḷïḍè"/>
              <p:cNvGrpSpPr/>
              <p:nvPr/>
            </p:nvGrpSpPr>
            <p:grpSpPr>
              <a:xfrm>
                <a:off x="5156287" y="2481344"/>
                <a:ext cx="4169014" cy="1469307"/>
                <a:chOff x="5722938" y="3046413"/>
                <a:chExt cx="1662113" cy="585788"/>
              </a:xfrm>
              <a:grpFill/>
            </p:grpSpPr>
            <p:sp>
              <p:nvSpPr>
                <p:cNvPr id="97" name="ísḷíḋe"/>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8" name="îṡļid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9" name="ïSľiď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0" name="ïṥļïdê"/>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1" name="işľiḋe"/>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02" name="îṡľíd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3" name="íṧ1îdê"/>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4" name="iṣḻîde"/>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78" name="isliďé"/>
              <p:cNvGrpSpPr/>
              <p:nvPr/>
            </p:nvGrpSpPr>
            <p:grpSpPr>
              <a:xfrm>
                <a:off x="5112548" y="4078071"/>
                <a:ext cx="4180976" cy="230948"/>
                <a:chOff x="5705475" y="3683001"/>
                <a:chExt cx="1666875" cy="92075"/>
              </a:xfrm>
              <a:grpFill/>
            </p:grpSpPr>
            <p:sp>
              <p:nvSpPr>
                <p:cNvPr id="79" name="íṡḻíḋé"/>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0" name="iṩḻiḋ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1" name="îṥ1íḋé"/>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2" name="îṥḻíďe"/>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3" name="îṡļîḑè"/>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4" name="ïṣḻíḓê"/>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5" name="íṩlîḋé"/>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6" name="iṡļîďè"/>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7" name="ïṧľidé"/>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8" name="išļïḑê"/>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9" name="iṥḻídé"/>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0" name="íṡḻidê"/>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1" name="îṧlíḍé"/>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2" name="íSļiḓ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3" name="iṧļíd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4" name="íṩḻíḑé"/>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5" name="ïṣlïḋè"/>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6" name="îṣḷîḑe"/>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结尾页">
    <p:spTree>
      <p:nvGrpSpPr>
        <p:cNvPr id="1" name=""/>
        <p:cNvGrpSpPr/>
        <p:nvPr/>
      </p:nvGrpSpPr>
      <p:grpSpPr>
        <a:xfrm>
          <a:off x="0" y="0"/>
          <a:ext cx="0" cy="0"/>
          <a:chOff x="0" y="0"/>
          <a:chExt cx="0" cy="0"/>
        </a:xfrm>
      </p:grpSpPr>
      <p:sp>
        <p:nvSpPr>
          <p:cNvPr id="22" name="任意多边形: 形状 21"/>
          <p:cNvSpPr/>
          <p:nvPr userDrawn="1"/>
        </p:nvSpPr>
        <p:spPr>
          <a:xfrm>
            <a:off x="0" y="5725724"/>
            <a:ext cx="12207926" cy="1132276"/>
          </a:xfrm>
          <a:custGeom>
            <a:avLst/>
            <a:gdLst>
              <a:gd name="connsiteX0" fmla="*/ 6250746 w 12207926"/>
              <a:gd name="connsiteY0" fmla="*/ 0 h 1132276"/>
              <a:gd name="connsiteX1" fmla="*/ 12091552 w 12207926"/>
              <a:gd name="connsiteY1" fmla="*/ 758316 h 1132276"/>
              <a:gd name="connsiteX2" fmla="*/ 12207926 w 12207926"/>
              <a:gd name="connsiteY2" fmla="*/ 796047 h 1132276"/>
              <a:gd name="connsiteX3" fmla="*/ 12207926 w 12207926"/>
              <a:gd name="connsiteY3" fmla="*/ 1132276 h 1132276"/>
              <a:gd name="connsiteX4" fmla="*/ 0 w 12207926"/>
              <a:gd name="connsiteY4" fmla="*/ 1132276 h 1132276"/>
              <a:gd name="connsiteX5" fmla="*/ 0 w 12207926"/>
              <a:gd name="connsiteY5" fmla="*/ 894992 h 1132276"/>
              <a:gd name="connsiteX6" fmla="*/ 108249 w 12207926"/>
              <a:gd name="connsiteY6" fmla="*/ 854969 h 1132276"/>
              <a:gd name="connsiteX7" fmla="*/ 6250746 w 12207926"/>
              <a:gd name="connsiteY7" fmla="*/ 0 h 1132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07926" h="1132276">
                <a:moveTo>
                  <a:pt x="6250746" y="0"/>
                </a:moveTo>
                <a:cubicBezTo>
                  <a:pt x="8499613" y="0"/>
                  <a:pt x="10548888" y="287162"/>
                  <a:pt x="12091552" y="758316"/>
                </a:cubicBezTo>
                <a:lnTo>
                  <a:pt x="12207926" y="796047"/>
                </a:lnTo>
                <a:lnTo>
                  <a:pt x="12207926" y="1132276"/>
                </a:lnTo>
                <a:lnTo>
                  <a:pt x="0" y="1132276"/>
                </a:lnTo>
                <a:lnTo>
                  <a:pt x="0" y="894992"/>
                </a:lnTo>
                <a:lnTo>
                  <a:pt x="108249" y="854969"/>
                </a:lnTo>
                <a:cubicBezTo>
                  <a:pt x="1680251" y="326726"/>
                  <a:pt x="3851951" y="0"/>
                  <a:pt x="6250746" y="0"/>
                </a:cubicBezTo>
                <a:close/>
              </a:path>
            </a:pathLst>
          </a:custGeom>
          <a:gradFill>
            <a:gsLst>
              <a:gs pos="28000">
                <a:schemeClr val="accent1"/>
              </a:gs>
              <a:gs pos="100000">
                <a:schemeClr val="accent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4" name="日期占位符 3"/>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AA879B-C656-49A3-9152-FB05D1AEECAE}" type="slidenum">
              <a:rPr lang="zh-CN" altLang="en-US" smtClean="0"/>
            </a:fld>
            <a:endParaRPr lang="zh-CN" altLang="en-US"/>
          </a:p>
        </p:txBody>
      </p:sp>
      <p:grpSp>
        <p:nvGrpSpPr>
          <p:cNvPr id="7" name="组合 6"/>
          <p:cNvGrpSpPr/>
          <p:nvPr userDrawn="1"/>
        </p:nvGrpSpPr>
        <p:grpSpPr>
          <a:xfrm>
            <a:off x="830799" y="1598499"/>
            <a:ext cx="10541107" cy="2711571"/>
            <a:chOff x="699300" y="1194013"/>
            <a:chExt cx="3703320" cy="4871507"/>
          </a:xfrm>
        </p:grpSpPr>
        <p:grpSp>
          <p:nvGrpSpPr>
            <p:cNvPr id="8" name="组合 7"/>
            <p:cNvGrpSpPr/>
            <p:nvPr userDrawn="1"/>
          </p:nvGrpSpPr>
          <p:grpSpPr>
            <a:xfrm>
              <a:off x="1323113" y="1194013"/>
              <a:ext cx="2555694" cy="4871507"/>
              <a:chOff x="1572053" y="1206663"/>
              <a:chExt cx="2555694" cy="4871507"/>
            </a:xfrm>
            <a:solidFill>
              <a:schemeClr val="bg1"/>
            </a:solidFill>
          </p:grpSpPr>
          <p:sp>
            <p:nvSpPr>
              <p:cNvPr id="10" name="矩形 9"/>
              <p:cNvSpPr/>
              <p:nvPr/>
            </p:nvSpPr>
            <p:spPr>
              <a:xfrm>
                <a:off x="3052660" y="1206664"/>
                <a:ext cx="1075087" cy="4871506"/>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1" name="矩形 10"/>
              <p:cNvSpPr/>
              <p:nvPr/>
            </p:nvSpPr>
            <p:spPr>
              <a:xfrm>
                <a:off x="1572053" y="1206663"/>
                <a:ext cx="1075087" cy="4871505"/>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9" name="矩形 8"/>
            <p:cNvSpPr/>
            <p:nvPr userDrawn="1"/>
          </p:nvSpPr>
          <p:spPr>
            <a:xfrm>
              <a:off x="699300" y="1194014"/>
              <a:ext cx="3703320" cy="4871505"/>
            </a:xfrm>
            <a:prstGeom prst="rect">
              <a:avLst/>
            </a:prstGeom>
            <a:ln w="3175"/>
          </p:spPr>
          <p:style>
            <a:lnRef idx="2">
              <a:schemeClr val="accent3"/>
            </a:lnRef>
            <a:fillRef idx="1">
              <a:schemeClr val="lt1"/>
            </a:fillRef>
            <a:effectRef idx="0">
              <a:schemeClr val="accent3"/>
            </a:effectRef>
            <a:fontRef idx="minor">
              <a:schemeClr val="dk1"/>
            </a:fontRef>
          </p:style>
          <p:txBody>
            <a:bodyPr lIns="0" tIns="900000" rtlCol="0" anchor="t"/>
            <a:lstStyle/>
            <a:p>
              <a:pPr algn="ctr"/>
              <a:r>
                <a:rPr lang="en-US" altLang="zh-CN" sz="2200" dirty="0">
                  <a:solidFill>
                    <a:schemeClr val="accent1"/>
                  </a:solidFill>
                </a:rPr>
                <a:t>【</a:t>
              </a:r>
              <a:r>
                <a:rPr lang="zh-CN" altLang="en-US" sz="2200" dirty="0">
                  <a:solidFill>
                    <a:schemeClr val="accent1"/>
                  </a:solidFill>
                </a:rPr>
                <a:t>使用说明</a:t>
              </a:r>
              <a:r>
                <a:rPr lang="en-US" altLang="zh-CN" sz="2200" dirty="0">
                  <a:solidFill>
                    <a:schemeClr val="accent1"/>
                  </a:solidFill>
                </a:rPr>
                <a:t>】</a:t>
              </a:r>
              <a:endParaRPr lang="en-US" altLang="zh-CN" sz="2200" dirty="0">
                <a:solidFill>
                  <a:schemeClr val="accent1"/>
                </a:solidFill>
              </a:endParaRPr>
            </a:p>
            <a:p>
              <a:pPr algn="ctr"/>
              <a:r>
                <a:rPr lang="en-US" altLang="zh-CN" sz="2200" dirty="0">
                  <a:solidFill>
                    <a:schemeClr val="accent1"/>
                  </a:solidFill>
                </a:rPr>
                <a:t>1.</a:t>
              </a:r>
              <a:r>
                <a:rPr lang="zh-CN" altLang="en-US" sz="2200" dirty="0">
                  <a:solidFill>
                    <a:schemeClr val="accent1"/>
                  </a:solidFill>
                </a:rPr>
                <a:t>点击「图片标志」可以直接添加电脑中的图片</a:t>
              </a:r>
              <a:endParaRPr lang="en-US" altLang="zh-CN" sz="2200" dirty="0">
                <a:solidFill>
                  <a:schemeClr val="accent1"/>
                </a:solidFill>
              </a:endParaRPr>
            </a:p>
            <a:p>
              <a:pPr algn="ctr"/>
              <a:r>
                <a:rPr lang="en-US" altLang="zh-CN" sz="2200" dirty="0">
                  <a:solidFill>
                    <a:schemeClr val="accent1"/>
                  </a:solidFill>
                </a:rPr>
                <a:t>2.</a:t>
              </a:r>
              <a:r>
                <a:rPr lang="zh-CN" altLang="en-US" sz="2200" dirty="0">
                  <a:solidFill>
                    <a:schemeClr val="accent1"/>
                  </a:solidFill>
                </a:rPr>
                <a:t>添加后请将图片「置于底层」</a:t>
              </a:r>
              <a:endParaRPr lang="zh-CN" altLang="en-US" sz="2200" dirty="0">
                <a:solidFill>
                  <a:schemeClr val="accent1"/>
                </a:solidFill>
              </a:endParaRPr>
            </a:p>
            <a:p>
              <a:pPr algn="ctr"/>
              <a:r>
                <a:rPr lang="en-US" altLang="zh-CN" sz="2200" dirty="0">
                  <a:solidFill>
                    <a:schemeClr val="accent1"/>
                  </a:solidFill>
                </a:rPr>
                <a:t>3.</a:t>
              </a:r>
              <a:r>
                <a:rPr lang="zh-CN" altLang="en-US" sz="2200" dirty="0">
                  <a:solidFill>
                    <a:schemeClr val="accent1"/>
                  </a:solidFill>
                </a:rPr>
                <a:t>如需调整图片，请用图片的「裁剪」裁剪功能</a:t>
              </a:r>
              <a:endParaRPr lang="en-US" altLang="zh-CN" sz="2200" dirty="0">
                <a:solidFill>
                  <a:schemeClr val="accent1"/>
                </a:solidFill>
              </a:endParaRPr>
            </a:p>
          </p:txBody>
        </p:sp>
      </p:grpSp>
      <p:sp>
        <p:nvSpPr>
          <p:cNvPr id="19" name="图片占位符 14"/>
          <p:cNvSpPr>
            <a:spLocks noGrp="1"/>
          </p:cNvSpPr>
          <p:nvPr>
            <p:ph type="pic" sz="quarter" idx="15"/>
          </p:nvPr>
        </p:nvSpPr>
        <p:spPr>
          <a:xfrm>
            <a:off x="674713" y="1047621"/>
            <a:ext cx="10858500" cy="3353186"/>
          </a:xfrm>
          <a:prstGeom prst="roundRect">
            <a:avLst>
              <a:gd name="adj" fmla="val 2153"/>
            </a:avLst>
          </a:prstGeom>
        </p:spPr>
        <p:txBody>
          <a:bodyPr/>
          <a:lstStyle/>
          <a:p>
            <a:endParaRPr lang="zh-CN" altLang="en-US" dirty="0"/>
          </a:p>
        </p:txBody>
      </p:sp>
      <p:sp>
        <p:nvSpPr>
          <p:cNvPr id="20" name="标题 1"/>
          <p:cNvSpPr>
            <a:spLocks noGrp="1"/>
          </p:cNvSpPr>
          <p:nvPr>
            <p:ph type="ctrTitle"/>
          </p:nvPr>
        </p:nvSpPr>
        <p:spPr>
          <a:xfrm>
            <a:off x="3018234" y="4776806"/>
            <a:ext cx="6155531" cy="553998"/>
          </a:xfrm>
          <a:prstGeom prst="rect">
            <a:avLst/>
          </a:prstGeom>
          <a:noFill/>
        </p:spPr>
        <p:txBody>
          <a:bodyPr vert="horz" wrap="none" lIns="0" tIns="0" rIns="0" bIns="0" rtlCol="0" anchor="ctr">
            <a:spAutoFit/>
          </a:bodyPr>
          <a:lstStyle>
            <a:lvl1pPr algn="ctr">
              <a:defRPr lang="zh-CN" altLang="en-US" sz="4000" b="1" dirty="0">
                <a:solidFill>
                  <a:schemeClr val="accent1"/>
                </a:solidFill>
                <a:latin typeface="+mn-lt"/>
                <a:ea typeface="+mn-ea"/>
                <a:cs typeface="+mn-ea"/>
              </a:defRPr>
            </a:lvl1pPr>
          </a:lstStyle>
          <a:p>
            <a:pPr lvl="0" algn="dist"/>
            <a:r>
              <a:rPr lang="zh-CN" altLang="en-US" dirty="0"/>
              <a:t>单击此处编辑母版标题样式</a:t>
            </a:r>
            <a:endParaRPr lang="zh-CN" altLang="en-US" dirty="0"/>
          </a:p>
        </p:txBody>
      </p:sp>
      <p:sp>
        <p:nvSpPr>
          <p:cNvPr id="21" name="副标题 2"/>
          <p:cNvSpPr>
            <a:spLocks noGrp="1"/>
          </p:cNvSpPr>
          <p:nvPr>
            <p:ph type="subTitle" idx="1"/>
          </p:nvPr>
        </p:nvSpPr>
        <p:spPr>
          <a:xfrm>
            <a:off x="4595589" y="5353954"/>
            <a:ext cx="3000821" cy="249299"/>
          </a:xfrm>
          <a:prstGeom prst="rect">
            <a:avLst/>
          </a:prstGeom>
          <a:noFill/>
        </p:spPr>
        <p:txBody>
          <a:bodyPr vert="horz" wrap="none" lIns="0" tIns="0" rIns="0" bIns="0" rtlCol="0" anchor="ctr">
            <a:spAutoFit/>
          </a:bodyPr>
          <a:lstStyle>
            <a:lvl1pPr marL="0" indent="0" algn="ctr">
              <a:buNone/>
              <a:defRPr lang="zh-CN" altLang="en-US" sz="1800" b="0" dirty="0">
                <a:solidFill>
                  <a:schemeClr val="bg1">
                    <a:lumMod val="75000"/>
                  </a:schemeClr>
                </a:solidFill>
                <a:cs typeface="+mn-ea"/>
              </a:defRPr>
            </a:lvl1pPr>
          </a:lstStyle>
          <a:p>
            <a:pPr marL="228600" lvl="0" indent="-228600" algn="dist"/>
            <a:r>
              <a:rPr lang="zh-CN" altLang="en-US" dirty="0"/>
              <a:t>单击此处编辑母版副标题样式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0" name="矩形 9"/>
          <p:cNvSpPr/>
          <p:nvPr userDrawn="1"/>
        </p:nvSpPr>
        <p:spPr>
          <a:xfrm>
            <a:off x="0" y="0"/>
            <a:ext cx="12192000" cy="4587240"/>
          </a:xfrm>
          <a:prstGeom prst="rect">
            <a:avLst/>
          </a:prstGeom>
          <a:solidFill>
            <a:schemeClr val="bg1"/>
          </a:solidFill>
          <a:ln>
            <a:noFill/>
          </a:ln>
          <a:effectLst>
            <a:outerShdw blurRad="2413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200" b="0" i="0" dirty="0">
                <a:solidFill>
                  <a:schemeClr val="accent1"/>
                </a:solidFill>
              </a:rPr>
              <a:t>【</a:t>
            </a:r>
            <a:r>
              <a:rPr lang="zh-CN" altLang="en-US" sz="2200" b="0" i="0" dirty="0">
                <a:solidFill>
                  <a:schemeClr val="accent1"/>
                </a:solidFill>
              </a:rPr>
              <a:t>使用说明</a:t>
            </a:r>
            <a:r>
              <a:rPr lang="en-US" altLang="zh-CN" sz="2200" b="0" i="0" dirty="0">
                <a:solidFill>
                  <a:schemeClr val="accent1"/>
                </a:solidFill>
              </a:rPr>
              <a:t>】</a:t>
            </a:r>
            <a:endParaRPr lang="en-US" altLang="zh-CN" sz="2200" b="0" i="0" dirty="0">
              <a:solidFill>
                <a:schemeClr val="accent1"/>
              </a:solidFill>
            </a:endParaRPr>
          </a:p>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2200" b="0" i="0" dirty="0">
              <a:solidFill>
                <a:schemeClr val="accent1"/>
              </a:solidFill>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200" b="0" i="0" dirty="0">
                <a:solidFill>
                  <a:schemeClr val="accent1"/>
                </a:solidFill>
              </a:rPr>
              <a:t>1.</a:t>
            </a:r>
            <a:r>
              <a:rPr lang="zh-CN" altLang="en-US" sz="2200" b="0" i="0" dirty="0">
                <a:solidFill>
                  <a:schemeClr val="accent1"/>
                </a:solidFill>
              </a:rPr>
              <a:t>点击「图片标志」可以直接添加电脑中的图片</a:t>
            </a:r>
            <a:endParaRPr lang="en-US" altLang="zh-CN" sz="2200" b="0" i="0" dirty="0">
              <a:solidFill>
                <a:schemeClr val="accent1"/>
              </a:solidFill>
            </a:endParaRPr>
          </a:p>
          <a:p>
            <a:pPr algn="ctr"/>
            <a:endParaRPr lang="en-US" altLang="zh-CN" sz="2200" b="0" i="0" dirty="0">
              <a:solidFill>
                <a:schemeClr val="accent1"/>
              </a:solidFill>
            </a:endParaRPr>
          </a:p>
          <a:p>
            <a:pPr algn="ctr"/>
            <a:r>
              <a:rPr lang="en-US" altLang="zh-CN" sz="2200" b="0" i="0" dirty="0">
                <a:solidFill>
                  <a:schemeClr val="accent1"/>
                </a:solidFill>
              </a:rPr>
              <a:t>2.</a:t>
            </a:r>
            <a:r>
              <a:rPr lang="zh-CN" altLang="en-US" sz="2200" b="0" i="0" dirty="0">
                <a:solidFill>
                  <a:schemeClr val="accent1"/>
                </a:solidFill>
              </a:rPr>
              <a:t>添加后请将图片「置于底层」</a:t>
            </a:r>
            <a:endParaRPr lang="en-US" altLang="zh-CN" sz="2200" b="0" i="0" dirty="0">
              <a:solidFill>
                <a:schemeClr val="accent1"/>
              </a:solidFill>
            </a:endParaRPr>
          </a:p>
          <a:p>
            <a:pPr algn="ctr"/>
            <a:endParaRPr lang="en-US" altLang="zh-CN" sz="2200" b="0" i="0" dirty="0">
              <a:solidFill>
                <a:schemeClr val="accent1"/>
              </a:solidFill>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200" b="0" i="0" dirty="0">
                <a:solidFill>
                  <a:schemeClr val="accent1"/>
                </a:solidFill>
              </a:rPr>
              <a:t>3.</a:t>
            </a:r>
            <a:r>
              <a:rPr lang="zh-CN" altLang="en-US" sz="2200" b="0" i="0" dirty="0">
                <a:solidFill>
                  <a:schemeClr val="accent1"/>
                </a:solidFill>
              </a:rPr>
              <a:t>如需调整图片，请用图片的「裁剪」裁剪功能</a:t>
            </a:r>
            <a:endParaRPr lang="zh-CN" altLang="en-US" sz="2200" b="0" i="0" dirty="0">
              <a:solidFill>
                <a:schemeClr val="accent1"/>
              </a:solidFill>
            </a:endParaRPr>
          </a:p>
        </p:txBody>
      </p:sp>
      <p:sp>
        <p:nvSpPr>
          <p:cNvPr id="24" name="图片占位符 14"/>
          <p:cNvSpPr>
            <a:spLocks noGrp="1"/>
          </p:cNvSpPr>
          <p:nvPr>
            <p:ph type="pic" sz="quarter" idx="15"/>
          </p:nvPr>
        </p:nvSpPr>
        <p:spPr>
          <a:xfrm>
            <a:off x="0" y="0"/>
            <a:ext cx="12192000" cy="4693920"/>
          </a:xfrm>
          <a:prstGeom prst="rect">
            <a:avLst/>
          </a:prstGeom>
        </p:spPr>
        <p:txBody>
          <a:bodyPr/>
          <a:lstStyle/>
          <a:p>
            <a:endParaRPr lang="zh-CN" altLang="en-US" dirty="0"/>
          </a:p>
        </p:txBody>
      </p:sp>
      <p:sp>
        <p:nvSpPr>
          <p:cNvPr id="4" name="日期占位符 3"/>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11" name="文本占位符 2"/>
          <p:cNvSpPr>
            <a:spLocks noGrp="1"/>
          </p:cNvSpPr>
          <p:nvPr>
            <p:ph type="body" idx="13" hasCustomPrompt="1"/>
          </p:nvPr>
        </p:nvSpPr>
        <p:spPr>
          <a:xfrm>
            <a:off x="4621212" y="4887502"/>
            <a:ext cx="5723791" cy="373949"/>
          </a:xfrm>
          <a:prstGeom prst="rect">
            <a:avLst/>
          </a:prstGeom>
          <a:noFill/>
        </p:spPr>
        <p:txBody>
          <a:bodyPr vert="horz" wrap="square" lIns="0" tIns="0" rIns="0" bIns="0" rtlCol="0" anchor="ctr">
            <a:normAutofit/>
          </a:bodyPr>
          <a:lstStyle>
            <a:lvl1pPr marL="0" indent="0">
              <a:buFont typeface="Arial" panose="020B0604020202020204" pitchFamily="34" charset="0"/>
              <a:buNone/>
              <a:defRPr lang="zh-CN" altLang="en-US" sz="2400" dirty="0">
                <a:solidFill>
                  <a:schemeClr val="bg1">
                    <a:lumMod val="65000"/>
                  </a:schemeClr>
                </a:solidFill>
              </a:defRPr>
            </a:lvl1pPr>
          </a:lstStyle>
          <a:p>
            <a:pPr marL="228600" lvl="0" indent="-228600"/>
            <a:r>
              <a:rPr lang="zh-CN" altLang="en-US" dirty="0"/>
              <a:t>编辑母版文本样式</a:t>
            </a:r>
            <a:endParaRPr lang="zh-CN" altLang="en-US" dirty="0"/>
          </a:p>
        </p:txBody>
      </p:sp>
      <p:sp>
        <p:nvSpPr>
          <p:cNvPr id="2" name="标题 1"/>
          <p:cNvSpPr>
            <a:spLocks noGrp="1"/>
          </p:cNvSpPr>
          <p:nvPr>
            <p:ph type="title"/>
          </p:nvPr>
        </p:nvSpPr>
        <p:spPr>
          <a:xfrm>
            <a:off x="4621212" y="3946413"/>
            <a:ext cx="5723791" cy="1020725"/>
          </a:xfrm>
          <a:prstGeom prst="rect">
            <a:avLst/>
          </a:prstGeom>
        </p:spPr>
        <p:txBody>
          <a:bodyPr vert="horz" lIns="0" tIns="0" rIns="0" bIns="0" rtlCol="0" anchor="ctr">
            <a:noAutofit/>
          </a:bodyPr>
          <a:lstStyle>
            <a:lvl1pPr>
              <a:defRPr lang="zh-CN" altLang="en-US" sz="4400" dirty="0"/>
            </a:lvl1pPr>
          </a:lstStyle>
          <a:p>
            <a:pPr marL="0" lvl="0"/>
            <a:r>
              <a:rPr lang="zh-CN" altLang="en-US" dirty="0"/>
              <a:t>单击此处编辑母版标题样式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6" name="平行四边形 5"/>
          <p:cNvSpPr/>
          <p:nvPr userDrawn="1"/>
        </p:nvSpPr>
        <p:spPr>
          <a:xfrm>
            <a:off x="198120" y="407116"/>
            <a:ext cx="924560" cy="342128"/>
          </a:xfrm>
          <a:prstGeom prst="parallelogram">
            <a:avLst>
              <a:gd name="adj" fmla="val 2500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grpSp>
        <p:nvGrpSpPr>
          <p:cNvPr id="12" name="组合 11"/>
          <p:cNvGrpSpPr/>
          <p:nvPr userDrawn="1"/>
        </p:nvGrpSpPr>
        <p:grpSpPr>
          <a:xfrm>
            <a:off x="699300" y="1194013"/>
            <a:ext cx="3703320" cy="4871507"/>
            <a:chOff x="699300" y="1194013"/>
            <a:chExt cx="3703320" cy="4871507"/>
          </a:xfrm>
        </p:grpSpPr>
        <p:grpSp>
          <p:nvGrpSpPr>
            <p:cNvPr id="9" name="组合 8"/>
            <p:cNvGrpSpPr/>
            <p:nvPr userDrawn="1"/>
          </p:nvGrpSpPr>
          <p:grpSpPr>
            <a:xfrm>
              <a:off x="1323113" y="1194013"/>
              <a:ext cx="2555694" cy="4871507"/>
              <a:chOff x="1572053" y="1206663"/>
              <a:chExt cx="2555694" cy="4871507"/>
            </a:xfrm>
            <a:solidFill>
              <a:schemeClr val="bg1"/>
            </a:solidFill>
          </p:grpSpPr>
          <p:sp>
            <p:nvSpPr>
              <p:cNvPr id="11" name="矩形 10"/>
              <p:cNvSpPr/>
              <p:nvPr/>
            </p:nvSpPr>
            <p:spPr>
              <a:xfrm>
                <a:off x="3052660" y="1206664"/>
                <a:ext cx="1075087" cy="4871506"/>
              </a:xfrm>
              <a:prstGeom prst="rect">
                <a:avLst/>
              </a:prstGeom>
              <a:grpFill/>
              <a:ln>
                <a:noFill/>
              </a:ln>
              <a:effectLst>
                <a:outerShdw blurRad="406400" dist="76200" dir="5400000" sx="102000" sy="102000" algn="t" rotWithShape="0">
                  <a:schemeClr val="bg2">
                    <a:lumMod val="50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sp>
            <p:nvSpPr>
              <p:cNvPr id="10" name="矩形 9"/>
              <p:cNvSpPr/>
              <p:nvPr/>
            </p:nvSpPr>
            <p:spPr>
              <a:xfrm>
                <a:off x="1572053" y="1206663"/>
                <a:ext cx="1075087" cy="4871505"/>
              </a:xfrm>
              <a:prstGeom prst="rect">
                <a:avLst/>
              </a:prstGeom>
              <a:grpFill/>
              <a:ln>
                <a:noFill/>
              </a:ln>
              <a:effectLst>
                <a:outerShdw blurRad="406400" dist="76200" dir="5400000" sx="102000" sy="102000" algn="t" rotWithShape="0">
                  <a:schemeClr val="bg2">
                    <a:lumMod val="50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dirty="0">
                  <a:cs typeface="+mn-ea"/>
                  <a:sym typeface="+mn-lt"/>
                </a:endParaRPr>
              </a:p>
            </p:txBody>
          </p:sp>
        </p:grpSp>
        <p:sp>
          <p:nvSpPr>
            <p:cNvPr id="5" name="矩形 4"/>
            <p:cNvSpPr/>
            <p:nvPr userDrawn="1"/>
          </p:nvSpPr>
          <p:spPr>
            <a:xfrm>
              <a:off x="699300" y="1194014"/>
              <a:ext cx="3703320" cy="4871505"/>
            </a:xfrm>
            <a:prstGeom prst="rect">
              <a:avLst/>
            </a:prstGeom>
            <a:ln w="3175"/>
          </p:spPr>
          <p:style>
            <a:lnRef idx="2">
              <a:schemeClr val="accent3"/>
            </a:lnRef>
            <a:fillRef idx="1">
              <a:schemeClr val="lt1"/>
            </a:fillRef>
            <a:effectRef idx="0">
              <a:schemeClr val="accent3"/>
            </a:effectRef>
            <a:fontRef idx="minor">
              <a:schemeClr val="dk1"/>
            </a:fontRef>
          </p:style>
          <p:txBody>
            <a:bodyPr lIns="108000" tIns="900000" rIns="108000" rtlCol="0" anchor="t"/>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rgbClr val="F04049"/>
                  </a:solidFill>
                  <a:effectLst/>
                  <a:uLnTx/>
                  <a:uFillTx/>
                  <a:latin typeface="+mn-lt"/>
                  <a:ea typeface="+mn-ea"/>
                  <a:cs typeface="+mn-cs"/>
                </a:rPr>
                <a:t>【</a:t>
              </a:r>
              <a:r>
                <a:rPr kumimoji="0" lang="zh-CN" altLang="en-US" sz="2200" b="0" i="0" u="none" strike="noStrike" kern="1200" cap="none" spc="0" normalizeH="0" baseline="0" noProof="0" dirty="0">
                  <a:ln>
                    <a:noFill/>
                  </a:ln>
                  <a:solidFill>
                    <a:srgbClr val="F04049"/>
                  </a:solidFill>
                  <a:effectLst/>
                  <a:uLnTx/>
                  <a:uFillTx/>
                  <a:latin typeface="+mn-lt"/>
                  <a:ea typeface="+mn-ea"/>
                  <a:cs typeface="+mn-cs"/>
                </a:rPr>
                <a:t>使用说明</a:t>
              </a:r>
              <a:r>
                <a:rPr kumimoji="0" lang="en-US" altLang="zh-CN" sz="2200" b="0" i="0" u="none" strike="noStrike" kern="1200" cap="none" spc="0" normalizeH="0" baseline="0" noProof="0" dirty="0">
                  <a:ln>
                    <a:noFill/>
                  </a:ln>
                  <a:solidFill>
                    <a:srgbClr val="F04049"/>
                  </a:solidFill>
                  <a:effectLst/>
                  <a:uLnTx/>
                  <a:uFillTx/>
                  <a:latin typeface="+mn-lt"/>
                  <a:ea typeface="+mn-ea"/>
                  <a:cs typeface="+mn-cs"/>
                </a:rPr>
                <a:t>】</a:t>
              </a:r>
              <a:endParaRPr kumimoji="0" lang="en-US" altLang="zh-CN" sz="2200" b="0" i="0" u="none" strike="noStrike" kern="1200" cap="none" spc="0" normalizeH="0" baseline="0" noProof="0" dirty="0">
                <a:ln>
                  <a:noFill/>
                </a:ln>
                <a:solidFill>
                  <a:srgbClr val="F04049"/>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rgbClr val="F04049"/>
                  </a:solidFill>
                  <a:effectLst/>
                  <a:uLnTx/>
                  <a:uFillTx/>
                  <a:latin typeface="+mn-lt"/>
                  <a:ea typeface="+mn-ea"/>
                  <a:cs typeface="+mn-cs"/>
                </a:rPr>
                <a:t>1.</a:t>
              </a:r>
              <a:r>
                <a:rPr kumimoji="0" lang="zh-CN" altLang="en-US" sz="2200" b="0" i="0" u="none" strike="noStrike" kern="1200" cap="none" spc="0" normalizeH="0" baseline="0" noProof="0" dirty="0">
                  <a:ln>
                    <a:noFill/>
                  </a:ln>
                  <a:solidFill>
                    <a:srgbClr val="F04049"/>
                  </a:solidFill>
                  <a:effectLst/>
                  <a:uLnTx/>
                  <a:uFillTx/>
                  <a:latin typeface="+mn-lt"/>
                  <a:ea typeface="+mn-ea"/>
                  <a:cs typeface="+mn-cs"/>
                </a:rPr>
                <a:t>点击「图片标志」</a:t>
              </a:r>
              <a:endParaRPr kumimoji="0" lang="en-US" altLang="zh-CN" sz="2200" b="0" i="0" u="none" strike="noStrike" kern="1200" cap="none" spc="0" normalizeH="0" baseline="0" noProof="0" dirty="0">
                <a:ln>
                  <a:noFill/>
                </a:ln>
                <a:solidFill>
                  <a:srgbClr val="F04049"/>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rgbClr val="F04049"/>
                  </a:solidFill>
                  <a:effectLst/>
                  <a:uLnTx/>
                  <a:uFillTx/>
                  <a:latin typeface="+mn-lt"/>
                  <a:ea typeface="+mn-ea"/>
                  <a:cs typeface="+mn-cs"/>
                </a:rPr>
                <a:t>可以直接添加电脑中的图片</a:t>
              </a:r>
              <a:endParaRPr kumimoji="0" lang="en-US" altLang="zh-CN" sz="2200" b="0" i="0" u="none" strike="noStrike" kern="1200" cap="none" spc="0" normalizeH="0" baseline="0" noProof="0" dirty="0">
                <a:ln>
                  <a:noFill/>
                </a:ln>
                <a:solidFill>
                  <a:srgbClr val="F04049"/>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2200" b="0" i="0" u="none" strike="noStrike" kern="1200" cap="none" spc="0" normalizeH="0" baseline="0" noProof="0" dirty="0">
                <a:ln>
                  <a:noFill/>
                </a:ln>
                <a:solidFill>
                  <a:srgbClr val="F04049"/>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rgbClr val="F04049"/>
                  </a:solidFill>
                  <a:effectLst/>
                  <a:uLnTx/>
                  <a:uFillTx/>
                  <a:latin typeface="+mn-lt"/>
                  <a:ea typeface="+mn-ea"/>
                  <a:cs typeface="+mn-cs"/>
                </a:rPr>
                <a:t>2.</a:t>
              </a:r>
              <a:r>
                <a:rPr kumimoji="0" lang="zh-CN" altLang="en-US" sz="2200" b="0" i="0" u="none" strike="noStrike" kern="1200" cap="none" spc="0" normalizeH="0" baseline="0" noProof="0" dirty="0">
                  <a:ln>
                    <a:noFill/>
                  </a:ln>
                  <a:solidFill>
                    <a:srgbClr val="F04049"/>
                  </a:solidFill>
                  <a:effectLst/>
                  <a:uLnTx/>
                  <a:uFillTx/>
                  <a:latin typeface="+mn-lt"/>
                  <a:ea typeface="+mn-ea"/>
                  <a:cs typeface="+mn-cs"/>
                </a:rPr>
                <a:t>添加后请将图片</a:t>
              </a:r>
              <a:endParaRPr kumimoji="0" lang="en-US" altLang="zh-CN" sz="2200" b="0" i="0" u="none" strike="noStrike" kern="1200" cap="none" spc="0" normalizeH="0" baseline="0" noProof="0" dirty="0">
                <a:ln>
                  <a:noFill/>
                </a:ln>
                <a:solidFill>
                  <a:srgbClr val="F04049"/>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rgbClr val="F04049"/>
                  </a:solidFill>
                  <a:effectLst/>
                  <a:uLnTx/>
                  <a:uFillTx/>
                  <a:latin typeface="+mn-lt"/>
                  <a:ea typeface="+mn-ea"/>
                  <a:cs typeface="+mn-cs"/>
                </a:rPr>
                <a:t>「置于底层」</a:t>
              </a:r>
              <a:endParaRPr kumimoji="0" lang="en-US" altLang="zh-CN" sz="2200" b="0" i="0" u="none" strike="noStrike" kern="1200" cap="none" spc="0" normalizeH="0" baseline="0" noProof="0" dirty="0">
                <a:ln>
                  <a:noFill/>
                </a:ln>
                <a:solidFill>
                  <a:srgbClr val="F04049"/>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200" b="0" i="0" u="none" strike="noStrike" kern="1200" cap="none" spc="0" normalizeH="0" baseline="0" noProof="0" dirty="0">
                <a:ln>
                  <a:noFill/>
                </a:ln>
                <a:solidFill>
                  <a:srgbClr val="F04049"/>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rgbClr val="F04049"/>
                  </a:solidFill>
                  <a:effectLst/>
                  <a:uLnTx/>
                  <a:uFillTx/>
                  <a:latin typeface="+mn-lt"/>
                  <a:ea typeface="+mn-ea"/>
                  <a:cs typeface="+mn-cs"/>
                </a:rPr>
                <a:t>3.</a:t>
              </a:r>
              <a:r>
                <a:rPr kumimoji="0" lang="zh-CN" altLang="en-US" sz="2200" b="0" i="0" u="none" strike="noStrike" kern="1200" cap="none" spc="0" normalizeH="0" baseline="0" noProof="0" dirty="0">
                  <a:ln>
                    <a:noFill/>
                  </a:ln>
                  <a:solidFill>
                    <a:srgbClr val="F04049"/>
                  </a:solidFill>
                  <a:effectLst/>
                  <a:uLnTx/>
                  <a:uFillTx/>
                  <a:latin typeface="+mn-lt"/>
                  <a:ea typeface="+mn-ea"/>
                  <a:cs typeface="+mn-cs"/>
                </a:rPr>
                <a:t>如需调整图片，请用图片的「裁剪」裁剪功能</a:t>
              </a:r>
              <a:endParaRPr kumimoji="0" lang="en-US" altLang="zh-CN" sz="2200" b="0" i="0" u="none" strike="noStrike" kern="1200" cap="none" spc="0" normalizeH="0" baseline="0" noProof="0" dirty="0">
                <a:ln>
                  <a:noFill/>
                </a:ln>
                <a:solidFill>
                  <a:srgbClr val="F04049"/>
                </a:solidFill>
                <a:effectLst/>
                <a:uLnTx/>
                <a:uFillTx/>
                <a:latin typeface="+mn-lt"/>
                <a:ea typeface="+mn-ea"/>
                <a:cs typeface="+mn-cs"/>
              </a:endParaRPr>
            </a:p>
          </p:txBody>
        </p:sp>
      </p:grpSp>
      <p:sp>
        <p:nvSpPr>
          <p:cNvPr id="81" name="标题 10"/>
          <p:cNvSpPr>
            <a:spLocks noGrp="1"/>
          </p:cNvSpPr>
          <p:nvPr>
            <p:ph type="title"/>
          </p:nvPr>
        </p:nvSpPr>
        <p:spPr>
          <a:xfrm>
            <a:off x="660400" y="157641"/>
            <a:ext cx="6155531" cy="675057"/>
          </a:xfrm>
          <a:prstGeom prst="rect">
            <a:avLst/>
          </a:prstGeom>
          <a:noFill/>
        </p:spPr>
        <p:txBody>
          <a:bodyPr vert="horz" wrap="none" lIns="0" tIns="0" rIns="0" bIns="0" rtlCol="0" anchor="ctr">
            <a:normAutofit/>
          </a:bodyPr>
          <a:lstStyle>
            <a:lvl1pPr>
              <a:defRPr lang="zh-CN" altLang="en-US" sz="4000" b="1" dirty="0">
                <a:latin typeface="+mn-lt"/>
                <a:ea typeface="+mn-ea"/>
                <a:cs typeface="+mn-ea"/>
              </a:defRPr>
            </a:lvl1pPr>
          </a:lstStyle>
          <a:p>
            <a:pPr marL="0" lvl="0">
              <a:lnSpc>
                <a:spcPct val="120000"/>
              </a:lnSpc>
            </a:pPr>
            <a:r>
              <a:rPr lang="zh-CN" altLang="en-US" dirty="0"/>
              <a:t>单击此处编辑母版标题样式</a:t>
            </a:r>
            <a:endParaRPr lang="zh-CN" altLang="en-US" dirty="0"/>
          </a:p>
        </p:txBody>
      </p:sp>
      <p:sp>
        <p:nvSpPr>
          <p:cNvPr id="15" name="图片占位符 14"/>
          <p:cNvSpPr>
            <a:spLocks noGrp="1"/>
          </p:cNvSpPr>
          <p:nvPr>
            <p:ph type="pic" sz="quarter" idx="15"/>
          </p:nvPr>
        </p:nvSpPr>
        <p:spPr>
          <a:xfrm>
            <a:off x="676150" y="1125538"/>
            <a:ext cx="3814827" cy="5008562"/>
          </a:xfrm>
          <a:prstGeom prst="roundRect">
            <a:avLst>
              <a:gd name="adj" fmla="val 2153"/>
            </a:avLst>
          </a:prstGeom>
        </p:spPr>
        <p:txBody>
          <a:bodyPr/>
          <a:lstStyle/>
          <a:p>
            <a:endParaRPr lang="zh-CN" altLang="en-US" dirty="0"/>
          </a:p>
        </p:txBody>
      </p:sp>
      <p:grpSp>
        <p:nvGrpSpPr>
          <p:cNvPr id="8" name="组合 7"/>
          <p:cNvGrpSpPr/>
          <p:nvPr userDrawn="1"/>
        </p:nvGrpSpPr>
        <p:grpSpPr>
          <a:xfrm>
            <a:off x="10513493" y="276882"/>
            <a:ext cx="1678507" cy="573228"/>
            <a:chOff x="10513493" y="243589"/>
            <a:chExt cx="1678507" cy="573228"/>
          </a:xfrm>
        </p:grpSpPr>
        <p:sp>
          <p:nvSpPr>
            <p:cNvPr id="82" name="任意多边形: 形状 81"/>
            <p:cNvSpPr/>
            <p:nvPr userDrawn="1"/>
          </p:nvSpPr>
          <p:spPr>
            <a:xfrm>
              <a:off x="10513493" y="243589"/>
              <a:ext cx="1678507"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grpSp>
          <p:nvGrpSpPr>
            <p:cNvPr id="17"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2"/>
              </p:custDataLst>
            </p:nvPr>
          </p:nvGrpSpPr>
          <p:grpSpPr>
            <a:xfrm>
              <a:off x="10764993" y="322121"/>
              <a:ext cx="1259367" cy="366473"/>
              <a:chOff x="2866708" y="2481344"/>
              <a:chExt cx="6458593" cy="1879440"/>
            </a:xfrm>
            <a:solidFill>
              <a:schemeClr val="bg1"/>
            </a:solidFill>
          </p:grpSpPr>
          <p:grpSp>
            <p:nvGrpSpPr>
              <p:cNvPr id="18" name="işļïḋé"/>
              <p:cNvGrpSpPr/>
              <p:nvPr/>
            </p:nvGrpSpPr>
            <p:grpSpPr>
              <a:xfrm>
                <a:off x="2866708" y="2604783"/>
                <a:ext cx="1724148" cy="1756001"/>
                <a:chOff x="4810125" y="3095626"/>
                <a:chExt cx="687388" cy="700088"/>
              </a:xfrm>
              <a:grpFill/>
            </p:grpSpPr>
            <p:sp>
              <p:nvSpPr>
                <p:cNvPr id="47"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48"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49"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50"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51"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52"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53"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54"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55"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56"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57"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58"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59"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60"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61"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62"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63"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64"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65"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66"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67"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69"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70"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71" name="iSḷíḍê"/>
                <p:cNvSpPr/>
                <p:nvPr/>
              </p:nvSpPr>
              <p:spPr bwMode="auto">
                <a:xfrm>
                  <a:off x="5207000" y="3162301"/>
                  <a:ext cx="85725" cy="39687"/>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72"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73"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74"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75"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76"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77"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78"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79"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0"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19" name="işḷïḍè"/>
              <p:cNvGrpSpPr/>
              <p:nvPr/>
            </p:nvGrpSpPr>
            <p:grpSpPr>
              <a:xfrm>
                <a:off x="5156287" y="2481344"/>
                <a:ext cx="4169014" cy="1469307"/>
                <a:chOff x="5722938" y="3046413"/>
                <a:chExt cx="1662113" cy="585788"/>
              </a:xfrm>
              <a:grpFill/>
            </p:grpSpPr>
            <p:sp>
              <p:nvSpPr>
                <p:cNvPr id="39" name="ísḷíḋe"/>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40" name="îṡļid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41" name="ïSľiď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42" name="ïṥļïdê"/>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43" name="işľiḋe"/>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44" name="îṡľíd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45" name="íṧ1îdê"/>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46" name="iṣḻîde"/>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20" name="isliďé"/>
              <p:cNvGrpSpPr/>
              <p:nvPr/>
            </p:nvGrpSpPr>
            <p:grpSpPr>
              <a:xfrm>
                <a:off x="5112548" y="4078071"/>
                <a:ext cx="4180976" cy="230948"/>
                <a:chOff x="5705475" y="3683001"/>
                <a:chExt cx="1666875" cy="92075"/>
              </a:xfrm>
              <a:grpFill/>
            </p:grpSpPr>
            <p:sp>
              <p:nvSpPr>
                <p:cNvPr id="21" name="íṡḻíḋé"/>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2" name="iṩḻiḋ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3" name="îṥ1íḋé"/>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4" name="îṥḻíďe"/>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5" name="îṡļîḑè"/>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6" name="ïṣḻíḓê"/>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7" name="íṩlîḋé"/>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8" name="iṡļîďè"/>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9" name="ïṧľidé"/>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0" name="išļïḑê"/>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1" name="iṥḻídé"/>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32" name="íṡḻidê"/>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3" name="îṧlíḍé"/>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4" name="íSļiḓ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5" name="iṧļíd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6" name="íṩḻíḑé"/>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37" name="ïṣlïḋè"/>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8" name="îṣḷîḑe"/>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grpSp>
      <p:sp>
        <p:nvSpPr>
          <p:cNvPr id="84" name="文本占位符 71"/>
          <p:cNvSpPr>
            <a:spLocks noGrp="1"/>
          </p:cNvSpPr>
          <p:nvPr userDrawn="1">
            <p:ph type="body" sz="quarter" idx="16" hasCustomPrompt="1"/>
          </p:nvPr>
        </p:nvSpPr>
        <p:spPr>
          <a:xfrm>
            <a:off x="660400" y="752939"/>
            <a:ext cx="6155531" cy="270010"/>
          </a:xfrm>
          <a:prstGeom prst="rect">
            <a:avLst/>
          </a:prstGeom>
          <a:noFill/>
        </p:spPr>
        <p:txBody>
          <a:bodyPr vert="horz" wrap="square" lIns="0" tIns="0" rIns="0" bIns="0" rtlCol="0" anchor="ctr">
            <a:spAutoFit/>
          </a:bodyPr>
          <a:lstStyle>
            <a:lvl1pPr marL="0" indent="0">
              <a:buNone/>
              <a:defRPr lang="zh-CN" altLang="en-US" sz="1600" b="1" dirty="0" smtClean="0">
                <a:solidFill>
                  <a:schemeClr val="bg1">
                    <a:lumMod val="75000"/>
                  </a:schemeClr>
                </a:solidFill>
                <a:cs typeface="+mn-ea"/>
              </a:defRPr>
            </a:lvl1pPr>
          </a:lstStyle>
          <a:p>
            <a:pPr marL="228600" lvl="0" indent="-228600">
              <a:lnSpc>
                <a:spcPct val="120000"/>
              </a:lnSpc>
            </a:pPr>
            <a:r>
              <a:rPr lang="zh-CN" altLang="en-US" dirty="0"/>
              <a:t>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60400" y="1557337"/>
            <a:ext cx="10858500" cy="4576761"/>
          </a:xfrm>
          <a:prstGeom prst="rect">
            <a:avLst/>
          </a:prstGeom>
        </p:spPr>
        <p:txBody>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79" name="平行四边形 78"/>
          <p:cNvSpPr/>
          <p:nvPr userDrawn="1"/>
        </p:nvSpPr>
        <p:spPr>
          <a:xfrm>
            <a:off x="198120" y="407116"/>
            <a:ext cx="924560" cy="342128"/>
          </a:xfrm>
          <a:prstGeom prst="parallelogram">
            <a:avLst>
              <a:gd name="adj" fmla="val 2500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80" name="标题 10"/>
          <p:cNvSpPr>
            <a:spLocks noGrp="1"/>
          </p:cNvSpPr>
          <p:nvPr>
            <p:ph type="title"/>
          </p:nvPr>
        </p:nvSpPr>
        <p:spPr>
          <a:xfrm>
            <a:off x="660400" y="157641"/>
            <a:ext cx="6155531" cy="675057"/>
          </a:xfrm>
          <a:prstGeom prst="rect">
            <a:avLst/>
          </a:prstGeom>
          <a:noFill/>
        </p:spPr>
        <p:txBody>
          <a:bodyPr vert="horz" wrap="none" lIns="0" tIns="0" rIns="0" bIns="0" rtlCol="0" anchor="ctr">
            <a:normAutofit/>
          </a:bodyPr>
          <a:lstStyle>
            <a:lvl1pPr>
              <a:defRPr lang="zh-CN" altLang="en-US" sz="4000" b="1" dirty="0">
                <a:latin typeface="+mn-lt"/>
                <a:ea typeface="+mn-ea"/>
                <a:cs typeface="+mn-ea"/>
              </a:defRPr>
            </a:lvl1pPr>
          </a:lstStyle>
          <a:p>
            <a:pPr marL="0" lvl="0">
              <a:lnSpc>
                <a:spcPct val="120000"/>
              </a:lnSpc>
            </a:pPr>
            <a:r>
              <a:rPr lang="zh-CN" altLang="en-US" dirty="0"/>
              <a:t>单击此处编辑母版标题样式</a:t>
            </a:r>
            <a:endParaRPr lang="zh-CN" altLang="en-US" dirty="0"/>
          </a:p>
        </p:txBody>
      </p:sp>
      <p:grpSp>
        <p:nvGrpSpPr>
          <p:cNvPr id="81" name="组合 80"/>
          <p:cNvGrpSpPr/>
          <p:nvPr userDrawn="1"/>
        </p:nvGrpSpPr>
        <p:grpSpPr>
          <a:xfrm>
            <a:off x="10513493" y="276882"/>
            <a:ext cx="1678507" cy="573228"/>
            <a:chOff x="10513493" y="243589"/>
            <a:chExt cx="1678507" cy="573228"/>
          </a:xfrm>
        </p:grpSpPr>
        <p:sp>
          <p:nvSpPr>
            <p:cNvPr id="82" name="任意多边形: 形状 81"/>
            <p:cNvSpPr/>
            <p:nvPr userDrawn="1"/>
          </p:nvSpPr>
          <p:spPr>
            <a:xfrm>
              <a:off x="10513493" y="243589"/>
              <a:ext cx="1678507"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grpSp>
          <p:nvGrpSpPr>
            <p:cNvPr id="83"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2"/>
              </p:custDataLst>
            </p:nvPr>
          </p:nvGrpSpPr>
          <p:grpSpPr>
            <a:xfrm>
              <a:off x="10764993" y="322121"/>
              <a:ext cx="1259367" cy="366473"/>
              <a:chOff x="2866708" y="2481344"/>
              <a:chExt cx="6458593" cy="1879440"/>
            </a:xfrm>
            <a:solidFill>
              <a:schemeClr val="bg1"/>
            </a:solidFill>
          </p:grpSpPr>
          <p:grpSp>
            <p:nvGrpSpPr>
              <p:cNvPr id="84" name="işļïḋé"/>
              <p:cNvGrpSpPr/>
              <p:nvPr/>
            </p:nvGrpSpPr>
            <p:grpSpPr>
              <a:xfrm>
                <a:off x="2866708" y="2604783"/>
                <a:ext cx="1724148" cy="1756001"/>
                <a:chOff x="4810125" y="3095626"/>
                <a:chExt cx="687388" cy="700088"/>
              </a:xfrm>
              <a:grpFill/>
            </p:grpSpPr>
            <p:sp>
              <p:nvSpPr>
                <p:cNvPr id="113"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4"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5"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6"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17"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8"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9"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0"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1"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2"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3"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4"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5"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6"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7"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8"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9"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0"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1"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2"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3"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4"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5"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6" name="iSḷíḍê"/>
                <p:cNvSpPr/>
                <p:nvPr/>
              </p:nvSpPr>
              <p:spPr bwMode="auto">
                <a:xfrm>
                  <a:off x="5207000" y="3162301"/>
                  <a:ext cx="85725" cy="39687"/>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37"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8"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9"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40"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41"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42"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43"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6"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7"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5" name="işḷïḍè"/>
              <p:cNvGrpSpPr/>
              <p:nvPr/>
            </p:nvGrpSpPr>
            <p:grpSpPr>
              <a:xfrm>
                <a:off x="5156287" y="2481344"/>
                <a:ext cx="4169014" cy="1469307"/>
                <a:chOff x="5722938" y="3046413"/>
                <a:chExt cx="1662113" cy="585788"/>
              </a:xfrm>
              <a:grpFill/>
            </p:grpSpPr>
            <p:sp>
              <p:nvSpPr>
                <p:cNvPr id="105" name="ísḷíḋe"/>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6" name="îṡļid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7" name="ïSľiď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8" name="ïṥļïdê"/>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9" name="işľiḋe"/>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10" name="îṡľíd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1" name="íṧ1îdê"/>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2" name="iṣḻîde"/>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6" name="isliďé"/>
              <p:cNvGrpSpPr/>
              <p:nvPr/>
            </p:nvGrpSpPr>
            <p:grpSpPr>
              <a:xfrm>
                <a:off x="5112548" y="4078071"/>
                <a:ext cx="4180976" cy="230948"/>
                <a:chOff x="5705475" y="3683001"/>
                <a:chExt cx="1666875" cy="92075"/>
              </a:xfrm>
              <a:grpFill/>
            </p:grpSpPr>
            <p:sp>
              <p:nvSpPr>
                <p:cNvPr id="87" name="íṡḻíḋé"/>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8" name="iṩḻiḋ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9" name="îṥ1íḋé"/>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0" name="îṥḻíďe"/>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1" name="îṡļîḑè"/>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2" name="ïṣḻíḓê"/>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3" name="íṩlîḋé"/>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4" name="iṡļîďè"/>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5" name="ïṧľidé"/>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6" name="išļïḑê"/>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7" name="iṥḻídé"/>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8" name="íṡḻidê"/>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9" name="îṧlíḍé"/>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0" name="íSļiḓ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1" name="iṧļíd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2" name="íṩḻíḑé"/>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103" name="ïṣlïḋè"/>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4" name="îṣḷîḑe"/>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grpSp>
      <p:sp>
        <p:nvSpPr>
          <p:cNvPr id="208" name="文本占位符 71"/>
          <p:cNvSpPr>
            <a:spLocks noGrp="1"/>
          </p:cNvSpPr>
          <p:nvPr>
            <p:ph type="body" sz="quarter" idx="16" hasCustomPrompt="1"/>
          </p:nvPr>
        </p:nvSpPr>
        <p:spPr>
          <a:xfrm>
            <a:off x="660400" y="752939"/>
            <a:ext cx="6155531" cy="270010"/>
          </a:xfrm>
          <a:prstGeom prst="rect">
            <a:avLst/>
          </a:prstGeom>
          <a:noFill/>
        </p:spPr>
        <p:txBody>
          <a:bodyPr vert="horz" wrap="square" lIns="0" tIns="0" rIns="0" bIns="0" rtlCol="0" anchor="ctr">
            <a:spAutoFit/>
          </a:bodyPr>
          <a:lstStyle>
            <a:lvl1pPr marL="0" indent="0">
              <a:buNone/>
              <a:defRPr lang="zh-CN" altLang="en-US" sz="1600" b="1" dirty="0" smtClean="0">
                <a:solidFill>
                  <a:schemeClr val="bg1">
                    <a:lumMod val="75000"/>
                  </a:schemeClr>
                </a:solidFill>
                <a:cs typeface="+mn-ea"/>
              </a:defRPr>
            </a:lvl1pPr>
          </a:lstStyle>
          <a:p>
            <a:pPr marL="228600" lvl="0" indent="-228600">
              <a:lnSpc>
                <a:spcPct val="120000"/>
              </a:lnSpc>
            </a:pPr>
            <a:r>
              <a:rPr lang="zh-CN" altLang="en-US" dirty="0"/>
              <a:t>编辑母版文本样式</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75" name="平行四边形 74"/>
          <p:cNvSpPr/>
          <p:nvPr userDrawn="1"/>
        </p:nvSpPr>
        <p:spPr>
          <a:xfrm>
            <a:off x="198120" y="407116"/>
            <a:ext cx="924560" cy="342128"/>
          </a:xfrm>
          <a:prstGeom prst="parallelogram">
            <a:avLst>
              <a:gd name="adj" fmla="val 2500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76" name="标题 10"/>
          <p:cNvSpPr>
            <a:spLocks noGrp="1"/>
          </p:cNvSpPr>
          <p:nvPr>
            <p:ph type="title"/>
          </p:nvPr>
        </p:nvSpPr>
        <p:spPr>
          <a:xfrm>
            <a:off x="660400" y="157641"/>
            <a:ext cx="6155531" cy="675057"/>
          </a:xfrm>
          <a:prstGeom prst="rect">
            <a:avLst/>
          </a:prstGeom>
          <a:noFill/>
        </p:spPr>
        <p:txBody>
          <a:bodyPr vert="horz" wrap="none" lIns="0" tIns="0" rIns="0" bIns="0" rtlCol="0" anchor="ctr">
            <a:normAutofit/>
          </a:bodyPr>
          <a:lstStyle>
            <a:lvl1pPr>
              <a:defRPr lang="zh-CN" altLang="en-US" sz="4000" b="1" dirty="0">
                <a:latin typeface="+mn-lt"/>
                <a:ea typeface="+mn-ea"/>
                <a:cs typeface="+mn-ea"/>
              </a:defRPr>
            </a:lvl1pPr>
          </a:lstStyle>
          <a:p>
            <a:pPr marL="0" lvl="0">
              <a:lnSpc>
                <a:spcPct val="120000"/>
              </a:lnSpc>
            </a:pPr>
            <a:r>
              <a:rPr lang="zh-CN" altLang="en-US" dirty="0"/>
              <a:t>单击此处编辑母版标题样式</a:t>
            </a:r>
            <a:endParaRPr lang="zh-CN" altLang="en-US" dirty="0"/>
          </a:p>
        </p:txBody>
      </p:sp>
      <p:grpSp>
        <p:nvGrpSpPr>
          <p:cNvPr id="77" name="组合 76"/>
          <p:cNvGrpSpPr/>
          <p:nvPr userDrawn="1"/>
        </p:nvGrpSpPr>
        <p:grpSpPr>
          <a:xfrm>
            <a:off x="10513493" y="276882"/>
            <a:ext cx="1678507" cy="573228"/>
            <a:chOff x="10513493" y="243589"/>
            <a:chExt cx="1678507" cy="573228"/>
          </a:xfrm>
        </p:grpSpPr>
        <p:sp>
          <p:nvSpPr>
            <p:cNvPr id="78" name="任意多边形: 形状 77"/>
            <p:cNvSpPr/>
            <p:nvPr userDrawn="1"/>
          </p:nvSpPr>
          <p:spPr>
            <a:xfrm>
              <a:off x="10513493" y="243589"/>
              <a:ext cx="1678507"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grpSp>
          <p:nvGrpSpPr>
            <p:cNvPr id="79"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2"/>
              </p:custDataLst>
            </p:nvPr>
          </p:nvGrpSpPr>
          <p:grpSpPr>
            <a:xfrm>
              <a:off x="10764993" y="322121"/>
              <a:ext cx="1259367" cy="366473"/>
              <a:chOff x="2866708" y="2481344"/>
              <a:chExt cx="6458593" cy="1879440"/>
            </a:xfrm>
            <a:solidFill>
              <a:schemeClr val="bg1"/>
            </a:solidFill>
          </p:grpSpPr>
          <p:grpSp>
            <p:nvGrpSpPr>
              <p:cNvPr id="80" name="işļïḋé"/>
              <p:cNvGrpSpPr/>
              <p:nvPr/>
            </p:nvGrpSpPr>
            <p:grpSpPr>
              <a:xfrm>
                <a:off x="2866708" y="2604783"/>
                <a:ext cx="1724148" cy="1756001"/>
                <a:chOff x="4810125" y="3095626"/>
                <a:chExt cx="687388" cy="700088"/>
              </a:xfrm>
              <a:grpFill/>
            </p:grpSpPr>
            <p:sp>
              <p:nvSpPr>
                <p:cNvPr id="109"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0"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1"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2"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13"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4"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5"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6"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7"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8"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9"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0"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1"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2"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3"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4"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5"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6"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7"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8"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9"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0"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1"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2" name="iSḷíḍê"/>
                <p:cNvSpPr/>
                <p:nvPr/>
              </p:nvSpPr>
              <p:spPr bwMode="auto">
                <a:xfrm>
                  <a:off x="5207000" y="3162301"/>
                  <a:ext cx="85725" cy="39687"/>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33"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4"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5"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6"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7"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8"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9"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5"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6"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1" name="işḷïḍè"/>
              <p:cNvGrpSpPr/>
              <p:nvPr/>
            </p:nvGrpSpPr>
            <p:grpSpPr>
              <a:xfrm>
                <a:off x="5156287" y="2481344"/>
                <a:ext cx="4169014" cy="1469307"/>
                <a:chOff x="5722938" y="3046413"/>
                <a:chExt cx="1662113" cy="585788"/>
              </a:xfrm>
              <a:grpFill/>
            </p:grpSpPr>
            <p:sp>
              <p:nvSpPr>
                <p:cNvPr id="101" name="ísḷíḋe"/>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2" name="îṡļid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3" name="ïSľiď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4" name="ïṥļïdê"/>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5" name="işľiḋe"/>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06" name="îṡľíd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7" name="íṧ1îdê"/>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8" name="iṣḻîde"/>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2" name="isliďé"/>
              <p:cNvGrpSpPr/>
              <p:nvPr/>
            </p:nvGrpSpPr>
            <p:grpSpPr>
              <a:xfrm>
                <a:off x="5112548" y="4078071"/>
                <a:ext cx="4180976" cy="230948"/>
                <a:chOff x="5705475" y="3683001"/>
                <a:chExt cx="1666875" cy="92075"/>
              </a:xfrm>
              <a:grpFill/>
            </p:grpSpPr>
            <p:sp>
              <p:nvSpPr>
                <p:cNvPr id="83" name="íṡḻíḋé"/>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4" name="iṩḻiḋ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5" name="îṥ1íḋé"/>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6" name="îṥḻíďe"/>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7" name="îṡļîḑè"/>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8" name="ïṣḻíḓê"/>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9" name="íṩlîḋé"/>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0" name="iṡļîďè"/>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1" name="ïṧľidé"/>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2" name="išļïḑê"/>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3" name="iṥḻídé"/>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4" name="íṡḻidê"/>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5" name="îṧlíḍé"/>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6" name="íSļiḓ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7" name="iṧļíd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8" name="íṩḻíḑé"/>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9" name="ïṣlïḋè"/>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0" name="îṣḷîḑe"/>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grpSp>
      <p:sp>
        <p:nvSpPr>
          <p:cNvPr id="207" name="文本占位符 71"/>
          <p:cNvSpPr>
            <a:spLocks noGrp="1"/>
          </p:cNvSpPr>
          <p:nvPr>
            <p:ph type="body" sz="quarter" idx="16" hasCustomPrompt="1"/>
          </p:nvPr>
        </p:nvSpPr>
        <p:spPr>
          <a:xfrm>
            <a:off x="660400" y="752939"/>
            <a:ext cx="6155531" cy="270010"/>
          </a:xfrm>
          <a:prstGeom prst="rect">
            <a:avLst/>
          </a:prstGeom>
          <a:noFill/>
        </p:spPr>
        <p:txBody>
          <a:bodyPr vert="horz" wrap="square" lIns="0" tIns="0" rIns="0" bIns="0" rtlCol="0" anchor="ctr">
            <a:spAutoFit/>
          </a:bodyPr>
          <a:lstStyle>
            <a:lvl1pPr marL="0" indent="0">
              <a:buNone/>
              <a:defRPr lang="zh-CN" altLang="en-US" sz="1600" b="1" dirty="0" smtClean="0">
                <a:solidFill>
                  <a:schemeClr val="bg1">
                    <a:lumMod val="75000"/>
                  </a:schemeClr>
                </a:solidFill>
                <a:cs typeface="+mn-ea"/>
              </a:defRPr>
            </a:lvl1pPr>
          </a:lstStyle>
          <a:p>
            <a:pPr marL="228600" lvl="0" indent="-228600">
              <a:lnSpc>
                <a:spcPct val="120000"/>
              </a:lnSpc>
            </a:pPr>
            <a:r>
              <a:rPr lang="zh-CN" altLang="en-US" dirty="0"/>
              <a:t>编辑母版文本样式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文_1">
    <p:spTree>
      <p:nvGrpSpPr>
        <p:cNvPr id="1" name=""/>
        <p:cNvGrpSpPr/>
        <p:nvPr/>
      </p:nvGrpSpPr>
      <p:grpSpPr>
        <a:xfrm>
          <a:off x="0" y="0"/>
          <a:ext cx="0" cy="0"/>
          <a:chOff x="0" y="0"/>
          <a:chExt cx="0" cy="0"/>
        </a:xfrm>
      </p:grpSpPr>
      <p:sp>
        <p:nvSpPr>
          <p:cNvPr id="142" name="图片占位符 141"/>
          <p:cNvSpPr>
            <a:spLocks noGrp="1"/>
          </p:cNvSpPr>
          <p:nvPr>
            <p:ph type="pic" sz="quarter" idx="17"/>
          </p:nvPr>
        </p:nvSpPr>
        <p:spPr>
          <a:xfrm>
            <a:off x="1200150" y="1557338"/>
            <a:ext cx="9779000" cy="3021012"/>
          </a:xfrm>
          <a:custGeom>
            <a:avLst/>
            <a:gdLst>
              <a:gd name="connsiteX0" fmla="*/ 65042 w 9779000"/>
              <a:gd name="connsiteY0" fmla="*/ 0 h 3021012"/>
              <a:gd name="connsiteX1" fmla="*/ 9713958 w 9779000"/>
              <a:gd name="connsiteY1" fmla="*/ 0 h 3021012"/>
              <a:gd name="connsiteX2" fmla="*/ 9779000 w 9779000"/>
              <a:gd name="connsiteY2" fmla="*/ 65042 h 3021012"/>
              <a:gd name="connsiteX3" fmla="*/ 9779000 w 9779000"/>
              <a:gd name="connsiteY3" fmla="*/ 2955970 h 3021012"/>
              <a:gd name="connsiteX4" fmla="*/ 9713958 w 9779000"/>
              <a:gd name="connsiteY4" fmla="*/ 3021012 h 3021012"/>
              <a:gd name="connsiteX5" fmla="*/ 65042 w 9779000"/>
              <a:gd name="connsiteY5" fmla="*/ 3021012 h 3021012"/>
              <a:gd name="connsiteX6" fmla="*/ 0 w 9779000"/>
              <a:gd name="connsiteY6" fmla="*/ 2955970 h 3021012"/>
              <a:gd name="connsiteX7" fmla="*/ 0 w 9779000"/>
              <a:gd name="connsiteY7" fmla="*/ 65042 h 3021012"/>
              <a:gd name="connsiteX8" fmla="*/ 65042 w 9779000"/>
              <a:gd name="connsiteY8" fmla="*/ 0 h 302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79000" h="3021012">
                <a:moveTo>
                  <a:pt x="65042" y="0"/>
                </a:moveTo>
                <a:lnTo>
                  <a:pt x="9713958" y="0"/>
                </a:lnTo>
                <a:cubicBezTo>
                  <a:pt x="9749880" y="0"/>
                  <a:pt x="9779000" y="29120"/>
                  <a:pt x="9779000" y="65042"/>
                </a:cubicBezTo>
                <a:lnTo>
                  <a:pt x="9779000" y="2955970"/>
                </a:lnTo>
                <a:cubicBezTo>
                  <a:pt x="9779000" y="2991892"/>
                  <a:pt x="9749880" y="3021012"/>
                  <a:pt x="9713958" y="3021012"/>
                </a:cubicBezTo>
                <a:lnTo>
                  <a:pt x="65042" y="3021012"/>
                </a:lnTo>
                <a:cubicBezTo>
                  <a:pt x="29120" y="3021012"/>
                  <a:pt x="0" y="2991892"/>
                  <a:pt x="0" y="2955970"/>
                </a:cubicBezTo>
                <a:lnTo>
                  <a:pt x="0" y="65042"/>
                </a:lnTo>
                <a:cubicBezTo>
                  <a:pt x="0" y="29120"/>
                  <a:pt x="29120" y="0"/>
                  <a:pt x="65042" y="0"/>
                </a:cubicBezTo>
                <a:close/>
              </a:path>
            </a:pathLst>
          </a:custGeom>
        </p:spPr>
        <p:txBody>
          <a:bodyPr wrap="square">
            <a:noAutofit/>
          </a:bodyPr>
          <a:lstStyle/>
          <a:p>
            <a:endParaRPr lang="zh-CN" altLang="en-US"/>
          </a:p>
        </p:txBody>
      </p:sp>
      <p:sp>
        <p:nvSpPr>
          <p:cNvPr id="3" name="日期占位符 2"/>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75" name="平行四边形 74"/>
          <p:cNvSpPr/>
          <p:nvPr userDrawn="1"/>
        </p:nvSpPr>
        <p:spPr>
          <a:xfrm>
            <a:off x="198120" y="407116"/>
            <a:ext cx="924560" cy="342128"/>
          </a:xfrm>
          <a:prstGeom prst="parallelogram">
            <a:avLst>
              <a:gd name="adj" fmla="val 2500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76" name="标题 10"/>
          <p:cNvSpPr>
            <a:spLocks noGrp="1"/>
          </p:cNvSpPr>
          <p:nvPr>
            <p:ph type="title"/>
          </p:nvPr>
        </p:nvSpPr>
        <p:spPr>
          <a:xfrm>
            <a:off x="660400" y="157641"/>
            <a:ext cx="6155531" cy="675057"/>
          </a:xfrm>
          <a:prstGeom prst="rect">
            <a:avLst/>
          </a:prstGeom>
          <a:noFill/>
        </p:spPr>
        <p:txBody>
          <a:bodyPr vert="horz" wrap="none" lIns="0" tIns="0" rIns="0" bIns="0" rtlCol="0" anchor="ctr">
            <a:normAutofit/>
          </a:bodyPr>
          <a:lstStyle>
            <a:lvl1pPr>
              <a:defRPr lang="zh-CN" altLang="en-US" sz="4000" b="1" dirty="0">
                <a:latin typeface="+mn-lt"/>
                <a:ea typeface="+mn-ea"/>
                <a:cs typeface="+mn-ea"/>
              </a:defRPr>
            </a:lvl1pPr>
          </a:lstStyle>
          <a:p>
            <a:pPr marL="0" lvl="0">
              <a:lnSpc>
                <a:spcPct val="120000"/>
              </a:lnSpc>
            </a:pPr>
            <a:r>
              <a:rPr lang="zh-CN" altLang="en-US" dirty="0"/>
              <a:t>单击此处编辑母版标题样式</a:t>
            </a:r>
            <a:endParaRPr lang="zh-CN" altLang="en-US" dirty="0"/>
          </a:p>
        </p:txBody>
      </p:sp>
      <p:grpSp>
        <p:nvGrpSpPr>
          <p:cNvPr id="77" name="组合 76"/>
          <p:cNvGrpSpPr/>
          <p:nvPr userDrawn="1"/>
        </p:nvGrpSpPr>
        <p:grpSpPr>
          <a:xfrm>
            <a:off x="10513493" y="276882"/>
            <a:ext cx="1678507" cy="573228"/>
            <a:chOff x="10513493" y="243589"/>
            <a:chExt cx="1678507" cy="573228"/>
          </a:xfrm>
        </p:grpSpPr>
        <p:sp>
          <p:nvSpPr>
            <p:cNvPr id="78" name="任意多边形: 形状 77"/>
            <p:cNvSpPr/>
            <p:nvPr userDrawn="1"/>
          </p:nvSpPr>
          <p:spPr>
            <a:xfrm>
              <a:off x="10513493" y="243589"/>
              <a:ext cx="1678507"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grpSp>
          <p:nvGrpSpPr>
            <p:cNvPr id="79"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2"/>
              </p:custDataLst>
            </p:nvPr>
          </p:nvGrpSpPr>
          <p:grpSpPr>
            <a:xfrm>
              <a:off x="10764993" y="322121"/>
              <a:ext cx="1259367" cy="366473"/>
              <a:chOff x="2866708" y="2481344"/>
              <a:chExt cx="6458593" cy="1879440"/>
            </a:xfrm>
            <a:solidFill>
              <a:schemeClr val="bg1"/>
            </a:solidFill>
          </p:grpSpPr>
          <p:grpSp>
            <p:nvGrpSpPr>
              <p:cNvPr id="80" name="işļïḋé"/>
              <p:cNvGrpSpPr/>
              <p:nvPr/>
            </p:nvGrpSpPr>
            <p:grpSpPr>
              <a:xfrm>
                <a:off x="2866708" y="2604783"/>
                <a:ext cx="1724148" cy="1756001"/>
                <a:chOff x="4810125" y="3095626"/>
                <a:chExt cx="687388" cy="700088"/>
              </a:xfrm>
              <a:grpFill/>
            </p:grpSpPr>
            <p:sp>
              <p:nvSpPr>
                <p:cNvPr id="109"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0"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1"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2"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13"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4"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5"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6"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7"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8"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9"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0"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1"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2"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3"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4"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5"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6"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7"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8"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9"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0"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1"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2" name="iSḷíḍê"/>
                <p:cNvSpPr/>
                <p:nvPr/>
              </p:nvSpPr>
              <p:spPr bwMode="auto">
                <a:xfrm>
                  <a:off x="5207000" y="3162301"/>
                  <a:ext cx="85725" cy="39687"/>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33"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4"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5"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6"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7"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8"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9"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5"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6"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1" name="işḷïḍè"/>
              <p:cNvGrpSpPr/>
              <p:nvPr/>
            </p:nvGrpSpPr>
            <p:grpSpPr>
              <a:xfrm>
                <a:off x="5156287" y="2481344"/>
                <a:ext cx="4169014" cy="1469307"/>
                <a:chOff x="5722938" y="3046413"/>
                <a:chExt cx="1662113" cy="585788"/>
              </a:xfrm>
              <a:grpFill/>
            </p:grpSpPr>
            <p:sp>
              <p:nvSpPr>
                <p:cNvPr id="101" name="ísḷíḋe"/>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2" name="îṡļid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3" name="ïSľiď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4" name="ïṥļïdê"/>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5" name="işľiḋe"/>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06" name="îṡľíd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7" name="íṧ1îdê"/>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8" name="iṣḻîde"/>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2" name="isliďé"/>
              <p:cNvGrpSpPr/>
              <p:nvPr/>
            </p:nvGrpSpPr>
            <p:grpSpPr>
              <a:xfrm>
                <a:off x="5112548" y="4078071"/>
                <a:ext cx="4180976" cy="230948"/>
                <a:chOff x="5705475" y="3683001"/>
                <a:chExt cx="1666875" cy="92075"/>
              </a:xfrm>
              <a:grpFill/>
            </p:grpSpPr>
            <p:sp>
              <p:nvSpPr>
                <p:cNvPr id="83" name="íṡḻíḋé"/>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4" name="iṩḻiḋ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5" name="îṥ1íḋé"/>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6" name="îṥḻíďe"/>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7" name="îṡļîḑè"/>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8" name="ïṣḻíḓê"/>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9" name="íṩlîḋé"/>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0" name="iṡļîďè"/>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1" name="ïṧľidé"/>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2" name="išļïḑê"/>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3" name="iṥḻídé"/>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4" name="íṡḻidê"/>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5" name="îṧlíḍé"/>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6" name="íSļiḓ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7" name="iṧļíd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8" name="íṩḻíḑé"/>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9" name="ïṣlïḋè"/>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0" name="îṣḷîḑe"/>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grpSp>
      <p:sp>
        <p:nvSpPr>
          <p:cNvPr id="207" name="文本占位符 71"/>
          <p:cNvSpPr>
            <a:spLocks noGrp="1"/>
          </p:cNvSpPr>
          <p:nvPr>
            <p:ph type="body" sz="quarter" idx="16" hasCustomPrompt="1"/>
          </p:nvPr>
        </p:nvSpPr>
        <p:spPr>
          <a:xfrm>
            <a:off x="660400" y="752939"/>
            <a:ext cx="6155531" cy="270010"/>
          </a:xfrm>
          <a:prstGeom prst="rect">
            <a:avLst/>
          </a:prstGeom>
          <a:noFill/>
        </p:spPr>
        <p:txBody>
          <a:bodyPr vert="horz" wrap="square" lIns="0" tIns="0" rIns="0" bIns="0" rtlCol="0" anchor="ctr">
            <a:spAutoFit/>
          </a:bodyPr>
          <a:lstStyle>
            <a:lvl1pPr marL="0" indent="0">
              <a:buNone/>
              <a:defRPr lang="zh-CN" altLang="en-US" sz="1600" b="1" dirty="0" smtClean="0">
                <a:solidFill>
                  <a:schemeClr val="bg1">
                    <a:lumMod val="75000"/>
                  </a:schemeClr>
                </a:solidFill>
                <a:cs typeface="+mn-ea"/>
              </a:defRPr>
            </a:lvl1pPr>
          </a:lstStyle>
          <a:p>
            <a:pPr marL="228600" lvl="0" indent="-228600">
              <a:lnSpc>
                <a:spcPct val="120000"/>
              </a:lnSpc>
            </a:pPr>
            <a:r>
              <a:rPr lang="zh-CN" altLang="en-US" dirty="0"/>
              <a:t>编辑母版文本样式</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文_2">
    <p:spTree>
      <p:nvGrpSpPr>
        <p:cNvPr id="1" name=""/>
        <p:cNvGrpSpPr/>
        <p:nvPr/>
      </p:nvGrpSpPr>
      <p:grpSpPr>
        <a:xfrm>
          <a:off x="0" y="0"/>
          <a:ext cx="0" cy="0"/>
          <a:chOff x="0" y="0"/>
          <a:chExt cx="0" cy="0"/>
        </a:xfrm>
      </p:grpSpPr>
      <p:sp>
        <p:nvSpPr>
          <p:cNvPr id="146" name="图片占位符 145"/>
          <p:cNvSpPr>
            <a:spLocks noGrp="1"/>
          </p:cNvSpPr>
          <p:nvPr>
            <p:ph type="pic" sz="quarter" idx="18"/>
          </p:nvPr>
        </p:nvSpPr>
        <p:spPr>
          <a:xfrm>
            <a:off x="979488" y="4125914"/>
            <a:ext cx="6554360" cy="2009775"/>
          </a:xfrm>
          <a:custGeom>
            <a:avLst/>
            <a:gdLst>
              <a:gd name="connsiteX0" fmla="*/ 43270 w 6554360"/>
              <a:gd name="connsiteY0" fmla="*/ 0 h 2009775"/>
              <a:gd name="connsiteX1" fmla="*/ 6511517 w 6554360"/>
              <a:gd name="connsiteY1" fmla="*/ 0 h 2009775"/>
              <a:gd name="connsiteX2" fmla="*/ 6542114 w 6554360"/>
              <a:gd name="connsiteY2" fmla="*/ 12674 h 2009775"/>
              <a:gd name="connsiteX3" fmla="*/ 6554360 w 6554360"/>
              <a:gd name="connsiteY3" fmla="*/ 42240 h 2009775"/>
              <a:gd name="connsiteX4" fmla="*/ 6554360 w 6554360"/>
              <a:gd name="connsiteY4" fmla="*/ 1967536 h 2009775"/>
              <a:gd name="connsiteX5" fmla="*/ 6542114 w 6554360"/>
              <a:gd name="connsiteY5" fmla="*/ 1997102 h 2009775"/>
              <a:gd name="connsiteX6" fmla="*/ 6511517 w 6554360"/>
              <a:gd name="connsiteY6" fmla="*/ 2009775 h 2009775"/>
              <a:gd name="connsiteX7" fmla="*/ 43270 w 6554360"/>
              <a:gd name="connsiteY7" fmla="*/ 2009775 h 2009775"/>
              <a:gd name="connsiteX8" fmla="*/ 0 w 6554360"/>
              <a:gd name="connsiteY8" fmla="*/ 1966505 h 2009775"/>
              <a:gd name="connsiteX9" fmla="*/ 0 w 6554360"/>
              <a:gd name="connsiteY9" fmla="*/ 43270 h 2009775"/>
              <a:gd name="connsiteX10" fmla="*/ 43270 w 6554360"/>
              <a:gd name="connsiteY10" fmla="*/ 0 h 200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54360" h="2009775">
                <a:moveTo>
                  <a:pt x="43270" y="0"/>
                </a:moveTo>
                <a:lnTo>
                  <a:pt x="6511517" y="0"/>
                </a:lnTo>
                <a:cubicBezTo>
                  <a:pt x="6523466" y="0"/>
                  <a:pt x="6534283" y="4843"/>
                  <a:pt x="6542114" y="12674"/>
                </a:cubicBezTo>
                <a:lnTo>
                  <a:pt x="6554360" y="42240"/>
                </a:lnTo>
                <a:lnTo>
                  <a:pt x="6554360" y="1967536"/>
                </a:lnTo>
                <a:lnTo>
                  <a:pt x="6542114" y="1997102"/>
                </a:lnTo>
                <a:cubicBezTo>
                  <a:pt x="6534283" y="2004932"/>
                  <a:pt x="6523466" y="2009775"/>
                  <a:pt x="6511517" y="2009775"/>
                </a:cubicBezTo>
                <a:lnTo>
                  <a:pt x="43270" y="2009775"/>
                </a:lnTo>
                <a:cubicBezTo>
                  <a:pt x="19373" y="2009775"/>
                  <a:pt x="0" y="1990402"/>
                  <a:pt x="0" y="1966505"/>
                </a:cubicBezTo>
                <a:lnTo>
                  <a:pt x="0" y="43270"/>
                </a:lnTo>
                <a:cubicBezTo>
                  <a:pt x="0" y="19373"/>
                  <a:pt x="19373" y="0"/>
                  <a:pt x="43270" y="0"/>
                </a:cubicBezTo>
                <a:close/>
              </a:path>
            </a:pathLst>
          </a:custGeom>
        </p:spPr>
        <p:txBody>
          <a:bodyPr wrap="square">
            <a:noAutofit/>
          </a:bodyPr>
          <a:lstStyle/>
          <a:p>
            <a:endParaRPr lang="zh-CN" altLang="en-US"/>
          </a:p>
        </p:txBody>
      </p:sp>
      <p:sp>
        <p:nvSpPr>
          <p:cNvPr id="145" name="图片占位符 144"/>
          <p:cNvSpPr>
            <a:spLocks noGrp="1"/>
          </p:cNvSpPr>
          <p:nvPr>
            <p:ph type="pic" sz="quarter" idx="17"/>
          </p:nvPr>
        </p:nvSpPr>
        <p:spPr>
          <a:xfrm>
            <a:off x="4665664" y="1557819"/>
            <a:ext cx="6540203" cy="2020406"/>
          </a:xfrm>
          <a:custGeom>
            <a:avLst/>
            <a:gdLst>
              <a:gd name="connsiteX0" fmla="*/ 42349 w 6540203"/>
              <a:gd name="connsiteY0" fmla="*/ 0 h 2020406"/>
              <a:gd name="connsiteX1" fmla="*/ 6498151 w 6540203"/>
              <a:gd name="connsiteY1" fmla="*/ 0 h 2020406"/>
              <a:gd name="connsiteX2" fmla="*/ 6527756 w 6540203"/>
              <a:gd name="connsiteY2" fmla="*/ 12263 h 2020406"/>
              <a:gd name="connsiteX3" fmla="*/ 6540203 w 6540203"/>
              <a:gd name="connsiteY3" fmla="*/ 42312 h 2020406"/>
              <a:gd name="connsiteX4" fmla="*/ 6540203 w 6540203"/>
              <a:gd name="connsiteY4" fmla="*/ 1977613 h 2020406"/>
              <a:gd name="connsiteX5" fmla="*/ 6527756 w 6540203"/>
              <a:gd name="connsiteY5" fmla="*/ 2007662 h 2020406"/>
              <a:gd name="connsiteX6" fmla="*/ 6496990 w 6540203"/>
              <a:gd name="connsiteY6" fmla="*/ 2020406 h 2020406"/>
              <a:gd name="connsiteX7" fmla="*/ 43510 w 6540203"/>
              <a:gd name="connsiteY7" fmla="*/ 2020406 h 2020406"/>
              <a:gd name="connsiteX8" fmla="*/ 0 w 6540203"/>
              <a:gd name="connsiteY8" fmla="*/ 1976896 h 2020406"/>
              <a:gd name="connsiteX9" fmla="*/ 0 w 6540203"/>
              <a:gd name="connsiteY9" fmla="*/ 43029 h 2020406"/>
              <a:gd name="connsiteX10" fmla="*/ 12744 w 6540203"/>
              <a:gd name="connsiteY10" fmla="*/ 12263 h 2020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40203" h="2020406">
                <a:moveTo>
                  <a:pt x="42349" y="0"/>
                </a:moveTo>
                <a:lnTo>
                  <a:pt x="6498151" y="0"/>
                </a:lnTo>
                <a:lnTo>
                  <a:pt x="6527756" y="12263"/>
                </a:lnTo>
                <a:lnTo>
                  <a:pt x="6540203" y="42312"/>
                </a:lnTo>
                <a:lnTo>
                  <a:pt x="6540203" y="1977613"/>
                </a:lnTo>
                <a:lnTo>
                  <a:pt x="6527756" y="2007662"/>
                </a:lnTo>
                <a:cubicBezTo>
                  <a:pt x="6519883" y="2015536"/>
                  <a:pt x="6509005" y="2020406"/>
                  <a:pt x="6496990" y="2020406"/>
                </a:cubicBezTo>
                <a:lnTo>
                  <a:pt x="43510" y="2020406"/>
                </a:lnTo>
                <a:cubicBezTo>
                  <a:pt x="19480" y="2020406"/>
                  <a:pt x="0" y="2000926"/>
                  <a:pt x="0" y="1976896"/>
                </a:cubicBezTo>
                <a:lnTo>
                  <a:pt x="0" y="43029"/>
                </a:lnTo>
                <a:cubicBezTo>
                  <a:pt x="0" y="31014"/>
                  <a:pt x="4870" y="20137"/>
                  <a:pt x="12744" y="12263"/>
                </a:cubicBezTo>
                <a:close/>
              </a:path>
            </a:pathLst>
          </a:custGeom>
        </p:spPr>
        <p:txBody>
          <a:bodyPr wrap="square">
            <a:noAutofit/>
          </a:bodyPr>
          <a:lstStyle/>
          <a:p>
            <a:endParaRPr lang="zh-CN" altLang="en-US"/>
          </a:p>
        </p:txBody>
      </p:sp>
      <p:sp>
        <p:nvSpPr>
          <p:cNvPr id="3" name="日期占位符 2"/>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75" name="平行四边形 74"/>
          <p:cNvSpPr/>
          <p:nvPr userDrawn="1"/>
        </p:nvSpPr>
        <p:spPr>
          <a:xfrm>
            <a:off x="198120" y="407116"/>
            <a:ext cx="924560" cy="342128"/>
          </a:xfrm>
          <a:prstGeom prst="parallelogram">
            <a:avLst>
              <a:gd name="adj" fmla="val 2500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76" name="标题 10"/>
          <p:cNvSpPr>
            <a:spLocks noGrp="1"/>
          </p:cNvSpPr>
          <p:nvPr>
            <p:ph type="title"/>
          </p:nvPr>
        </p:nvSpPr>
        <p:spPr>
          <a:xfrm>
            <a:off x="660400" y="157641"/>
            <a:ext cx="6155531" cy="675057"/>
          </a:xfrm>
          <a:prstGeom prst="rect">
            <a:avLst/>
          </a:prstGeom>
          <a:noFill/>
        </p:spPr>
        <p:txBody>
          <a:bodyPr vert="horz" wrap="none" lIns="0" tIns="0" rIns="0" bIns="0" rtlCol="0" anchor="ctr">
            <a:normAutofit/>
          </a:bodyPr>
          <a:lstStyle>
            <a:lvl1pPr>
              <a:defRPr lang="zh-CN" altLang="en-US" sz="4000" b="1" dirty="0">
                <a:latin typeface="+mn-lt"/>
                <a:ea typeface="+mn-ea"/>
                <a:cs typeface="+mn-ea"/>
              </a:defRPr>
            </a:lvl1pPr>
          </a:lstStyle>
          <a:p>
            <a:pPr marL="0" lvl="0">
              <a:lnSpc>
                <a:spcPct val="120000"/>
              </a:lnSpc>
            </a:pPr>
            <a:r>
              <a:rPr lang="zh-CN" altLang="en-US" dirty="0"/>
              <a:t>单击此处编辑母版标题样式</a:t>
            </a:r>
            <a:endParaRPr lang="zh-CN" altLang="en-US" dirty="0"/>
          </a:p>
        </p:txBody>
      </p:sp>
      <p:grpSp>
        <p:nvGrpSpPr>
          <p:cNvPr id="77" name="组合 76"/>
          <p:cNvGrpSpPr/>
          <p:nvPr userDrawn="1"/>
        </p:nvGrpSpPr>
        <p:grpSpPr>
          <a:xfrm>
            <a:off x="10513493" y="276882"/>
            <a:ext cx="1678507" cy="573228"/>
            <a:chOff x="10513493" y="243589"/>
            <a:chExt cx="1678507" cy="573228"/>
          </a:xfrm>
        </p:grpSpPr>
        <p:sp>
          <p:nvSpPr>
            <p:cNvPr id="78" name="任意多边形: 形状 77"/>
            <p:cNvSpPr/>
            <p:nvPr userDrawn="1"/>
          </p:nvSpPr>
          <p:spPr>
            <a:xfrm>
              <a:off x="10513493" y="243589"/>
              <a:ext cx="1678507"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grpSp>
          <p:nvGrpSpPr>
            <p:cNvPr id="79"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2"/>
              </p:custDataLst>
            </p:nvPr>
          </p:nvGrpSpPr>
          <p:grpSpPr>
            <a:xfrm>
              <a:off x="10764993" y="322121"/>
              <a:ext cx="1259367" cy="366473"/>
              <a:chOff x="2866708" y="2481344"/>
              <a:chExt cx="6458593" cy="1879440"/>
            </a:xfrm>
            <a:solidFill>
              <a:schemeClr val="bg1"/>
            </a:solidFill>
          </p:grpSpPr>
          <p:grpSp>
            <p:nvGrpSpPr>
              <p:cNvPr id="80" name="işļïḋé"/>
              <p:cNvGrpSpPr/>
              <p:nvPr/>
            </p:nvGrpSpPr>
            <p:grpSpPr>
              <a:xfrm>
                <a:off x="2866708" y="2604783"/>
                <a:ext cx="1724148" cy="1756001"/>
                <a:chOff x="4810125" y="3095626"/>
                <a:chExt cx="687388" cy="700088"/>
              </a:xfrm>
              <a:grpFill/>
            </p:grpSpPr>
            <p:sp>
              <p:nvSpPr>
                <p:cNvPr id="109"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0"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1"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2"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13"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4"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5"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6"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7"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8"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9"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0"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1"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2"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3"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4"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5"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6"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7"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8"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9"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0"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1"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2" name="iSḷíḍê"/>
                <p:cNvSpPr/>
                <p:nvPr/>
              </p:nvSpPr>
              <p:spPr bwMode="auto">
                <a:xfrm>
                  <a:off x="5207000" y="3162301"/>
                  <a:ext cx="85725" cy="39687"/>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33"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4"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5"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6"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7"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8"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9"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5"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6"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1" name="işḷïḍè"/>
              <p:cNvGrpSpPr/>
              <p:nvPr/>
            </p:nvGrpSpPr>
            <p:grpSpPr>
              <a:xfrm>
                <a:off x="5156287" y="2481344"/>
                <a:ext cx="4169014" cy="1469307"/>
                <a:chOff x="5722938" y="3046413"/>
                <a:chExt cx="1662113" cy="585788"/>
              </a:xfrm>
              <a:grpFill/>
            </p:grpSpPr>
            <p:sp>
              <p:nvSpPr>
                <p:cNvPr id="101" name="ísḷíḋe"/>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2" name="îṡļid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3" name="ïSľiď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4" name="ïṥļïdê"/>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5" name="işľiḋe"/>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06" name="îṡľíd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7" name="íṧ1îdê"/>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8" name="iṣḻîde"/>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2" name="isliďé"/>
              <p:cNvGrpSpPr/>
              <p:nvPr/>
            </p:nvGrpSpPr>
            <p:grpSpPr>
              <a:xfrm>
                <a:off x="5112548" y="4078071"/>
                <a:ext cx="4180976" cy="230948"/>
                <a:chOff x="5705475" y="3683001"/>
                <a:chExt cx="1666875" cy="92075"/>
              </a:xfrm>
              <a:grpFill/>
            </p:grpSpPr>
            <p:sp>
              <p:nvSpPr>
                <p:cNvPr id="83" name="íṡḻíḋé"/>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4" name="iṩḻiḋ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5" name="îṥ1íḋé"/>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6" name="îṥḻíďe"/>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7" name="îṡļîḑè"/>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8" name="ïṣḻíḓê"/>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9" name="íṩlîḋé"/>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0" name="iṡļîďè"/>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1" name="ïṧľidé"/>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2" name="išļïḑê"/>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3" name="iṥḻídé"/>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4" name="íṡḻidê"/>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5" name="îṧlíḍé"/>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6" name="íSļiḓ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7" name="iṧļíd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8" name="íṩḻíḑé"/>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9" name="ïṣlïḋè"/>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0" name="îṣḷîḑe"/>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grpSp>
      <p:sp>
        <p:nvSpPr>
          <p:cNvPr id="207" name="文本占位符 71"/>
          <p:cNvSpPr>
            <a:spLocks noGrp="1"/>
          </p:cNvSpPr>
          <p:nvPr>
            <p:ph type="body" sz="quarter" idx="16" hasCustomPrompt="1"/>
          </p:nvPr>
        </p:nvSpPr>
        <p:spPr>
          <a:xfrm>
            <a:off x="660400" y="752939"/>
            <a:ext cx="6155531" cy="270010"/>
          </a:xfrm>
          <a:prstGeom prst="rect">
            <a:avLst/>
          </a:prstGeom>
          <a:noFill/>
        </p:spPr>
        <p:txBody>
          <a:bodyPr vert="horz" wrap="square" lIns="0" tIns="0" rIns="0" bIns="0" rtlCol="0" anchor="ctr">
            <a:spAutoFit/>
          </a:bodyPr>
          <a:lstStyle>
            <a:lvl1pPr marL="0" indent="0">
              <a:buNone/>
              <a:defRPr lang="zh-CN" altLang="en-US" sz="1600" b="1" dirty="0" smtClean="0">
                <a:solidFill>
                  <a:schemeClr val="bg1">
                    <a:lumMod val="75000"/>
                  </a:schemeClr>
                </a:solidFill>
                <a:cs typeface="+mn-ea"/>
              </a:defRPr>
            </a:lvl1pPr>
          </a:lstStyle>
          <a:p>
            <a:pPr marL="228600" lvl="0" indent="-228600">
              <a:lnSpc>
                <a:spcPct val="120000"/>
              </a:lnSpc>
            </a:pPr>
            <a:r>
              <a:rPr lang="zh-CN" altLang="en-US" dirty="0"/>
              <a:t>编辑母版文本样式</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文_3">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AA879B-C656-49A3-9152-FB05D1AEECAE}" type="slidenum">
              <a:rPr lang="zh-CN" altLang="en-US" smtClean="0"/>
            </a:fld>
            <a:endParaRPr lang="zh-CN" altLang="en-US"/>
          </a:p>
        </p:txBody>
      </p:sp>
      <p:sp>
        <p:nvSpPr>
          <p:cNvPr id="75" name="平行四边形 74"/>
          <p:cNvSpPr/>
          <p:nvPr userDrawn="1"/>
        </p:nvSpPr>
        <p:spPr>
          <a:xfrm>
            <a:off x="198120" y="407116"/>
            <a:ext cx="924560" cy="342128"/>
          </a:xfrm>
          <a:prstGeom prst="parallelogram">
            <a:avLst>
              <a:gd name="adj" fmla="val 2500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76" name="标题 10"/>
          <p:cNvSpPr>
            <a:spLocks noGrp="1"/>
          </p:cNvSpPr>
          <p:nvPr>
            <p:ph type="title"/>
          </p:nvPr>
        </p:nvSpPr>
        <p:spPr>
          <a:xfrm>
            <a:off x="660400" y="157641"/>
            <a:ext cx="6155531" cy="675057"/>
          </a:xfrm>
          <a:prstGeom prst="rect">
            <a:avLst/>
          </a:prstGeom>
          <a:noFill/>
        </p:spPr>
        <p:txBody>
          <a:bodyPr vert="horz" wrap="none" lIns="0" tIns="0" rIns="0" bIns="0" rtlCol="0" anchor="ctr">
            <a:normAutofit/>
          </a:bodyPr>
          <a:lstStyle>
            <a:lvl1pPr>
              <a:defRPr lang="zh-CN" altLang="en-US" sz="4000" b="1" dirty="0">
                <a:latin typeface="+mn-lt"/>
                <a:ea typeface="+mn-ea"/>
                <a:cs typeface="+mn-ea"/>
              </a:defRPr>
            </a:lvl1pPr>
          </a:lstStyle>
          <a:p>
            <a:pPr marL="0" lvl="0">
              <a:lnSpc>
                <a:spcPct val="120000"/>
              </a:lnSpc>
            </a:pPr>
            <a:r>
              <a:rPr lang="zh-CN" altLang="en-US" dirty="0"/>
              <a:t>单击此处编辑母版标题样式</a:t>
            </a:r>
            <a:endParaRPr lang="zh-CN" altLang="en-US" dirty="0"/>
          </a:p>
        </p:txBody>
      </p:sp>
      <p:grpSp>
        <p:nvGrpSpPr>
          <p:cNvPr id="77" name="组合 76"/>
          <p:cNvGrpSpPr/>
          <p:nvPr userDrawn="1"/>
        </p:nvGrpSpPr>
        <p:grpSpPr>
          <a:xfrm>
            <a:off x="10513493" y="276882"/>
            <a:ext cx="1678507" cy="573228"/>
            <a:chOff x="10513493" y="243589"/>
            <a:chExt cx="1678507" cy="573228"/>
          </a:xfrm>
        </p:grpSpPr>
        <p:sp>
          <p:nvSpPr>
            <p:cNvPr id="78" name="任意多边形: 形状 77"/>
            <p:cNvSpPr/>
            <p:nvPr userDrawn="1"/>
          </p:nvSpPr>
          <p:spPr>
            <a:xfrm>
              <a:off x="10513493" y="243589"/>
              <a:ext cx="1678507"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grpSp>
          <p:nvGrpSpPr>
            <p:cNvPr id="79"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2"/>
              </p:custDataLst>
            </p:nvPr>
          </p:nvGrpSpPr>
          <p:grpSpPr>
            <a:xfrm>
              <a:off x="10764993" y="322121"/>
              <a:ext cx="1259367" cy="366473"/>
              <a:chOff x="2866708" y="2481344"/>
              <a:chExt cx="6458593" cy="1879440"/>
            </a:xfrm>
            <a:solidFill>
              <a:schemeClr val="bg1"/>
            </a:solidFill>
          </p:grpSpPr>
          <p:grpSp>
            <p:nvGrpSpPr>
              <p:cNvPr id="80" name="işļïḋé"/>
              <p:cNvGrpSpPr/>
              <p:nvPr/>
            </p:nvGrpSpPr>
            <p:grpSpPr>
              <a:xfrm>
                <a:off x="2866708" y="2604783"/>
                <a:ext cx="1724148" cy="1756001"/>
                <a:chOff x="4810125" y="3095626"/>
                <a:chExt cx="687388" cy="700088"/>
              </a:xfrm>
              <a:grpFill/>
            </p:grpSpPr>
            <p:sp>
              <p:nvSpPr>
                <p:cNvPr id="109"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0"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1"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2"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13"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4"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5"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6"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7"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8"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9"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0"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1"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2"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3"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4"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5"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6"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7"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8"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9"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0"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1"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2" name="iSḷíḍê"/>
                <p:cNvSpPr/>
                <p:nvPr/>
              </p:nvSpPr>
              <p:spPr bwMode="auto">
                <a:xfrm>
                  <a:off x="5207000" y="3162301"/>
                  <a:ext cx="85725" cy="39687"/>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33"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4"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5"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6"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7"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8"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9"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5"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6"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1" name="işḷïḍè"/>
              <p:cNvGrpSpPr/>
              <p:nvPr/>
            </p:nvGrpSpPr>
            <p:grpSpPr>
              <a:xfrm>
                <a:off x="5156287" y="2481344"/>
                <a:ext cx="4169014" cy="1469307"/>
                <a:chOff x="5722938" y="3046413"/>
                <a:chExt cx="1662113" cy="585788"/>
              </a:xfrm>
              <a:grpFill/>
            </p:grpSpPr>
            <p:sp>
              <p:nvSpPr>
                <p:cNvPr id="101" name="ísḷíḋe"/>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2" name="îṡļid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3" name="ïSľiď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4" name="ïṥļïdê"/>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5" name="işľiḋe"/>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cs typeface="+mn-ea"/>
                    <a:sym typeface="+mn-lt"/>
                  </a:endParaRPr>
                </a:p>
              </p:txBody>
            </p:sp>
            <p:sp>
              <p:nvSpPr>
                <p:cNvPr id="106" name="îṡľíd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7" name="íṧ1îdê"/>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8" name="iṣḻîde"/>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nvGrpSpPr>
              <p:cNvPr id="82" name="isliďé"/>
              <p:cNvGrpSpPr/>
              <p:nvPr/>
            </p:nvGrpSpPr>
            <p:grpSpPr>
              <a:xfrm>
                <a:off x="5112548" y="4078071"/>
                <a:ext cx="4180976" cy="230948"/>
                <a:chOff x="5705475" y="3683001"/>
                <a:chExt cx="1666875" cy="92075"/>
              </a:xfrm>
              <a:grpFill/>
            </p:grpSpPr>
            <p:sp>
              <p:nvSpPr>
                <p:cNvPr id="83" name="íṡḻíḋé"/>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4" name="iṩḻiḋ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5" name="îṥ1íḋé"/>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6" name="îṥḻíďe"/>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7" name="îṡļîḑè"/>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8" name="ïṣḻíḓê"/>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89" name="íṩlîḋé"/>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0" name="iṡļîďè"/>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1" name="ïṧľidé"/>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2" name="išļïḑê"/>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3" name="iṥḻídé"/>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4" name="íṡḻidê"/>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5" name="îṧlíḍé"/>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6" name="íSļiḓ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7" name="iṧļíd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8" name="íṩḻíḑé"/>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cs typeface="+mn-ea"/>
                    <a:sym typeface="+mn-lt"/>
                  </a:endParaRPr>
                </a:p>
              </p:txBody>
            </p:sp>
            <p:sp>
              <p:nvSpPr>
                <p:cNvPr id="99" name="ïṣlïḋè"/>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0" name="îṣḷîḑe"/>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grpSp>
      </p:grpSp>
      <p:sp>
        <p:nvSpPr>
          <p:cNvPr id="207" name="文本占位符 71"/>
          <p:cNvSpPr>
            <a:spLocks noGrp="1"/>
          </p:cNvSpPr>
          <p:nvPr>
            <p:ph type="body" sz="quarter" idx="16" hasCustomPrompt="1"/>
          </p:nvPr>
        </p:nvSpPr>
        <p:spPr>
          <a:xfrm>
            <a:off x="660400" y="752939"/>
            <a:ext cx="6155531" cy="270010"/>
          </a:xfrm>
          <a:prstGeom prst="rect">
            <a:avLst/>
          </a:prstGeom>
          <a:noFill/>
        </p:spPr>
        <p:txBody>
          <a:bodyPr vert="horz" wrap="square" lIns="0" tIns="0" rIns="0" bIns="0" rtlCol="0" anchor="ctr">
            <a:spAutoFit/>
          </a:bodyPr>
          <a:lstStyle>
            <a:lvl1pPr marL="0" indent="0">
              <a:buNone/>
              <a:defRPr lang="zh-CN" altLang="en-US" sz="1600" b="1" dirty="0" smtClean="0">
                <a:solidFill>
                  <a:schemeClr val="bg1">
                    <a:lumMod val="75000"/>
                  </a:schemeClr>
                </a:solidFill>
                <a:cs typeface="+mn-ea"/>
              </a:defRPr>
            </a:lvl1pPr>
          </a:lstStyle>
          <a:p>
            <a:pPr marL="228600" lvl="0" indent="-228600">
              <a:lnSpc>
                <a:spcPct val="120000"/>
              </a:lnSpc>
            </a:pPr>
            <a:r>
              <a:rPr lang="zh-CN" altLang="en-US" dirty="0"/>
              <a:t>编辑母版文本样式</a:t>
            </a:r>
            <a:endParaRPr lang="zh-CN" altLang="en-US" dirty="0"/>
          </a:p>
        </p:txBody>
      </p:sp>
      <p:sp>
        <p:nvSpPr>
          <p:cNvPr id="2" name="图片占位符 1"/>
          <p:cNvSpPr>
            <a:spLocks noGrp="1"/>
          </p:cNvSpPr>
          <p:nvPr>
            <p:ph type="pic" sz="quarter" idx="17"/>
          </p:nvPr>
        </p:nvSpPr>
        <p:spPr>
          <a:xfrm>
            <a:off x="0" y="1959161"/>
            <a:ext cx="3720263" cy="3193007"/>
          </a:xfrm>
          <a:prstGeom prst="rect">
            <a:avLst/>
          </a:prstGeom>
        </p:spPr>
        <p:txBody>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işļïḋé"/>
          <p:cNvGrpSpPr/>
          <p:nvPr userDrawn="1"/>
        </p:nvGrpSpPr>
        <p:grpSpPr>
          <a:xfrm>
            <a:off x="8063200" y="3566334"/>
            <a:ext cx="5461474" cy="5562365"/>
            <a:chOff x="4810125" y="3095626"/>
            <a:chExt cx="687388" cy="700088"/>
          </a:xfrm>
          <a:solidFill>
            <a:schemeClr val="bg2">
              <a:alpha val="35000"/>
            </a:schemeClr>
          </a:solidFill>
        </p:grpSpPr>
        <p:sp>
          <p:nvSpPr>
            <p:cNvPr id="8" name="îṥḷïḑe"/>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9" name="îś1îḑê"/>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0" name="ïṧ1íḍè"/>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1" name="íš1íḓ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2" name="îṡḻîḑ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3" name="íSḷiḑé"/>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4" name="iṩ1ïḋè"/>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5" name="i$ḻí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6" name="íşḷíḑ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7" name="îṡḷiḋe"/>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8" name="iSḷîḋè"/>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19" name="iŝlíḋ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0" name="íṥḷïd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1" name="î$1ï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2" name="ïşľî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3" name="ïšlïḑe"/>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4" name="îṣḻîḋ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5" name="îSļïd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6" name="íṧlíḓê"/>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7" name="i$ḻiḓè"/>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8" name="ïṡ1iḑè"/>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29" name="îṩḻîḋ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0" name="îSḻîḍ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1" name="iSḷíḍê"/>
            <p:cNvSpPr/>
            <p:nvPr/>
          </p:nvSpPr>
          <p:spPr bwMode="auto">
            <a:xfrm>
              <a:off x="5207000" y="3162301"/>
              <a:ext cx="85725" cy="39688"/>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2" name="ïṩ1íḓè"/>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3" name="iṥḷîḑê"/>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4" name="íṥľidé"/>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5" name="iṧľïḓé"/>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6" name="iṥḷïdé"/>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7" name="íṣḻíd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8" name="íṡḷîḋé"/>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39" name="îşľidê"/>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sp>
          <p:nvSpPr>
            <p:cNvPr id="40" name="îṧḻiḋ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cs typeface="+mn-ea"/>
                <a:sym typeface="+mn-lt"/>
              </a:endParaRPr>
            </a:p>
          </p:txBody>
        </p:sp>
      </p:gr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76116D-CE5F-4888-8D51-6EEBF43B27D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AA879B-C656-49A3-9152-FB05D1AEECAE}" type="slidenum">
              <a:rPr lang="zh-CN" altLang="en-US" smtClean="0"/>
            </a:fld>
            <a:endParaRPr lang="zh-CN" altLang="en-US"/>
          </a:p>
        </p:txBody>
      </p:sp>
      <p:sp>
        <p:nvSpPr>
          <p:cNvPr id="44"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45"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png"/><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矩形: 圆角 150"/>
          <p:cNvSpPr/>
          <p:nvPr/>
        </p:nvSpPr>
        <p:spPr>
          <a:xfrm>
            <a:off x="1390329" y="770693"/>
            <a:ext cx="9398643" cy="3174172"/>
          </a:xfrm>
          <a:prstGeom prst="roundRect">
            <a:avLst>
              <a:gd name="adj" fmla="val 3205"/>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150" name="矩形: 圆角 149"/>
          <p:cNvSpPr/>
          <p:nvPr/>
        </p:nvSpPr>
        <p:spPr>
          <a:xfrm>
            <a:off x="950491" y="885691"/>
            <a:ext cx="10278319" cy="3174172"/>
          </a:xfrm>
          <a:prstGeom prst="roundRect">
            <a:avLst>
              <a:gd name="adj" fmla="val 2053"/>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16" name="标题 15"/>
          <p:cNvSpPr>
            <a:spLocks noGrp="1"/>
          </p:cNvSpPr>
          <p:nvPr>
            <p:ph type="ctrTitle"/>
          </p:nvPr>
        </p:nvSpPr>
        <p:spPr>
          <a:xfrm>
            <a:off x="4318000" y="4776945"/>
            <a:ext cx="3556000" cy="553720"/>
          </a:xfrm>
        </p:spPr>
        <p:txBody>
          <a:bodyPr/>
          <a:lstStyle/>
          <a:p>
            <a:pPr algn="ctr"/>
            <a:r>
              <a:rPr smtClean="0">
                <a:latin typeface="+mn-ea"/>
                <a:sym typeface="+mn-ea"/>
              </a:rPr>
              <a:t>系统时钟和串口</a:t>
            </a:r>
            <a:endParaRPr dirty="0"/>
          </a:p>
        </p:txBody>
      </p:sp>
      <p:pic>
        <p:nvPicPr>
          <p:cNvPr id="15" name="图片占位符 14"/>
          <p:cNvPicPr>
            <a:picLocks noGrp="1" noChangeAspect="1"/>
          </p:cNvPicPr>
          <p:nvPr>
            <p:ph type="pic" sz="quarter" idx="15"/>
          </p:nvPr>
        </p:nvPicPr>
        <p:blipFill rotWithShape="1">
          <a:blip r:embed="rId1">
            <a:extLst>
              <a:ext uri="{28A0092B-C50C-407E-A947-70E740481C1C}">
                <a14:useLocalDpi xmlns:a14="http://schemas.microsoft.com/office/drawing/2010/main" val="0"/>
              </a:ext>
            </a:extLst>
          </a:blip>
          <a:srcRect t="22530" b="22530"/>
          <a:stretch>
            <a:fillRect/>
          </a:stretch>
        </p:blipFill>
        <p:spPr/>
      </p:pic>
      <p:grpSp>
        <p:nvGrpSpPr>
          <p:cNvPr id="19"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4860767" y="1520825"/>
            <a:ext cx="2543492" cy="740152"/>
            <a:chOff x="2866708" y="2481344"/>
            <a:chExt cx="6458593" cy="1879440"/>
          </a:xfrm>
          <a:solidFill>
            <a:schemeClr val="bg1"/>
          </a:solidFill>
        </p:grpSpPr>
        <p:grpSp>
          <p:nvGrpSpPr>
            <p:cNvPr id="20" name="ïSļïdè"/>
            <p:cNvGrpSpPr/>
            <p:nvPr/>
          </p:nvGrpSpPr>
          <p:grpSpPr>
            <a:xfrm>
              <a:off x="2866708" y="2604783"/>
              <a:ext cx="1724148" cy="1756001"/>
              <a:chOff x="4810125" y="3095626"/>
              <a:chExt cx="687388" cy="700088"/>
            </a:xfrm>
            <a:grpFill/>
          </p:grpSpPr>
          <p:sp>
            <p:nvSpPr>
              <p:cNvPr id="49" name="íşḷidê"/>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0" name="íSľïdé"/>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1" name="ïslíḋê"/>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2" name="işļïḍ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3" name="í$ļîḓ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4" name="íşļíḑè"/>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5" name="î$1îḋé"/>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6" name="isļi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7" name="íşḷíďè"/>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8" name="ïṩľíḓê"/>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9" name="íšlïḑe"/>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0" name="iṥļïḓ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1" name="îṩḷïḓè"/>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2" name="ïśḻïdê"/>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3" name="ïSḻí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4" name="ïsľíḋè"/>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5" name="iśļíd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6" name="iṥlïḑé"/>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7" name="îṧḷiḑé"/>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8" name="ïṣḷîďé"/>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9" name="iṧḻîďé"/>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0" name="îṡ1íḓ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1" name="ïṩliḑé"/>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2" name="îSľíḓê"/>
              <p:cNvSpPr/>
              <p:nvPr/>
            </p:nvSpPr>
            <p:spPr bwMode="auto">
              <a:xfrm>
                <a:off x="5207000" y="3162301"/>
                <a:ext cx="85725" cy="39688"/>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3" name="íṧļïḋé"/>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4" name="îŝľiḋe"/>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5" name="ïṣļîḋe"/>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6" name="ís1íḋe"/>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7" name="íṧḻiďê"/>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8" name="iŝ1iḋ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9" name="iṣ1íḓê"/>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80" name="iŝliḍe"/>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81" name="iSḷid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grpSp>
        <p:grpSp>
          <p:nvGrpSpPr>
            <p:cNvPr id="21" name="íśľïďê"/>
            <p:cNvGrpSpPr/>
            <p:nvPr/>
          </p:nvGrpSpPr>
          <p:grpSpPr>
            <a:xfrm>
              <a:off x="5156287" y="2481344"/>
              <a:ext cx="4169014" cy="1469307"/>
              <a:chOff x="5722938" y="3046413"/>
              <a:chExt cx="1662113" cy="585788"/>
            </a:xfrm>
            <a:grpFill/>
          </p:grpSpPr>
          <p:sp>
            <p:nvSpPr>
              <p:cNvPr id="41" name="îSľíḑè"/>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2" name="îṥḻîďé"/>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3" name="iṣľíḍ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4" name="iSlidé"/>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5" name="ïśľïdê"/>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6" name="išḷíḍ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7" name="îṣḻîḓè"/>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8" name="iṣḷîḓé"/>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grpSp>
        <p:grpSp>
          <p:nvGrpSpPr>
            <p:cNvPr id="22" name="ïṩ1îḑé"/>
            <p:cNvGrpSpPr/>
            <p:nvPr/>
          </p:nvGrpSpPr>
          <p:grpSpPr>
            <a:xfrm>
              <a:off x="5112548" y="4078071"/>
              <a:ext cx="4180976" cy="230948"/>
              <a:chOff x="5705475" y="3683001"/>
              <a:chExt cx="1666875" cy="92075"/>
            </a:xfrm>
            <a:grpFill/>
          </p:grpSpPr>
          <p:sp>
            <p:nvSpPr>
              <p:cNvPr id="23" name="îṣḷidê"/>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4" name="íṣḻïḑ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5" name="iṧľiḍe"/>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6" name="ïšliḓê"/>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7" name="îṥlïďé"/>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8" name="ï$ľîḋè"/>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9" name="išḷîďê"/>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30" name="íŝḻîḑê"/>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31" name="ïs1îḓê"/>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32" name="íṩḻïḍè"/>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33" name="îṩḷídè"/>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solidFill>
                    <a:schemeClr val="bg1"/>
                  </a:solidFill>
                </a:endParaRPr>
              </a:p>
            </p:txBody>
          </p:sp>
          <p:sp>
            <p:nvSpPr>
              <p:cNvPr id="34" name="ïśľiďé"/>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35" name="í$ḻíďe"/>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36" name="ïs1íd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37" name="í$ļíḋ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38" name="îśľídè"/>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solidFill>
                    <a:schemeClr val="bg1"/>
                  </a:solidFill>
                </a:endParaRPr>
              </a:p>
            </p:txBody>
          </p:sp>
          <p:sp>
            <p:nvSpPr>
              <p:cNvPr id="39" name="işḷîḑe"/>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0" name="íṧlîḍé"/>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grpSp>
      </p:grpSp>
      <p:sp>
        <p:nvSpPr>
          <p:cNvPr id="83" name="副标题 16"/>
          <p:cNvSpPr txBox="1"/>
          <p:nvPr/>
        </p:nvSpPr>
        <p:spPr>
          <a:xfrm>
            <a:off x="5359400" y="5520690"/>
            <a:ext cx="1371600" cy="332105"/>
          </a:xfrm>
          <a:prstGeom prst="rect">
            <a:avLst/>
          </a:prstGeom>
          <a:noFill/>
        </p:spPr>
        <p:txBody>
          <a:bodyPr vert="horz" wrap="none" lIns="0" tIns="0" rIns="0" bIns="0" rtlCol="0" anchor="ctr">
            <a:spAutoFit/>
          </a:bodyPr>
          <a:lstStyle>
            <a:lvl1pPr marL="0" indent="0" algn="ctr" defTabSz="914400" rtl="0" eaLnBrk="1" latinLnBrk="0" hangingPunct="1">
              <a:lnSpc>
                <a:spcPct val="90000"/>
              </a:lnSpc>
              <a:spcBef>
                <a:spcPts val="1000"/>
              </a:spcBef>
              <a:buFont typeface="Arial" panose="020B0604020202020204" pitchFamily="34" charset="0"/>
              <a:buNone/>
              <a:defRPr lang="zh-CN" altLang="en-US" sz="1800" b="0" kern="1200" dirty="0">
                <a:solidFill>
                  <a:schemeClr val="bg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lnSpc>
                <a:spcPct val="120000"/>
              </a:lnSpc>
              <a:spcBef>
                <a:spcPts val="0"/>
              </a:spcBef>
            </a:pPr>
            <a:r>
              <a:rPr lang="zh-CN" altLang="en-US" smtClean="0">
                <a:solidFill>
                  <a:schemeClr val="accent1">
                    <a:lumMod val="60000"/>
                    <a:lumOff val="40000"/>
                  </a:schemeClr>
                </a:solidFill>
              </a:rPr>
              <a:t>主讲人：陈凯</a:t>
            </a:r>
            <a:endParaRPr dirty="0" smtClean="0">
              <a:solidFill>
                <a:schemeClr val="accent1">
                  <a:lumMod val="60000"/>
                  <a:lumOff val="40000"/>
                </a:schemeClr>
              </a:solidFill>
            </a:endParaRPr>
          </a:p>
        </p:txBody>
      </p:sp>
      <p:sp>
        <p:nvSpPr>
          <p:cNvPr id="2" name="副标题 16"/>
          <p:cNvSpPr txBox="1"/>
          <p:nvPr/>
        </p:nvSpPr>
        <p:spPr>
          <a:xfrm>
            <a:off x="4354830" y="6113780"/>
            <a:ext cx="4101465" cy="332105"/>
          </a:xfrm>
          <a:prstGeom prst="rect">
            <a:avLst/>
          </a:prstGeom>
          <a:noFill/>
        </p:spPr>
        <p:txBody>
          <a:bodyPr vert="horz" wrap="square" lIns="0" tIns="0" rIns="0" bIns="0" rtlCol="0" anchor="ctr">
            <a:spAutoFit/>
          </a:bodyPr>
          <a:lstStyle>
            <a:lvl1pPr marL="0" indent="0" algn="ctr" defTabSz="914400" rtl="0" eaLnBrk="1" latinLnBrk="0" hangingPunct="1">
              <a:lnSpc>
                <a:spcPct val="90000"/>
              </a:lnSpc>
              <a:spcBef>
                <a:spcPts val="1000"/>
              </a:spcBef>
              <a:buFont typeface="Arial" panose="020B0604020202020204" pitchFamily="34" charset="0"/>
              <a:buNone/>
              <a:defRPr lang="zh-CN" altLang="en-US" sz="1800" b="0" kern="1200" dirty="0">
                <a:solidFill>
                  <a:schemeClr val="bg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lnSpc>
                <a:spcPct val="120000"/>
              </a:lnSpc>
              <a:spcBef>
                <a:spcPts val="0"/>
              </a:spcBef>
            </a:pPr>
            <a:r>
              <a:rPr smtClean="0">
                <a:solidFill>
                  <a:schemeClr val="accent1">
                    <a:lumMod val="60000"/>
                    <a:lumOff val="40000"/>
                  </a:schemeClr>
                </a:solidFill>
                <a:sym typeface="+mn-ea"/>
              </a:rPr>
              <a:t>硬件平台：MSP430FR6989 LaunchPad</a:t>
            </a:r>
            <a:endParaRPr dirty="0" smtClean="0">
              <a:solidFill>
                <a:schemeClr val="accent1">
                  <a:lumMod val="60000"/>
                  <a:lumOff val="4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03225" y="251621"/>
            <a:ext cx="6155531" cy="675057"/>
          </a:xfrm>
        </p:spPr>
        <p:txBody>
          <a:bodyPr/>
          <a:lstStyle/>
          <a:p>
            <a:r>
              <a:rPr sz="2800" dirty="0">
                <a:latin typeface="宋体" panose="02010600030101010101" pitchFamily="2" charset="-122"/>
                <a:ea typeface="宋体" panose="02010600030101010101" pitchFamily="2" charset="-122"/>
                <a:cs typeface="宋体" panose="02010600030101010101" pitchFamily="2" charset="-122"/>
              </a:rPr>
              <a:t>串口发送与接收</a:t>
            </a:r>
            <a:endParaRPr sz="2800" dirty="0">
              <a:latin typeface="宋体" panose="02010600030101010101" pitchFamily="2" charset="-122"/>
              <a:ea typeface="宋体" panose="02010600030101010101" pitchFamily="2" charset="-122"/>
              <a:cs typeface="宋体" panose="02010600030101010101" pitchFamily="2" charset="-122"/>
            </a:endParaRPr>
          </a:p>
        </p:txBody>
      </p:sp>
      <p:grpSp>
        <p:nvGrpSpPr>
          <p:cNvPr id="14" name="组合 13"/>
          <p:cNvGrpSpPr/>
          <p:nvPr/>
        </p:nvGrpSpPr>
        <p:grpSpPr>
          <a:xfrm rot="0">
            <a:off x="666750" y="1557655"/>
            <a:ext cx="10858500" cy="4576445"/>
            <a:chOff x="648970" y="1557338"/>
            <a:chExt cx="10858500" cy="4576762"/>
          </a:xfrm>
        </p:grpSpPr>
        <p:sp>
          <p:nvSpPr>
            <p:cNvPr id="2" name="矩形: 圆角 1"/>
            <p:cNvSpPr/>
            <p:nvPr/>
          </p:nvSpPr>
          <p:spPr>
            <a:xfrm>
              <a:off x="648970" y="1557338"/>
              <a:ext cx="10858500" cy="4576762"/>
            </a:xfrm>
            <a:prstGeom prst="roundRect">
              <a:avLst>
                <a:gd name="adj" fmla="val 2559"/>
              </a:avLst>
            </a:prstGeom>
            <a:gradFill flip="none" rotWithShape="1">
              <a:gsLst>
                <a:gs pos="0">
                  <a:schemeClr val="bg1"/>
                </a:gs>
                <a:gs pos="100000">
                  <a:srgbClr val="F8F8F8"/>
                </a:gs>
              </a:gsLst>
              <a:lin ang="5400000" scaled="1"/>
              <a:tileRect/>
            </a:gradFill>
            <a:ln>
              <a:noFill/>
            </a:ln>
            <a:effectLst>
              <a:outerShdw blurRad="3175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0" tIns="540000" rIns="540000" bIns="72000" numCol="1" spcCol="0" rtlCol="0" fromWordArt="0" anchor="ctr" anchorCtr="0" forceAA="0" compatLnSpc="1">
              <a:normAutofit/>
            </a:bodyPr>
            <a:lstStyle/>
            <a:p>
              <a:pPr algn="just">
                <a:lnSpc>
                  <a:spcPct val="120000"/>
                </a:lnSpc>
              </a:pPr>
              <a:endParaRPr lang="zh-CN" altLang="en-US" sz="2000" dirty="0">
                <a:solidFill>
                  <a:schemeClr val="tx1"/>
                </a:solidFill>
                <a:cs typeface="+mn-ea"/>
                <a:sym typeface="+mn-lt"/>
              </a:endParaRPr>
            </a:p>
          </p:txBody>
        </p:sp>
        <p:sp>
          <p:nvSpPr>
            <p:cNvPr id="6" name="矩形 5"/>
            <p:cNvSpPr/>
            <p:nvPr/>
          </p:nvSpPr>
          <p:spPr>
            <a:xfrm>
              <a:off x="2752090" y="1916138"/>
              <a:ext cx="6898005" cy="3859797"/>
            </a:xfrm>
            <a:prstGeom prst="rect">
              <a:avLst/>
            </a:prstGeom>
          </p:spPr>
          <p:txBody>
            <a:bodyPr wrap="square">
              <a:noAutofit/>
            </a:bodyPr>
            <a:lstStyle/>
            <a:p>
              <a:pPr indent="0" algn="just">
                <a:lnSpc>
                  <a:spcPct val="150000"/>
                </a:lnSpc>
                <a:buFont typeface="Arial" panose="020B0604020202020204" pitchFamily="34" charset="0"/>
                <a:buNone/>
              </a:pPr>
              <a:endParaRPr lang="zh-CN" sz="2000"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r>
                <a:rPr lang="zh-CN" sz="2000" dirty="0">
                  <a:latin typeface="Times New Roman" panose="02020603050405020304" charset="0"/>
                  <a:ea typeface="宋体" panose="02010600030101010101" pitchFamily="2" charset="-122"/>
                  <a:cs typeface="Times New Roman" panose="02020603050405020304" charset="0"/>
                  <a:sym typeface="+mn-lt"/>
                </a:rPr>
                <a:t>发送（</a:t>
              </a:r>
              <a:r>
                <a:rPr lang="en-US" altLang="zh-CN" sz="2000" dirty="0">
                  <a:latin typeface="Times New Roman" panose="02020603050405020304" charset="0"/>
                  <a:ea typeface="宋体" panose="02010600030101010101" pitchFamily="2" charset="-122"/>
                  <a:cs typeface="Times New Roman" panose="02020603050405020304" charset="0"/>
                  <a:sym typeface="+mn-lt"/>
                </a:rPr>
                <a:t>TX</a:t>
              </a:r>
              <a:r>
                <a:rPr lang="zh-CN" sz="2000" dirty="0">
                  <a:latin typeface="Times New Roman" panose="02020603050405020304" charset="0"/>
                  <a:ea typeface="宋体" panose="02010600030101010101" pitchFamily="2" charset="-122"/>
                  <a:cs typeface="Times New Roman" panose="02020603050405020304" charset="0"/>
                  <a:sym typeface="+mn-lt"/>
                </a:rPr>
                <a:t>）：一般使用轮询发送。寄存器：UCAx</a:t>
              </a:r>
              <a:r>
                <a:rPr lang="en-US" altLang="zh-CN" sz="2000" dirty="0">
                  <a:latin typeface="Times New Roman" panose="02020603050405020304" charset="0"/>
                  <a:ea typeface="宋体" panose="02010600030101010101" pitchFamily="2" charset="-122"/>
                  <a:cs typeface="Times New Roman" panose="02020603050405020304" charset="0"/>
                  <a:sym typeface="+mn-lt"/>
                </a:rPr>
                <a:t>T</a:t>
              </a:r>
              <a:r>
                <a:rPr lang="zh-CN" sz="2000" dirty="0">
                  <a:latin typeface="Times New Roman" panose="02020603050405020304" charset="0"/>
                  <a:ea typeface="宋体" panose="02010600030101010101" pitchFamily="2" charset="-122"/>
                  <a:cs typeface="Times New Roman" panose="02020603050405020304" charset="0"/>
                  <a:sym typeface="+mn-lt"/>
                </a:rPr>
                <a:t>XBUF</a:t>
              </a:r>
              <a:endParaRPr lang="zh-CN" sz="2000"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r>
                <a:rPr lang="zh-CN" sz="2000" dirty="0">
                  <a:latin typeface="Times New Roman" panose="02020603050405020304" charset="0"/>
                  <a:ea typeface="宋体" panose="02010600030101010101" pitchFamily="2" charset="-122"/>
                  <a:cs typeface="Times New Roman" panose="02020603050405020304" charset="0"/>
                  <a:sym typeface="+mn-lt"/>
                </a:rPr>
                <a:t>接收（</a:t>
              </a:r>
              <a:r>
                <a:rPr lang="en-US" altLang="zh-CN" sz="2000" dirty="0">
                  <a:latin typeface="Times New Roman" panose="02020603050405020304" charset="0"/>
                  <a:ea typeface="宋体" panose="02010600030101010101" pitchFamily="2" charset="-122"/>
                  <a:cs typeface="Times New Roman" panose="02020603050405020304" charset="0"/>
                  <a:sym typeface="+mn-lt"/>
                </a:rPr>
                <a:t>RX</a:t>
              </a:r>
              <a:r>
                <a:rPr lang="zh-CN" sz="2000" dirty="0">
                  <a:latin typeface="Times New Roman" panose="02020603050405020304" charset="0"/>
                  <a:ea typeface="宋体" panose="02010600030101010101" pitchFamily="2" charset="-122"/>
                  <a:cs typeface="Times New Roman" panose="02020603050405020304" charset="0"/>
                  <a:sym typeface="+mn-lt"/>
                </a:rPr>
                <a:t>）：一般使用中断接受。</a:t>
              </a:r>
              <a:r>
                <a:rPr lang="zh-CN" sz="2000" dirty="0">
                  <a:latin typeface="Times New Roman" panose="02020603050405020304" charset="0"/>
                  <a:ea typeface="宋体" panose="02010600030101010101" pitchFamily="2" charset="-122"/>
                  <a:cs typeface="Times New Roman" panose="02020603050405020304" charset="0"/>
                  <a:sym typeface="+mn-lt"/>
                </a:rPr>
                <a:t>寄存器：UCAxRXBUF</a:t>
              </a:r>
              <a:endParaRPr lang="zh-CN" sz="2000"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endParaRPr sz="2000"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endParaRPr sz="2000" dirty="0">
                <a:latin typeface="Times New Roman" panose="02020603050405020304" charset="0"/>
                <a:ea typeface="宋体" panose="02010600030101010101" pitchFamily="2" charset="-122"/>
                <a:cs typeface="Times New Roman" panose="02020603050405020304" charset="0"/>
                <a:sym typeface="+mn-lt"/>
              </a:endParaRPr>
            </a:p>
          </p:txBody>
        </p:sp>
      </p:grpSp>
      <p:pic>
        <p:nvPicPr>
          <p:cNvPr id="3" name="图片 2"/>
          <p:cNvPicPr>
            <a:picLocks noChangeAspect="1"/>
          </p:cNvPicPr>
          <p:nvPr>
            <p:custDataLst>
              <p:tags r:id="rId1"/>
            </p:custDataLst>
          </p:nvPr>
        </p:nvPicPr>
        <p:blipFill>
          <a:blip r:embed="rId2"/>
          <a:stretch>
            <a:fillRect/>
          </a:stretch>
        </p:blipFill>
        <p:spPr>
          <a:xfrm>
            <a:off x="4410075" y="3823335"/>
            <a:ext cx="3371850" cy="19526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03225" y="251621"/>
            <a:ext cx="6155531" cy="675057"/>
          </a:xfrm>
        </p:spPr>
        <p:txBody>
          <a:bodyPr/>
          <a:lstStyle/>
          <a:p>
            <a:r>
              <a:rPr sz="2800" dirty="0">
                <a:latin typeface="宋体" panose="02010600030101010101" pitchFamily="2" charset="-122"/>
                <a:ea typeface="宋体" panose="02010600030101010101" pitchFamily="2" charset="-122"/>
                <a:cs typeface="宋体" panose="02010600030101010101" pitchFamily="2" charset="-122"/>
              </a:rPr>
              <a:t>中断</a:t>
            </a:r>
            <a:endParaRPr sz="2800" dirty="0">
              <a:latin typeface="宋体" panose="02010600030101010101" pitchFamily="2" charset="-122"/>
              <a:ea typeface="宋体" panose="02010600030101010101" pitchFamily="2" charset="-122"/>
              <a:cs typeface="宋体" panose="02010600030101010101" pitchFamily="2" charset="-122"/>
            </a:endParaRPr>
          </a:p>
        </p:txBody>
      </p:sp>
      <p:grpSp>
        <p:nvGrpSpPr>
          <p:cNvPr id="14" name="组合 13"/>
          <p:cNvGrpSpPr/>
          <p:nvPr/>
        </p:nvGrpSpPr>
        <p:grpSpPr>
          <a:xfrm rot="0">
            <a:off x="666750" y="1557655"/>
            <a:ext cx="10858500" cy="4576445"/>
            <a:chOff x="648970" y="1557338"/>
            <a:chExt cx="10858500" cy="4576762"/>
          </a:xfrm>
        </p:grpSpPr>
        <p:sp>
          <p:nvSpPr>
            <p:cNvPr id="2" name="矩形: 圆角 1"/>
            <p:cNvSpPr/>
            <p:nvPr/>
          </p:nvSpPr>
          <p:spPr>
            <a:xfrm>
              <a:off x="648970" y="1557338"/>
              <a:ext cx="10858500" cy="4576762"/>
            </a:xfrm>
            <a:prstGeom prst="roundRect">
              <a:avLst>
                <a:gd name="adj" fmla="val 2559"/>
              </a:avLst>
            </a:prstGeom>
            <a:gradFill flip="none" rotWithShape="1">
              <a:gsLst>
                <a:gs pos="0">
                  <a:schemeClr val="bg1"/>
                </a:gs>
                <a:gs pos="100000">
                  <a:srgbClr val="F8F8F8"/>
                </a:gs>
              </a:gsLst>
              <a:lin ang="5400000" scaled="1"/>
              <a:tileRect/>
            </a:gradFill>
            <a:ln>
              <a:noFill/>
            </a:ln>
            <a:effectLst>
              <a:outerShdw blurRad="3175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0" tIns="540000" rIns="540000" bIns="72000" numCol="1" spcCol="0" rtlCol="0" fromWordArt="0" anchor="ctr" anchorCtr="0" forceAA="0" compatLnSpc="1">
              <a:normAutofit/>
            </a:bodyPr>
            <a:lstStyle/>
            <a:p>
              <a:pPr algn="just">
                <a:lnSpc>
                  <a:spcPct val="120000"/>
                </a:lnSpc>
              </a:pPr>
              <a:endParaRPr lang="zh-CN" altLang="en-US" sz="2000" dirty="0">
                <a:solidFill>
                  <a:schemeClr val="tx1"/>
                </a:solidFill>
                <a:cs typeface="+mn-ea"/>
                <a:sym typeface="+mn-lt"/>
              </a:endParaRPr>
            </a:p>
          </p:txBody>
        </p:sp>
        <p:sp>
          <p:nvSpPr>
            <p:cNvPr id="6" name="矩形 5"/>
            <p:cNvSpPr/>
            <p:nvPr/>
          </p:nvSpPr>
          <p:spPr>
            <a:xfrm>
              <a:off x="1200150" y="1907247"/>
              <a:ext cx="9756775" cy="3859797"/>
            </a:xfrm>
            <a:prstGeom prst="rect">
              <a:avLst/>
            </a:prstGeom>
          </p:spPr>
          <p:txBody>
            <a:bodyPr wrap="square">
              <a:noAutofit/>
            </a:bodyPr>
            <a:lstStyle/>
            <a:p>
              <a:pPr indent="0" algn="just">
                <a:lnSpc>
                  <a:spcPct val="150000"/>
                </a:lnSpc>
                <a:buFont typeface="Arial" panose="020B0604020202020204" pitchFamily="34" charset="0"/>
                <a:buNone/>
              </a:pPr>
              <a:r>
                <a:rPr sz="2000" dirty="0">
                  <a:latin typeface="Times New Roman" panose="02020603050405020304" charset="0"/>
                  <a:ea typeface="宋体" panose="02010600030101010101" pitchFamily="2" charset="-122"/>
                  <a:cs typeface="Times New Roman" panose="02020603050405020304" charset="0"/>
                  <a:sym typeface="+mn-lt"/>
                </a:rPr>
                <a:t>中断：CPU在处理某一事件A时，发生的另外某一事件B请求CPU去处理（产生了中断），随后CPU暂时中断当前正在执行的任务，去对事件B进行处理，CPU处理完事件B后再返回之前中断的位置继续执行原来的事件A，这一过程总称为中断。</a:t>
              </a:r>
              <a:endParaRPr sz="2000"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endParaRPr sz="2000" dirty="0">
                <a:latin typeface="Times New Roman" panose="02020603050405020304" charset="0"/>
                <a:ea typeface="宋体" panose="02010600030101010101" pitchFamily="2" charset="-122"/>
                <a:cs typeface="Times New Roman" panose="02020603050405020304" charset="0"/>
                <a:sym typeface="+mn-lt"/>
              </a:endParaRPr>
            </a:p>
          </p:txBody>
        </p:sp>
      </p:grpSp>
      <p:pic>
        <p:nvPicPr>
          <p:cNvPr id="3" name="图片 2"/>
          <p:cNvPicPr>
            <a:picLocks noChangeAspect="1"/>
          </p:cNvPicPr>
          <p:nvPr/>
        </p:nvPicPr>
        <p:blipFill>
          <a:blip r:embed="rId1"/>
          <a:stretch>
            <a:fillRect/>
          </a:stretch>
        </p:blipFill>
        <p:spPr>
          <a:xfrm>
            <a:off x="4448810" y="3462020"/>
            <a:ext cx="3295650" cy="23050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03225" y="251621"/>
            <a:ext cx="6155531" cy="675057"/>
          </a:xfrm>
        </p:spPr>
        <p:txBody>
          <a:bodyPr/>
          <a:lstStyle/>
          <a:p>
            <a:r>
              <a:rPr sz="2800" dirty="0">
                <a:latin typeface="宋体" panose="02010600030101010101" pitchFamily="2" charset="-122"/>
                <a:ea typeface="宋体" panose="02010600030101010101" pitchFamily="2" charset="-122"/>
                <a:cs typeface="宋体" panose="02010600030101010101" pitchFamily="2" charset="-122"/>
              </a:rPr>
              <a:t>中断向量</a:t>
            </a:r>
            <a:endParaRPr sz="2800" dirty="0">
              <a:latin typeface="宋体" panose="02010600030101010101" pitchFamily="2" charset="-122"/>
              <a:ea typeface="宋体" panose="02010600030101010101" pitchFamily="2" charset="-122"/>
              <a:cs typeface="宋体" panose="02010600030101010101" pitchFamily="2" charset="-122"/>
            </a:endParaRPr>
          </a:p>
        </p:txBody>
      </p:sp>
      <p:grpSp>
        <p:nvGrpSpPr>
          <p:cNvPr id="14" name="组合 13"/>
          <p:cNvGrpSpPr/>
          <p:nvPr/>
        </p:nvGrpSpPr>
        <p:grpSpPr>
          <a:xfrm rot="0">
            <a:off x="6013450" y="1567180"/>
            <a:ext cx="5530215" cy="4576445"/>
            <a:chOff x="648970" y="1557338"/>
            <a:chExt cx="10858500" cy="4576762"/>
          </a:xfrm>
        </p:grpSpPr>
        <p:sp>
          <p:nvSpPr>
            <p:cNvPr id="2" name="矩形: 圆角 1"/>
            <p:cNvSpPr/>
            <p:nvPr/>
          </p:nvSpPr>
          <p:spPr>
            <a:xfrm>
              <a:off x="648970" y="1557338"/>
              <a:ext cx="10858500" cy="4576762"/>
            </a:xfrm>
            <a:prstGeom prst="roundRect">
              <a:avLst>
                <a:gd name="adj" fmla="val 2559"/>
              </a:avLst>
            </a:prstGeom>
            <a:gradFill flip="none" rotWithShape="1">
              <a:gsLst>
                <a:gs pos="0">
                  <a:schemeClr val="bg1"/>
                </a:gs>
                <a:gs pos="100000">
                  <a:srgbClr val="F8F8F8"/>
                </a:gs>
              </a:gsLst>
              <a:lin ang="5400000" scaled="1"/>
              <a:tileRect/>
            </a:gradFill>
            <a:ln>
              <a:noFill/>
            </a:ln>
            <a:effectLst>
              <a:outerShdw blurRad="3175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0" tIns="540000" rIns="540000" bIns="72000" numCol="1" spcCol="0" rtlCol="0" fromWordArt="0" anchor="ctr" anchorCtr="0" forceAA="0" compatLnSpc="1">
              <a:normAutofit/>
            </a:bodyPr>
            <a:lstStyle/>
            <a:p>
              <a:pPr algn="just">
                <a:lnSpc>
                  <a:spcPct val="120000"/>
                </a:lnSpc>
              </a:pPr>
              <a:endParaRPr lang="zh-CN" altLang="en-US" sz="2000" dirty="0">
                <a:solidFill>
                  <a:schemeClr val="tx1"/>
                </a:solidFill>
                <a:cs typeface="+mn-ea"/>
                <a:sym typeface="+mn-lt"/>
              </a:endParaRPr>
            </a:p>
          </p:txBody>
        </p:sp>
        <p:sp>
          <p:nvSpPr>
            <p:cNvPr id="6" name="矩形 5"/>
            <p:cNvSpPr/>
            <p:nvPr/>
          </p:nvSpPr>
          <p:spPr>
            <a:xfrm>
              <a:off x="1200150" y="1907247"/>
              <a:ext cx="9756775" cy="3859797"/>
            </a:xfrm>
            <a:prstGeom prst="rect">
              <a:avLst/>
            </a:prstGeom>
          </p:spPr>
          <p:txBody>
            <a:bodyPr wrap="square">
              <a:noAutofit/>
            </a:bodyPr>
            <a:lstStyle/>
            <a:p>
              <a:pPr indent="0" algn="just">
                <a:lnSpc>
                  <a:spcPct val="150000"/>
                </a:lnSpc>
                <a:buFont typeface="Arial" panose="020B0604020202020204" pitchFamily="34" charset="0"/>
                <a:buNone/>
              </a:pPr>
              <a:endParaRPr sz="2000" dirty="0">
                <a:latin typeface="Times New Roman" panose="02020603050405020304" charset="0"/>
                <a:ea typeface="宋体" panose="02010600030101010101" pitchFamily="2" charset="-122"/>
                <a:cs typeface="Times New Roman" panose="02020603050405020304" charset="0"/>
                <a:sym typeface="+mn-lt"/>
              </a:endParaRPr>
            </a:p>
          </p:txBody>
        </p:sp>
      </p:grpSp>
      <p:pic>
        <p:nvPicPr>
          <p:cNvPr id="3" name="图片 2"/>
          <p:cNvPicPr>
            <a:picLocks noChangeAspect="1"/>
          </p:cNvPicPr>
          <p:nvPr/>
        </p:nvPicPr>
        <p:blipFill>
          <a:blip r:embed="rId1"/>
          <a:stretch>
            <a:fillRect/>
          </a:stretch>
        </p:blipFill>
        <p:spPr>
          <a:xfrm>
            <a:off x="403225" y="1125220"/>
            <a:ext cx="5286375" cy="5172075"/>
          </a:xfrm>
          <a:prstGeom prst="rect">
            <a:avLst/>
          </a:prstGeom>
        </p:spPr>
      </p:pic>
      <p:pic>
        <p:nvPicPr>
          <p:cNvPr id="4" name="图片 3"/>
          <p:cNvPicPr>
            <a:picLocks noChangeAspect="1"/>
          </p:cNvPicPr>
          <p:nvPr/>
        </p:nvPicPr>
        <p:blipFill>
          <a:blip r:embed="rId2"/>
          <a:stretch>
            <a:fillRect/>
          </a:stretch>
        </p:blipFill>
        <p:spPr>
          <a:xfrm>
            <a:off x="7045325" y="2589530"/>
            <a:ext cx="3467100" cy="962025"/>
          </a:xfrm>
          <a:prstGeom prst="rect">
            <a:avLst/>
          </a:prstGeom>
        </p:spPr>
      </p:pic>
      <p:sp>
        <p:nvSpPr>
          <p:cNvPr id="5" name="文本框 4"/>
          <p:cNvSpPr txBox="1"/>
          <p:nvPr/>
        </p:nvSpPr>
        <p:spPr>
          <a:xfrm>
            <a:off x="6294120" y="1907540"/>
            <a:ext cx="2722880" cy="398780"/>
          </a:xfrm>
          <a:prstGeom prst="rect">
            <a:avLst/>
          </a:prstGeom>
          <a:noFill/>
        </p:spPr>
        <p:txBody>
          <a:bodyPr wrap="none" rtlCol="0">
            <a:spAutoFit/>
          </a:bodyPr>
          <a:p>
            <a:r>
              <a:rPr lang="en-US" altLang="zh-CN" sz="2000">
                <a:latin typeface="宋体" panose="02010600030101010101" pitchFamily="2" charset="-122"/>
                <a:ea typeface="宋体" panose="02010600030101010101" pitchFamily="2" charset="-122"/>
                <a:cs typeface="宋体" panose="02010600030101010101" pitchFamily="2" charset="-122"/>
              </a:rPr>
              <a:t>MSP430</a:t>
            </a:r>
            <a:r>
              <a:rPr lang="zh-CN" altLang="en-US" sz="2000">
                <a:latin typeface="宋体" panose="02010600030101010101" pitchFamily="2" charset="-122"/>
                <a:ea typeface="宋体" panose="02010600030101010101" pitchFamily="2" charset="-122"/>
                <a:cs typeface="宋体" panose="02010600030101010101" pitchFamily="2" charset="-122"/>
              </a:rPr>
              <a:t>中断函数的格式</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8" name="文本框 7"/>
          <p:cNvSpPr txBox="1"/>
          <p:nvPr/>
        </p:nvSpPr>
        <p:spPr>
          <a:xfrm>
            <a:off x="6417310" y="4454525"/>
            <a:ext cx="4998085" cy="1322070"/>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cs typeface="宋体" panose="02010600030101010101" pitchFamily="2" charset="-122"/>
              </a:rPr>
              <a:t>__even_in_range函数</a:t>
            </a:r>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使用__even_in_range 的好处是可以生成效率比较高的代码，在判断多中断源的中断的来源时可以使用此函数。</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03225" y="251621"/>
            <a:ext cx="6155531" cy="675057"/>
          </a:xfrm>
        </p:spPr>
        <p:txBody>
          <a:bodyPr/>
          <a:lstStyle/>
          <a:p>
            <a:r>
              <a:rPr sz="2800" dirty="0">
                <a:latin typeface="宋体" panose="02010600030101010101" pitchFamily="2" charset="-122"/>
                <a:ea typeface="宋体" panose="02010600030101010101" pitchFamily="2" charset="-122"/>
                <a:cs typeface="宋体" panose="02010600030101010101" pitchFamily="2" charset="-122"/>
              </a:rPr>
              <a:t>练习</a:t>
            </a:r>
            <a:endParaRPr sz="2800" dirty="0">
              <a:latin typeface="宋体" panose="02010600030101010101" pitchFamily="2" charset="-122"/>
              <a:ea typeface="宋体" panose="02010600030101010101" pitchFamily="2" charset="-122"/>
              <a:cs typeface="宋体" panose="02010600030101010101" pitchFamily="2" charset="-122"/>
            </a:endParaRPr>
          </a:p>
        </p:txBody>
      </p:sp>
      <p:grpSp>
        <p:nvGrpSpPr>
          <p:cNvPr id="14" name="组合 13"/>
          <p:cNvGrpSpPr/>
          <p:nvPr/>
        </p:nvGrpSpPr>
        <p:grpSpPr>
          <a:xfrm rot="0">
            <a:off x="666750" y="1557655"/>
            <a:ext cx="10858500" cy="4576445"/>
            <a:chOff x="648970" y="1557338"/>
            <a:chExt cx="10858500" cy="4576762"/>
          </a:xfrm>
        </p:grpSpPr>
        <p:sp>
          <p:nvSpPr>
            <p:cNvPr id="2" name="矩形: 圆角 1"/>
            <p:cNvSpPr/>
            <p:nvPr/>
          </p:nvSpPr>
          <p:spPr>
            <a:xfrm>
              <a:off x="648970" y="1557338"/>
              <a:ext cx="10858500" cy="4576762"/>
            </a:xfrm>
            <a:prstGeom prst="roundRect">
              <a:avLst>
                <a:gd name="adj" fmla="val 2559"/>
              </a:avLst>
            </a:prstGeom>
            <a:gradFill flip="none" rotWithShape="1">
              <a:gsLst>
                <a:gs pos="0">
                  <a:schemeClr val="bg1"/>
                </a:gs>
                <a:gs pos="100000">
                  <a:srgbClr val="F8F8F8"/>
                </a:gs>
              </a:gsLst>
              <a:lin ang="5400000" scaled="1"/>
              <a:tileRect/>
            </a:gradFill>
            <a:ln>
              <a:noFill/>
            </a:ln>
            <a:effectLst>
              <a:outerShdw blurRad="3175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0" tIns="540000" rIns="540000" bIns="72000" numCol="1" spcCol="0" rtlCol="0" fromWordArt="0" anchor="ctr" anchorCtr="0" forceAA="0" compatLnSpc="1">
              <a:normAutofit/>
            </a:bodyPr>
            <a:lstStyle/>
            <a:p>
              <a:pPr algn="just">
                <a:lnSpc>
                  <a:spcPct val="120000"/>
                </a:lnSpc>
              </a:pPr>
              <a:endParaRPr lang="zh-CN" altLang="en-US" sz="2000" dirty="0">
                <a:solidFill>
                  <a:schemeClr val="tx1"/>
                </a:solidFill>
                <a:cs typeface="+mn-ea"/>
                <a:sym typeface="+mn-lt"/>
              </a:endParaRPr>
            </a:p>
          </p:txBody>
        </p:sp>
        <p:sp>
          <p:nvSpPr>
            <p:cNvPr id="6" name="矩形 5"/>
            <p:cNvSpPr/>
            <p:nvPr/>
          </p:nvSpPr>
          <p:spPr>
            <a:xfrm>
              <a:off x="1200150" y="1907247"/>
              <a:ext cx="9756775" cy="3859797"/>
            </a:xfrm>
            <a:prstGeom prst="rect">
              <a:avLst/>
            </a:prstGeom>
          </p:spPr>
          <p:txBody>
            <a:bodyPr wrap="square">
              <a:noAutofit/>
            </a:bodyPr>
            <a:lstStyle/>
            <a:p>
              <a:pPr indent="0" algn="just">
                <a:lnSpc>
                  <a:spcPct val="150000"/>
                </a:lnSpc>
                <a:buFont typeface="Arial" panose="020B0604020202020204" pitchFamily="34" charset="0"/>
                <a:buNone/>
              </a:pPr>
              <a:r>
                <a:rPr lang="zh-CN" sz="2000" dirty="0">
                  <a:latin typeface="Times New Roman" panose="02020603050405020304" charset="0"/>
                  <a:ea typeface="宋体" panose="02010600030101010101" pitchFamily="2" charset="-122"/>
                  <a:cs typeface="Times New Roman" panose="02020603050405020304" charset="0"/>
                  <a:sym typeface="+mn-lt"/>
                </a:rPr>
                <a:t>练习</a:t>
              </a:r>
              <a:r>
                <a:rPr lang="en-US" altLang="zh-CN" sz="2000" dirty="0">
                  <a:latin typeface="Times New Roman" panose="02020603050405020304" charset="0"/>
                  <a:ea typeface="宋体" panose="02010600030101010101" pitchFamily="2" charset="-122"/>
                  <a:cs typeface="Times New Roman" panose="02020603050405020304" charset="0"/>
                  <a:sym typeface="+mn-lt"/>
                </a:rPr>
                <a:t>1</a:t>
              </a:r>
              <a:r>
                <a:rPr lang="zh-CN" altLang="en-US" sz="2000" dirty="0">
                  <a:latin typeface="Times New Roman" panose="02020603050405020304" charset="0"/>
                  <a:ea typeface="宋体" panose="02010600030101010101" pitchFamily="2" charset="-122"/>
                  <a:cs typeface="Times New Roman" panose="02020603050405020304" charset="0"/>
                  <a:sym typeface="+mn-lt"/>
                </a:rPr>
                <a:t>：短按按键</a:t>
              </a:r>
              <a:r>
                <a:rPr lang="en-US" altLang="zh-CN" sz="2000" dirty="0">
                  <a:latin typeface="Times New Roman" panose="02020603050405020304" charset="0"/>
                  <a:ea typeface="宋体" panose="02010600030101010101" pitchFamily="2" charset="-122"/>
                  <a:cs typeface="Times New Roman" panose="02020603050405020304" charset="0"/>
                  <a:sym typeface="+mn-lt"/>
                </a:rPr>
                <a:t>S1</a:t>
              </a:r>
              <a:r>
                <a:rPr lang="zh-CN" altLang="en-US" sz="2000" dirty="0">
                  <a:latin typeface="Times New Roman" panose="02020603050405020304" charset="0"/>
                  <a:ea typeface="宋体" panose="02010600030101010101" pitchFamily="2" charset="-122"/>
                  <a:cs typeface="Times New Roman" panose="02020603050405020304" charset="0"/>
                  <a:sym typeface="+mn-lt"/>
                </a:rPr>
                <a:t>，给串口发送消息</a:t>
              </a:r>
              <a:r>
                <a:rPr lang="en-US" altLang="zh-CN" sz="2000" dirty="0">
                  <a:latin typeface="Times New Roman" panose="02020603050405020304" charset="0"/>
                  <a:ea typeface="宋体" panose="02010600030101010101" pitchFamily="2" charset="-122"/>
                  <a:cs typeface="Times New Roman" panose="02020603050405020304" charset="0"/>
                  <a:sym typeface="+mn-lt"/>
                </a:rPr>
                <a:t>“Press S1 button!”</a:t>
              </a:r>
              <a:r>
                <a:rPr lang="zh-CN" altLang="en-US" sz="2000" dirty="0">
                  <a:latin typeface="Times New Roman" panose="02020603050405020304" charset="0"/>
                  <a:ea typeface="宋体" panose="02010600030101010101" pitchFamily="2" charset="-122"/>
                  <a:cs typeface="Times New Roman" panose="02020603050405020304" charset="0"/>
                  <a:sym typeface="+mn-lt"/>
                </a:rPr>
                <a:t>，并且转换</a:t>
              </a:r>
              <a:r>
                <a:rPr lang="en-US" altLang="zh-CN" sz="2000" dirty="0">
                  <a:latin typeface="Times New Roman" panose="02020603050405020304" charset="0"/>
                  <a:ea typeface="宋体" panose="02010600030101010101" pitchFamily="2" charset="-122"/>
                  <a:cs typeface="Times New Roman" panose="02020603050405020304" charset="0"/>
                  <a:sym typeface="+mn-lt"/>
                </a:rPr>
                <a:t>LED</a:t>
              </a:r>
              <a:r>
                <a:rPr lang="zh-CN" altLang="en-US" sz="2000" dirty="0">
                  <a:latin typeface="Times New Roman" panose="02020603050405020304" charset="0"/>
                  <a:ea typeface="宋体" panose="02010600030101010101" pitchFamily="2" charset="-122"/>
                  <a:cs typeface="Times New Roman" panose="02020603050405020304" charset="0"/>
                  <a:sym typeface="+mn-lt"/>
                </a:rPr>
                <a:t>状态，两个</a:t>
              </a:r>
              <a:r>
                <a:rPr lang="en-US" altLang="zh-CN" sz="2000" dirty="0">
                  <a:latin typeface="Times New Roman" panose="02020603050405020304" charset="0"/>
                  <a:ea typeface="宋体" panose="02010600030101010101" pitchFamily="2" charset="-122"/>
                  <a:cs typeface="Times New Roman" panose="02020603050405020304" charset="0"/>
                  <a:sym typeface="+mn-lt"/>
                </a:rPr>
                <a:t>LED</a:t>
              </a:r>
              <a:r>
                <a:rPr lang="zh-CN" altLang="en-US" sz="2000" dirty="0">
                  <a:latin typeface="Times New Roman" panose="02020603050405020304" charset="0"/>
                  <a:ea typeface="宋体" panose="02010600030101010101" pitchFamily="2" charset="-122"/>
                  <a:cs typeface="Times New Roman" panose="02020603050405020304" charset="0"/>
                  <a:sym typeface="+mn-lt"/>
                </a:rPr>
                <a:t>组成四种状态，依次是</a:t>
              </a:r>
              <a:r>
                <a:rPr lang="en-US" altLang="zh-CN" sz="2000" dirty="0">
                  <a:latin typeface="Times New Roman" panose="02020603050405020304" charset="0"/>
                  <a:ea typeface="宋体" panose="02010600030101010101" pitchFamily="2" charset="-122"/>
                  <a:cs typeface="Times New Roman" panose="02020603050405020304" charset="0"/>
                  <a:sym typeface="+mn-lt"/>
                </a:rPr>
                <a:t>00,01,11,10</a:t>
              </a:r>
              <a:r>
                <a:rPr lang="zh-CN" altLang="en-US" sz="2000" dirty="0">
                  <a:latin typeface="Times New Roman" panose="02020603050405020304" charset="0"/>
                  <a:ea typeface="宋体" panose="02010600030101010101" pitchFamily="2" charset="-122"/>
                  <a:cs typeface="Times New Roman" panose="02020603050405020304" charset="0"/>
                  <a:sym typeface="+mn-lt"/>
                </a:rPr>
                <a:t>。编写串口接受字符串程序，使用串口调试助手给</a:t>
              </a:r>
              <a:r>
                <a:rPr lang="en-US" altLang="zh-CN" sz="2000" dirty="0">
                  <a:latin typeface="Times New Roman" panose="02020603050405020304" charset="0"/>
                  <a:ea typeface="宋体" panose="02010600030101010101" pitchFamily="2" charset="-122"/>
                  <a:cs typeface="Times New Roman" panose="02020603050405020304" charset="0"/>
                  <a:sym typeface="+mn-lt"/>
                </a:rPr>
                <a:t>MSP430</a:t>
              </a:r>
              <a:r>
                <a:rPr lang="zh-CN" altLang="en-US" sz="2000" dirty="0">
                  <a:latin typeface="Times New Roman" panose="02020603050405020304" charset="0"/>
                  <a:ea typeface="宋体" panose="02010600030101010101" pitchFamily="2" charset="-122"/>
                  <a:cs typeface="Times New Roman" panose="02020603050405020304" charset="0"/>
                  <a:sym typeface="+mn-lt"/>
                </a:rPr>
                <a:t>发送</a:t>
              </a:r>
              <a:r>
                <a:rPr lang="en-US" altLang="zh-CN" sz="2000" dirty="0">
                  <a:latin typeface="Times New Roman" panose="02020603050405020304" charset="0"/>
                  <a:ea typeface="宋体" panose="02010600030101010101" pitchFamily="2" charset="-122"/>
                  <a:cs typeface="Times New Roman" panose="02020603050405020304" charset="0"/>
                  <a:sym typeface="+mn-lt"/>
                </a:rPr>
                <a:t>“led1on”</a:t>
              </a:r>
              <a:r>
                <a:rPr lang="zh-CN" altLang="en-US" sz="2000" dirty="0">
                  <a:latin typeface="Times New Roman" panose="02020603050405020304" charset="0"/>
                  <a:ea typeface="宋体" panose="02010600030101010101" pitchFamily="2" charset="-122"/>
                  <a:cs typeface="Times New Roman" panose="02020603050405020304" charset="0"/>
                  <a:sym typeface="+mn-lt"/>
                </a:rPr>
                <a:t>打开</a:t>
              </a:r>
              <a:r>
                <a:rPr lang="en-US" altLang="zh-CN" sz="2000" dirty="0">
                  <a:latin typeface="Times New Roman" panose="02020603050405020304" charset="0"/>
                  <a:ea typeface="宋体" panose="02010600030101010101" pitchFamily="2" charset="-122"/>
                  <a:cs typeface="Times New Roman" panose="02020603050405020304" charset="0"/>
                  <a:sym typeface="+mn-lt"/>
                </a:rPr>
                <a:t>LED1</a:t>
              </a:r>
              <a:r>
                <a:rPr lang="zh-CN" altLang="en-US" sz="2000" dirty="0">
                  <a:latin typeface="Times New Roman" panose="02020603050405020304" charset="0"/>
                  <a:ea typeface="宋体" panose="02010600030101010101" pitchFamily="2" charset="-122"/>
                  <a:cs typeface="Times New Roman" panose="02020603050405020304" charset="0"/>
                  <a:sym typeface="+mn-lt"/>
                </a:rPr>
                <a:t>并且回复</a:t>
              </a:r>
              <a:r>
                <a:rPr lang="en-US" altLang="zh-CN" sz="2000" dirty="0">
                  <a:latin typeface="Times New Roman" panose="02020603050405020304" charset="0"/>
                  <a:ea typeface="宋体" panose="02010600030101010101" pitchFamily="2" charset="-122"/>
                  <a:cs typeface="Times New Roman" panose="02020603050405020304" charset="0"/>
                  <a:sym typeface="+mn-lt"/>
                </a:rPr>
                <a:t>“LED1 turned on successfully!”</a:t>
              </a:r>
              <a:r>
                <a:rPr lang="zh-CN" altLang="en-US" sz="2000" dirty="0">
                  <a:latin typeface="Times New Roman" panose="02020603050405020304" charset="0"/>
                  <a:ea typeface="宋体" panose="02010600030101010101" pitchFamily="2" charset="-122"/>
                  <a:cs typeface="Times New Roman" panose="02020603050405020304" charset="0"/>
                  <a:sym typeface="+mn-lt"/>
                </a:rPr>
                <a:t>，如果</a:t>
              </a:r>
              <a:r>
                <a:rPr lang="en-US" altLang="zh-CN" sz="2000" dirty="0">
                  <a:latin typeface="Times New Roman" panose="02020603050405020304" charset="0"/>
                  <a:ea typeface="宋体" panose="02010600030101010101" pitchFamily="2" charset="-122"/>
                  <a:cs typeface="Times New Roman" panose="02020603050405020304" charset="0"/>
                  <a:sym typeface="+mn-lt"/>
                </a:rPr>
                <a:t>LED1</a:t>
              </a:r>
              <a:r>
                <a:rPr lang="zh-CN" altLang="en-US" sz="2000" dirty="0">
                  <a:latin typeface="Times New Roman" panose="02020603050405020304" charset="0"/>
                  <a:ea typeface="宋体" panose="02010600030101010101" pitchFamily="2" charset="-122"/>
                  <a:cs typeface="Times New Roman" panose="02020603050405020304" charset="0"/>
                  <a:sym typeface="+mn-lt"/>
                </a:rPr>
                <a:t>是已经被打开回复</a:t>
              </a:r>
              <a:r>
                <a:rPr lang="en-US" altLang="zh-CN" sz="2000" dirty="0">
                  <a:latin typeface="Times New Roman" panose="02020603050405020304" charset="0"/>
                  <a:ea typeface="宋体" panose="02010600030101010101" pitchFamily="2" charset="-122"/>
                  <a:cs typeface="Times New Roman" panose="02020603050405020304" charset="0"/>
                  <a:sym typeface="+mn-lt"/>
                </a:rPr>
                <a:t>“LED1 has been turned on!”</a:t>
              </a:r>
              <a:r>
                <a:rPr lang="zh-CN" altLang="en-US" sz="2000" dirty="0">
                  <a:latin typeface="Times New Roman" panose="02020603050405020304" charset="0"/>
                  <a:ea typeface="宋体" panose="02010600030101010101" pitchFamily="2" charset="-122"/>
                  <a:cs typeface="Times New Roman" panose="02020603050405020304" charset="0"/>
                  <a:sym typeface="+mn-lt"/>
                </a:rPr>
                <a:t>。发送</a:t>
              </a:r>
              <a:r>
                <a:rPr lang="en-US" altLang="zh-CN" sz="2000" dirty="0">
                  <a:latin typeface="Times New Roman" panose="02020603050405020304" charset="0"/>
                  <a:ea typeface="宋体" panose="02010600030101010101" pitchFamily="2" charset="-122"/>
                  <a:cs typeface="Times New Roman" panose="02020603050405020304" charset="0"/>
                  <a:sym typeface="+mn-lt"/>
                </a:rPr>
                <a:t>“</a:t>
              </a:r>
              <a:r>
                <a:rPr lang="en-US" altLang="zh-CN" sz="2000" dirty="0">
                  <a:latin typeface="Times New Roman" panose="02020603050405020304" charset="0"/>
                  <a:ea typeface="宋体" panose="02010600030101010101" pitchFamily="2" charset="-122"/>
                  <a:cs typeface="Times New Roman" panose="02020603050405020304" charset="0"/>
                  <a:sym typeface="+mn-lt"/>
                </a:rPr>
                <a:t>led1off</a:t>
              </a:r>
              <a:r>
                <a:rPr lang="en-US" altLang="zh-CN" sz="2000" dirty="0">
                  <a:latin typeface="Times New Roman" panose="02020603050405020304" charset="0"/>
                  <a:ea typeface="宋体" panose="02010600030101010101" pitchFamily="2" charset="-122"/>
                  <a:cs typeface="Times New Roman" panose="02020603050405020304" charset="0"/>
                  <a:sym typeface="+mn-lt"/>
                </a:rPr>
                <a:t>”</a:t>
              </a:r>
              <a:r>
                <a:rPr lang="zh-CN" altLang="en-US" sz="2000" dirty="0">
                  <a:latin typeface="Times New Roman" panose="02020603050405020304" charset="0"/>
                  <a:ea typeface="宋体" panose="02010600030101010101" pitchFamily="2" charset="-122"/>
                  <a:cs typeface="Times New Roman" panose="02020603050405020304" charset="0"/>
                  <a:sym typeface="+mn-lt"/>
                </a:rPr>
                <a:t>关闭</a:t>
              </a:r>
              <a:r>
                <a:rPr lang="en-US" altLang="zh-CN" sz="2000" dirty="0">
                  <a:latin typeface="Times New Roman" panose="02020603050405020304" charset="0"/>
                  <a:ea typeface="宋体" panose="02010600030101010101" pitchFamily="2" charset="-122"/>
                  <a:cs typeface="Times New Roman" panose="02020603050405020304" charset="0"/>
                  <a:sym typeface="+mn-lt"/>
                </a:rPr>
                <a:t>LED1</a:t>
              </a:r>
              <a:r>
                <a:rPr lang="zh-CN" altLang="en-US" sz="2000" dirty="0">
                  <a:latin typeface="Times New Roman" panose="02020603050405020304" charset="0"/>
                  <a:ea typeface="宋体" panose="02010600030101010101" pitchFamily="2" charset="-122"/>
                  <a:cs typeface="Times New Roman" panose="02020603050405020304" charset="0"/>
                  <a:sym typeface="+mn-lt"/>
                </a:rPr>
                <a:t>并且回复</a:t>
              </a:r>
              <a:r>
                <a:rPr lang="en-US" altLang="zh-CN" sz="2000" dirty="0">
                  <a:latin typeface="Times New Roman" panose="02020603050405020304" charset="0"/>
                  <a:ea typeface="宋体" panose="02010600030101010101" pitchFamily="2" charset="-122"/>
                  <a:cs typeface="Times New Roman" panose="02020603050405020304" charset="0"/>
                  <a:sym typeface="+mn-lt"/>
                </a:rPr>
                <a:t>“LED turned off successfully!”</a:t>
              </a:r>
              <a:r>
                <a:rPr lang="zh-CN" altLang="en-US" sz="2000" dirty="0">
                  <a:latin typeface="Times New Roman" panose="02020603050405020304" charset="0"/>
                  <a:ea typeface="宋体" panose="02010600030101010101" pitchFamily="2" charset="-122"/>
                  <a:cs typeface="Times New Roman" panose="02020603050405020304" charset="0"/>
                  <a:sym typeface="+mn-lt"/>
                </a:rPr>
                <a:t>，如果</a:t>
              </a:r>
              <a:r>
                <a:rPr lang="en-US" altLang="zh-CN" sz="2000" dirty="0">
                  <a:latin typeface="Times New Roman" panose="02020603050405020304" charset="0"/>
                  <a:ea typeface="宋体" panose="02010600030101010101" pitchFamily="2" charset="-122"/>
                  <a:cs typeface="Times New Roman" panose="02020603050405020304" charset="0"/>
                  <a:sym typeface="+mn-lt"/>
                </a:rPr>
                <a:t>LED1</a:t>
              </a:r>
              <a:r>
                <a:rPr lang="zh-CN" altLang="en-US" sz="2000" dirty="0">
                  <a:latin typeface="Times New Roman" panose="02020603050405020304" charset="0"/>
                  <a:ea typeface="宋体" panose="02010600030101010101" pitchFamily="2" charset="-122"/>
                  <a:cs typeface="Times New Roman" panose="02020603050405020304" charset="0"/>
                  <a:sym typeface="+mn-lt"/>
                </a:rPr>
                <a:t>是已经被打开回复</a:t>
              </a:r>
              <a:r>
                <a:rPr lang="en-US" altLang="zh-CN" sz="2000" dirty="0">
                  <a:latin typeface="Times New Roman" panose="02020603050405020304" charset="0"/>
                  <a:ea typeface="宋体" panose="02010600030101010101" pitchFamily="2" charset="-122"/>
                  <a:cs typeface="Times New Roman" panose="02020603050405020304" charset="0"/>
                  <a:sym typeface="+mn-lt"/>
                </a:rPr>
                <a:t>“LED1 has been turned off!”</a:t>
              </a:r>
              <a:r>
                <a:rPr lang="zh-CN" altLang="en-US" sz="2000" dirty="0">
                  <a:latin typeface="Times New Roman" panose="02020603050405020304" charset="0"/>
                  <a:ea typeface="宋体" panose="02010600030101010101" pitchFamily="2" charset="-122"/>
                  <a:cs typeface="Times New Roman" panose="02020603050405020304" charset="0"/>
                  <a:sym typeface="+mn-lt"/>
                </a:rPr>
                <a:t>。</a:t>
              </a:r>
              <a:endParaRPr lang="zh-CN" altLang="en-US" sz="2000"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r>
                <a:rPr lang="zh-CN" altLang="en-US" sz="2000" dirty="0">
                  <a:latin typeface="Times New Roman" panose="02020603050405020304" charset="0"/>
                  <a:ea typeface="宋体" panose="02010600030101010101" pitchFamily="2" charset="-122"/>
                  <a:cs typeface="Times New Roman" panose="02020603050405020304" charset="0"/>
                  <a:sym typeface="+mn-lt"/>
                </a:rPr>
                <a:t>回复的数据都要加换行符</a:t>
              </a:r>
              <a:r>
                <a:rPr lang="en-US" altLang="zh-CN" sz="2000" dirty="0">
                  <a:latin typeface="Times New Roman" panose="02020603050405020304" charset="0"/>
                  <a:ea typeface="宋体" panose="02010600030101010101" pitchFamily="2" charset="-122"/>
                  <a:cs typeface="Times New Roman" panose="02020603050405020304" charset="0"/>
                  <a:sym typeface="+mn-lt"/>
                </a:rPr>
                <a:t>!!!</a:t>
              </a:r>
              <a:endParaRPr lang="en-US" altLang="zh-CN" sz="2000"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r>
                <a:rPr lang="zh-CN" altLang="en-US" sz="2000" dirty="0">
                  <a:latin typeface="Times New Roman" panose="02020603050405020304" charset="0"/>
                  <a:ea typeface="宋体" panose="02010600030101010101" pitchFamily="2" charset="-122"/>
                  <a:cs typeface="Times New Roman" panose="02020603050405020304" charset="0"/>
                  <a:sym typeface="+mn-lt"/>
                </a:rPr>
                <a:t>系统时钟为</a:t>
              </a:r>
              <a:r>
                <a:rPr lang="en-US" altLang="zh-CN" sz="2000" dirty="0">
                  <a:latin typeface="Times New Roman" panose="02020603050405020304" charset="0"/>
                  <a:ea typeface="宋体" panose="02010600030101010101" pitchFamily="2" charset="-122"/>
                  <a:cs typeface="Times New Roman" panose="02020603050405020304" charset="0"/>
                  <a:sym typeface="+mn-lt"/>
                </a:rPr>
                <a:t>8M</a:t>
              </a:r>
              <a:r>
                <a:rPr lang="zh-CN" altLang="en-US" sz="2000" dirty="0">
                  <a:latin typeface="Times New Roman" panose="02020603050405020304" charset="0"/>
                  <a:ea typeface="宋体" panose="02010600030101010101" pitchFamily="2" charset="-122"/>
                  <a:cs typeface="Times New Roman" panose="02020603050405020304" charset="0"/>
                  <a:sym typeface="+mn-lt"/>
                </a:rPr>
                <a:t>，串口波特率</a:t>
              </a:r>
              <a:r>
                <a:rPr lang="en-US" altLang="zh-CN" sz="2000" dirty="0">
                  <a:latin typeface="Times New Roman" panose="02020603050405020304" charset="0"/>
                  <a:ea typeface="宋体" panose="02010600030101010101" pitchFamily="2" charset="-122"/>
                  <a:cs typeface="Times New Roman" panose="02020603050405020304" charset="0"/>
                  <a:sym typeface="+mn-lt"/>
                </a:rPr>
                <a:t>9600</a:t>
              </a:r>
              <a:r>
                <a:rPr lang="zh-CN" altLang="en-US" sz="2000" dirty="0">
                  <a:latin typeface="Times New Roman" panose="02020603050405020304" charset="0"/>
                  <a:ea typeface="宋体" panose="02010600030101010101" pitchFamily="2" charset="-122"/>
                  <a:cs typeface="Times New Roman" panose="02020603050405020304" charset="0"/>
                  <a:sym typeface="+mn-lt"/>
                </a:rPr>
                <a:t>，数据位</a:t>
              </a:r>
              <a:r>
                <a:rPr lang="en-US" altLang="zh-CN" sz="2000" dirty="0">
                  <a:latin typeface="Times New Roman" panose="02020603050405020304" charset="0"/>
                  <a:ea typeface="宋体" panose="02010600030101010101" pitchFamily="2" charset="-122"/>
                  <a:cs typeface="Times New Roman" panose="02020603050405020304" charset="0"/>
                  <a:sym typeface="+mn-lt"/>
                </a:rPr>
                <a:t>8</a:t>
              </a:r>
              <a:r>
                <a:rPr lang="zh-CN" altLang="en-US" sz="2000" dirty="0">
                  <a:latin typeface="Times New Roman" panose="02020603050405020304" charset="0"/>
                  <a:ea typeface="宋体" panose="02010600030101010101" pitchFamily="2" charset="-122"/>
                  <a:cs typeface="Times New Roman" panose="02020603050405020304" charset="0"/>
                  <a:sym typeface="+mn-lt"/>
                </a:rPr>
                <a:t>位，停止位</a:t>
              </a:r>
              <a:r>
                <a:rPr lang="en-US" altLang="zh-CN" sz="2000" dirty="0">
                  <a:latin typeface="Times New Roman" panose="02020603050405020304" charset="0"/>
                  <a:ea typeface="宋体" panose="02010600030101010101" pitchFamily="2" charset="-122"/>
                  <a:cs typeface="Times New Roman" panose="02020603050405020304" charset="0"/>
                  <a:sym typeface="+mn-lt"/>
                </a:rPr>
                <a:t>1</a:t>
              </a:r>
              <a:r>
                <a:rPr lang="zh-CN" altLang="en-US" sz="2000" dirty="0">
                  <a:latin typeface="Times New Roman" panose="02020603050405020304" charset="0"/>
                  <a:ea typeface="宋体" panose="02010600030101010101" pitchFamily="2" charset="-122"/>
                  <a:cs typeface="Times New Roman" panose="02020603050405020304" charset="0"/>
                  <a:sym typeface="+mn-lt"/>
                </a:rPr>
                <a:t>位，无校验位。</a:t>
              </a:r>
              <a:endParaRPr sz="2000"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endParaRPr sz="2000" dirty="0">
                <a:latin typeface="Times New Roman" panose="02020603050405020304" charset="0"/>
                <a:ea typeface="宋体" panose="02010600030101010101" pitchFamily="2" charset="-122"/>
                <a:cs typeface="Times New Roman" panose="02020603050405020304" charset="0"/>
                <a:sym typeface="+mn-lt"/>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03225" y="251621"/>
            <a:ext cx="6155531" cy="675057"/>
          </a:xfrm>
        </p:spPr>
        <p:txBody>
          <a:bodyPr/>
          <a:lstStyle/>
          <a:p>
            <a:r>
              <a:rPr sz="2800" dirty="0">
                <a:latin typeface="宋体" panose="02010600030101010101" pitchFamily="2" charset="-122"/>
                <a:ea typeface="宋体" panose="02010600030101010101" pitchFamily="2" charset="-122"/>
                <a:cs typeface="宋体" panose="02010600030101010101" pitchFamily="2" charset="-122"/>
              </a:rPr>
              <a:t>练习</a:t>
            </a:r>
            <a:endParaRPr sz="2800" dirty="0">
              <a:latin typeface="宋体" panose="02010600030101010101" pitchFamily="2" charset="-122"/>
              <a:ea typeface="宋体" panose="02010600030101010101" pitchFamily="2" charset="-122"/>
              <a:cs typeface="宋体" panose="02010600030101010101" pitchFamily="2" charset="-122"/>
            </a:endParaRPr>
          </a:p>
        </p:txBody>
      </p:sp>
      <p:grpSp>
        <p:nvGrpSpPr>
          <p:cNvPr id="14" name="组合 13"/>
          <p:cNvGrpSpPr/>
          <p:nvPr/>
        </p:nvGrpSpPr>
        <p:grpSpPr>
          <a:xfrm rot="0">
            <a:off x="666750" y="1567180"/>
            <a:ext cx="10858500" cy="4576445"/>
            <a:chOff x="648970" y="1557338"/>
            <a:chExt cx="10858500" cy="4576762"/>
          </a:xfrm>
        </p:grpSpPr>
        <p:sp>
          <p:nvSpPr>
            <p:cNvPr id="2" name="矩形: 圆角 1"/>
            <p:cNvSpPr/>
            <p:nvPr/>
          </p:nvSpPr>
          <p:spPr>
            <a:xfrm>
              <a:off x="648970" y="1557338"/>
              <a:ext cx="10858500" cy="4576762"/>
            </a:xfrm>
            <a:prstGeom prst="roundRect">
              <a:avLst>
                <a:gd name="adj" fmla="val 2559"/>
              </a:avLst>
            </a:prstGeom>
            <a:gradFill flip="none" rotWithShape="1">
              <a:gsLst>
                <a:gs pos="0">
                  <a:schemeClr val="bg1"/>
                </a:gs>
                <a:gs pos="100000">
                  <a:srgbClr val="F8F8F8"/>
                </a:gs>
              </a:gsLst>
              <a:lin ang="5400000" scaled="1"/>
              <a:tileRect/>
            </a:gradFill>
            <a:ln>
              <a:noFill/>
            </a:ln>
            <a:effectLst>
              <a:outerShdw blurRad="3175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0" tIns="540000" rIns="540000" bIns="72000" numCol="1" spcCol="0" rtlCol="0" fromWordArt="0" anchor="ctr" anchorCtr="0" forceAA="0" compatLnSpc="1">
              <a:normAutofit/>
            </a:bodyPr>
            <a:lstStyle/>
            <a:p>
              <a:pPr algn="just">
                <a:lnSpc>
                  <a:spcPct val="120000"/>
                </a:lnSpc>
              </a:pPr>
              <a:endParaRPr lang="zh-CN" altLang="en-US" sz="2000" dirty="0">
                <a:solidFill>
                  <a:schemeClr val="tx1"/>
                </a:solidFill>
                <a:cs typeface="+mn-ea"/>
                <a:sym typeface="+mn-lt"/>
              </a:endParaRPr>
            </a:p>
          </p:txBody>
        </p:sp>
        <p:sp>
          <p:nvSpPr>
            <p:cNvPr id="6" name="矩形 5"/>
            <p:cNvSpPr/>
            <p:nvPr/>
          </p:nvSpPr>
          <p:spPr>
            <a:xfrm>
              <a:off x="1200150" y="1907247"/>
              <a:ext cx="9756775" cy="3859797"/>
            </a:xfrm>
            <a:prstGeom prst="rect">
              <a:avLst/>
            </a:prstGeom>
          </p:spPr>
          <p:txBody>
            <a:bodyPr wrap="square">
              <a:noAutofit/>
            </a:bodyPr>
            <a:lstStyle/>
            <a:p>
              <a:pPr indent="0" algn="just">
                <a:lnSpc>
                  <a:spcPct val="150000"/>
                </a:lnSpc>
                <a:buFont typeface="Arial" panose="020B0604020202020204" pitchFamily="34" charset="0"/>
                <a:buNone/>
              </a:pPr>
              <a:r>
                <a:rPr lang="zh-CN" sz="2000" dirty="0">
                  <a:latin typeface="Times New Roman" panose="02020603050405020304" charset="0"/>
                  <a:ea typeface="宋体" panose="02010600030101010101" pitchFamily="2" charset="-122"/>
                  <a:cs typeface="Times New Roman" panose="02020603050405020304" charset="0"/>
                  <a:sym typeface="+mn-lt"/>
                </a:rPr>
                <a:t>练习</a:t>
              </a:r>
              <a:r>
                <a:rPr lang="en-US" sz="2000" dirty="0">
                  <a:latin typeface="Times New Roman" panose="02020603050405020304" charset="0"/>
                  <a:ea typeface="宋体" panose="02010600030101010101" pitchFamily="2" charset="-122"/>
                  <a:cs typeface="Times New Roman" panose="02020603050405020304" charset="0"/>
                  <a:sym typeface="+mn-lt"/>
                </a:rPr>
                <a:t>2</a:t>
              </a:r>
              <a:r>
                <a:rPr lang="zh-CN" altLang="en-US" sz="2000" dirty="0">
                  <a:latin typeface="Times New Roman" panose="02020603050405020304" charset="0"/>
                  <a:ea typeface="宋体" panose="02010600030101010101" pitchFamily="2" charset="-122"/>
                  <a:cs typeface="Times New Roman" panose="02020603050405020304" charset="0"/>
                  <a:sym typeface="+mn-lt"/>
                </a:rPr>
                <a:t>：按键计数器。按下</a:t>
              </a:r>
              <a:r>
                <a:rPr lang="en-US" altLang="zh-CN" sz="2000" dirty="0">
                  <a:latin typeface="Times New Roman" panose="02020603050405020304" charset="0"/>
                  <a:ea typeface="宋体" panose="02010600030101010101" pitchFamily="2" charset="-122"/>
                  <a:cs typeface="Times New Roman" panose="02020603050405020304" charset="0"/>
                  <a:sym typeface="+mn-lt"/>
                </a:rPr>
                <a:t>n</a:t>
              </a:r>
              <a:r>
                <a:rPr lang="zh-CN" altLang="en-US" sz="2000" dirty="0">
                  <a:latin typeface="Times New Roman" panose="02020603050405020304" charset="0"/>
                  <a:ea typeface="宋体" panose="02010600030101010101" pitchFamily="2" charset="-122"/>
                  <a:cs typeface="Times New Roman" panose="02020603050405020304" charset="0"/>
                  <a:sym typeface="+mn-lt"/>
                </a:rPr>
                <a:t>次按键</a:t>
              </a:r>
              <a:r>
                <a:rPr lang="en-US" altLang="zh-CN" sz="2000" dirty="0">
                  <a:latin typeface="Times New Roman" panose="02020603050405020304" charset="0"/>
                  <a:ea typeface="宋体" panose="02010600030101010101" pitchFamily="2" charset="-122"/>
                  <a:cs typeface="Times New Roman" panose="02020603050405020304" charset="0"/>
                  <a:sym typeface="+mn-lt"/>
                </a:rPr>
                <a:t>S1</a:t>
              </a:r>
              <a:r>
                <a:rPr lang="zh-CN" altLang="en-US" sz="2000" dirty="0">
                  <a:latin typeface="Times New Roman" panose="02020603050405020304" charset="0"/>
                  <a:ea typeface="宋体" panose="02010600030101010101" pitchFamily="2" charset="-122"/>
                  <a:cs typeface="Times New Roman" panose="02020603050405020304" charset="0"/>
                  <a:sym typeface="+mn-lt"/>
                </a:rPr>
                <a:t>，然后按下</a:t>
              </a:r>
              <a:r>
                <a:rPr lang="en-US" altLang="zh-CN" sz="2000" dirty="0">
                  <a:latin typeface="Times New Roman" panose="02020603050405020304" charset="0"/>
                  <a:ea typeface="宋体" panose="02010600030101010101" pitchFamily="2" charset="-122"/>
                  <a:cs typeface="Times New Roman" panose="02020603050405020304" charset="0"/>
                  <a:sym typeface="+mn-lt"/>
                </a:rPr>
                <a:t>S2</a:t>
              </a:r>
              <a:r>
                <a:rPr lang="zh-CN" altLang="en-US" sz="2000" dirty="0">
                  <a:latin typeface="Times New Roman" panose="02020603050405020304" charset="0"/>
                  <a:ea typeface="宋体" panose="02010600030101010101" pitchFamily="2" charset="-122"/>
                  <a:cs typeface="Times New Roman" panose="02020603050405020304" charset="0"/>
                  <a:sym typeface="+mn-lt"/>
                </a:rPr>
                <a:t>，通过串口发送消息</a:t>
              </a:r>
              <a:r>
                <a:rPr lang="en-US" altLang="zh-CN" sz="2000" dirty="0">
                  <a:latin typeface="Times New Roman" panose="02020603050405020304" charset="0"/>
                  <a:ea typeface="宋体" panose="02010600030101010101" pitchFamily="2" charset="-122"/>
                  <a:cs typeface="Times New Roman" panose="02020603050405020304" charset="0"/>
                  <a:sym typeface="+mn-lt"/>
                </a:rPr>
                <a:t>“Press button S1 n times!”</a:t>
              </a:r>
              <a:r>
                <a:rPr lang="zh-CN" altLang="en-US" sz="2000" dirty="0">
                  <a:latin typeface="Times New Roman" panose="02020603050405020304" charset="0"/>
                  <a:ea typeface="宋体" panose="02010600030101010101" pitchFamily="2" charset="-122"/>
                  <a:cs typeface="Times New Roman" panose="02020603050405020304" charset="0"/>
                  <a:sym typeface="+mn-lt"/>
                </a:rPr>
                <a:t>，</a:t>
              </a:r>
              <a:r>
                <a:rPr lang="en-US" altLang="zh-CN" sz="2000" dirty="0">
                  <a:latin typeface="Times New Roman" panose="02020603050405020304" charset="0"/>
                  <a:ea typeface="宋体" panose="02010600030101010101" pitchFamily="2" charset="-122"/>
                  <a:cs typeface="Times New Roman" panose="02020603050405020304" charset="0"/>
                  <a:sym typeface="+mn-lt"/>
                </a:rPr>
                <a:t>LED1</a:t>
              </a:r>
              <a:r>
                <a:rPr lang="zh-CN" altLang="en-US" sz="2000" dirty="0">
                  <a:latin typeface="Times New Roman" panose="02020603050405020304" charset="0"/>
                  <a:ea typeface="宋体" panose="02010600030101010101" pitchFamily="2" charset="-122"/>
                  <a:cs typeface="Times New Roman" panose="02020603050405020304" charset="0"/>
                  <a:sym typeface="+mn-lt"/>
                </a:rPr>
                <a:t>相应闪烁</a:t>
              </a:r>
              <a:r>
                <a:rPr lang="en-US" altLang="zh-CN" sz="2000" dirty="0">
                  <a:latin typeface="Times New Roman" panose="02020603050405020304" charset="0"/>
                  <a:ea typeface="宋体" panose="02010600030101010101" pitchFamily="2" charset="-122"/>
                  <a:cs typeface="Times New Roman" panose="02020603050405020304" charset="0"/>
                  <a:sym typeface="+mn-lt"/>
                </a:rPr>
                <a:t>n</a:t>
              </a:r>
              <a:r>
                <a:rPr lang="zh-CN" altLang="en-US" sz="2000" dirty="0">
                  <a:latin typeface="Times New Roman" panose="02020603050405020304" charset="0"/>
                  <a:ea typeface="宋体" panose="02010600030101010101" pitchFamily="2" charset="-122"/>
                  <a:cs typeface="Times New Roman" panose="02020603050405020304" charset="0"/>
                  <a:sym typeface="+mn-lt"/>
                </a:rPr>
                <a:t>次，闪烁间隔为</a:t>
              </a:r>
              <a:r>
                <a:rPr lang="en-US" altLang="zh-CN" sz="2000" dirty="0">
                  <a:latin typeface="Times New Roman" panose="02020603050405020304" charset="0"/>
                  <a:ea typeface="宋体" panose="02010600030101010101" pitchFamily="2" charset="-122"/>
                  <a:cs typeface="Times New Roman" panose="02020603050405020304" charset="0"/>
                  <a:sym typeface="+mn-lt"/>
                </a:rPr>
                <a:t>0.5</a:t>
              </a:r>
              <a:r>
                <a:rPr lang="zh-CN" altLang="en-US" sz="2000" dirty="0">
                  <a:latin typeface="Times New Roman" panose="02020603050405020304" charset="0"/>
                  <a:ea typeface="宋体" panose="02010600030101010101" pitchFamily="2" charset="-122"/>
                  <a:cs typeface="Times New Roman" panose="02020603050405020304" charset="0"/>
                  <a:sym typeface="+mn-lt"/>
                </a:rPr>
                <a:t>秒，闪烁完成之后</a:t>
              </a:r>
              <a:r>
                <a:rPr lang="zh-CN" altLang="en-US" sz="2000" dirty="0">
                  <a:latin typeface="Times New Roman" panose="02020603050405020304" charset="0"/>
                  <a:ea typeface="宋体" panose="02010600030101010101" pitchFamily="2" charset="-122"/>
                  <a:cs typeface="Times New Roman" panose="02020603050405020304" charset="0"/>
                  <a:sym typeface="+mn-lt"/>
                </a:rPr>
                <a:t>通过串口发送消息</a:t>
              </a:r>
              <a:r>
                <a:rPr lang="en-US" altLang="zh-CN" sz="2000" dirty="0">
                  <a:latin typeface="Times New Roman" panose="02020603050405020304" charset="0"/>
                  <a:ea typeface="宋体" panose="02010600030101010101" pitchFamily="2" charset="-122"/>
                  <a:cs typeface="Times New Roman" panose="02020603050405020304" charset="0"/>
                  <a:sym typeface="+mn-lt"/>
                </a:rPr>
                <a:t>“LED blinking completed !”</a:t>
              </a:r>
              <a:r>
                <a:rPr lang="zh-CN" altLang="en-US" sz="2000" dirty="0">
                  <a:latin typeface="Times New Roman" panose="02020603050405020304" charset="0"/>
                  <a:ea typeface="宋体" panose="02010600030101010101" pitchFamily="2" charset="-122"/>
                  <a:cs typeface="Times New Roman" panose="02020603050405020304" charset="0"/>
                  <a:sym typeface="+mn-lt"/>
                </a:rPr>
                <a:t>。（灯闪烁期间，按键可以无效）</a:t>
              </a:r>
              <a:endParaRPr lang="zh-CN" altLang="en-US" sz="2000"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r>
                <a:rPr lang="zh-CN" altLang="en-US" sz="2000" dirty="0">
                  <a:latin typeface="Times New Roman" panose="02020603050405020304" charset="0"/>
                  <a:ea typeface="宋体" panose="02010600030101010101" pitchFamily="2" charset="-122"/>
                  <a:cs typeface="Times New Roman" panose="02020603050405020304" charset="0"/>
                  <a:sym typeface="+mn-lt"/>
                </a:rPr>
                <a:t>回复的数据都要加换行符</a:t>
              </a:r>
              <a:r>
                <a:rPr lang="en-US" altLang="zh-CN" sz="2000" dirty="0">
                  <a:latin typeface="Times New Roman" panose="02020603050405020304" charset="0"/>
                  <a:ea typeface="宋体" panose="02010600030101010101" pitchFamily="2" charset="-122"/>
                  <a:cs typeface="Times New Roman" panose="02020603050405020304" charset="0"/>
                  <a:sym typeface="+mn-lt"/>
                </a:rPr>
                <a:t>!!!</a:t>
              </a:r>
              <a:endParaRPr lang="en-US" altLang="zh-CN" sz="2000"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r>
                <a:rPr lang="zh-CN" altLang="en-US" sz="2000" dirty="0">
                  <a:latin typeface="Times New Roman" panose="02020603050405020304" charset="0"/>
                  <a:ea typeface="宋体" panose="02010600030101010101" pitchFamily="2" charset="-122"/>
                  <a:cs typeface="Times New Roman" panose="02020603050405020304" charset="0"/>
                  <a:sym typeface="+mn-lt"/>
                </a:rPr>
                <a:t>系统时钟为</a:t>
              </a:r>
              <a:r>
                <a:rPr lang="en-US" altLang="zh-CN" sz="2000" dirty="0">
                  <a:latin typeface="Times New Roman" panose="02020603050405020304" charset="0"/>
                  <a:ea typeface="宋体" panose="02010600030101010101" pitchFamily="2" charset="-122"/>
                  <a:cs typeface="Times New Roman" panose="02020603050405020304" charset="0"/>
                  <a:sym typeface="+mn-lt"/>
                </a:rPr>
                <a:t>8M</a:t>
              </a:r>
              <a:r>
                <a:rPr lang="zh-CN" altLang="en-US" sz="2000" dirty="0">
                  <a:latin typeface="Times New Roman" panose="02020603050405020304" charset="0"/>
                  <a:ea typeface="宋体" panose="02010600030101010101" pitchFamily="2" charset="-122"/>
                  <a:cs typeface="Times New Roman" panose="02020603050405020304" charset="0"/>
                  <a:sym typeface="+mn-lt"/>
                </a:rPr>
                <a:t>，串口波特率</a:t>
              </a:r>
              <a:r>
                <a:rPr lang="en-US" altLang="zh-CN" sz="2000" dirty="0">
                  <a:latin typeface="Times New Roman" panose="02020603050405020304" charset="0"/>
                  <a:ea typeface="宋体" panose="02010600030101010101" pitchFamily="2" charset="-122"/>
                  <a:cs typeface="Times New Roman" panose="02020603050405020304" charset="0"/>
                  <a:sym typeface="+mn-lt"/>
                </a:rPr>
                <a:t>115200</a:t>
              </a:r>
              <a:r>
                <a:rPr lang="zh-CN" altLang="en-US" sz="2000" dirty="0">
                  <a:latin typeface="Times New Roman" panose="02020603050405020304" charset="0"/>
                  <a:ea typeface="宋体" panose="02010600030101010101" pitchFamily="2" charset="-122"/>
                  <a:cs typeface="Times New Roman" panose="02020603050405020304" charset="0"/>
                  <a:sym typeface="+mn-lt"/>
                </a:rPr>
                <a:t>，数据位</a:t>
              </a:r>
              <a:r>
                <a:rPr lang="en-US" altLang="zh-CN" sz="2000" dirty="0">
                  <a:latin typeface="Times New Roman" panose="02020603050405020304" charset="0"/>
                  <a:ea typeface="宋体" panose="02010600030101010101" pitchFamily="2" charset="-122"/>
                  <a:cs typeface="Times New Roman" panose="02020603050405020304" charset="0"/>
                  <a:sym typeface="+mn-lt"/>
                </a:rPr>
                <a:t>8</a:t>
              </a:r>
              <a:r>
                <a:rPr lang="zh-CN" altLang="en-US" sz="2000" dirty="0">
                  <a:latin typeface="Times New Roman" panose="02020603050405020304" charset="0"/>
                  <a:ea typeface="宋体" panose="02010600030101010101" pitchFamily="2" charset="-122"/>
                  <a:cs typeface="Times New Roman" panose="02020603050405020304" charset="0"/>
                  <a:sym typeface="+mn-lt"/>
                </a:rPr>
                <a:t>位，停止位</a:t>
              </a:r>
              <a:r>
                <a:rPr lang="en-US" altLang="zh-CN" sz="2000" dirty="0">
                  <a:latin typeface="Times New Roman" panose="02020603050405020304" charset="0"/>
                  <a:ea typeface="宋体" panose="02010600030101010101" pitchFamily="2" charset="-122"/>
                  <a:cs typeface="Times New Roman" panose="02020603050405020304" charset="0"/>
                  <a:sym typeface="+mn-lt"/>
                </a:rPr>
                <a:t>1</a:t>
              </a:r>
              <a:r>
                <a:rPr lang="zh-CN" altLang="en-US" sz="2000" dirty="0">
                  <a:latin typeface="Times New Roman" panose="02020603050405020304" charset="0"/>
                  <a:ea typeface="宋体" panose="02010600030101010101" pitchFamily="2" charset="-122"/>
                  <a:cs typeface="Times New Roman" panose="02020603050405020304" charset="0"/>
                  <a:sym typeface="+mn-lt"/>
                </a:rPr>
                <a:t>位，无校验位。</a:t>
              </a:r>
              <a:endParaRPr sz="2000"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endParaRPr lang="zh-CN" altLang="en-US" sz="2000"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endParaRPr lang="zh-CN" altLang="en-US" sz="2000" dirty="0">
                <a:latin typeface="Times New Roman" panose="02020603050405020304" charset="0"/>
                <a:ea typeface="宋体" panose="02010600030101010101" pitchFamily="2" charset="-122"/>
                <a:cs typeface="Times New Roman" panose="02020603050405020304" charset="0"/>
                <a:sym typeface="+mn-lt"/>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03225" y="251621"/>
            <a:ext cx="6155531" cy="675057"/>
          </a:xfrm>
        </p:spPr>
        <p:txBody>
          <a:bodyPr/>
          <a:lstStyle/>
          <a:p>
            <a:r>
              <a:rPr sz="2800" dirty="0">
                <a:latin typeface="宋体" panose="02010600030101010101" pitchFamily="2" charset="-122"/>
                <a:ea typeface="宋体" panose="02010600030101010101" pitchFamily="2" charset="-122"/>
                <a:cs typeface="宋体" panose="02010600030101010101" pitchFamily="2" charset="-122"/>
              </a:rPr>
              <a:t>时钟源种类</a:t>
            </a:r>
            <a:endParaRPr sz="2800" dirty="0">
              <a:latin typeface="宋体" panose="02010600030101010101" pitchFamily="2" charset="-122"/>
              <a:ea typeface="宋体" panose="02010600030101010101" pitchFamily="2" charset="-122"/>
              <a:cs typeface="宋体" panose="02010600030101010101" pitchFamily="2" charset="-122"/>
            </a:endParaRPr>
          </a:p>
        </p:txBody>
      </p:sp>
      <p:grpSp>
        <p:nvGrpSpPr>
          <p:cNvPr id="14" name="组合 13"/>
          <p:cNvGrpSpPr/>
          <p:nvPr/>
        </p:nvGrpSpPr>
        <p:grpSpPr>
          <a:xfrm rot="0">
            <a:off x="648970" y="1557655"/>
            <a:ext cx="10858500" cy="4576445"/>
            <a:chOff x="648970" y="1557338"/>
            <a:chExt cx="10858500" cy="4576762"/>
          </a:xfrm>
        </p:grpSpPr>
        <p:sp>
          <p:nvSpPr>
            <p:cNvPr id="2" name="矩形: 圆角 1"/>
            <p:cNvSpPr/>
            <p:nvPr/>
          </p:nvSpPr>
          <p:spPr>
            <a:xfrm>
              <a:off x="648970" y="1557338"/>
              <a:ext cx="10858500" cy="4576762"/>
            </a:xfrm>
            <a:prstGeom prst="roundRect">
              <a:avLst>
                <a:gd name="adj" fmla="val 2559"/>
              </a:avLst>
            </a:prstGeom>
            <a:gradFill flip="none" rotWithShape="1">
              <a:gsLst>
                <a:gs pos="0">
                  <a:schemeClr val="bg1"/>
                </a:gs>
                <a:gs pos="100000">
                  <a:srgbClr val="F8F8F8"/>
                </a:gs>
              </a:gsLst>
              <a:lin ang="5400000" scaled="1"/>
              <a:tileRect/>
            </a:gradFill>
            <a:ln>
              <a:noFill/>
            </a:ln>
            <a:effectLst>
              <a:outerShdw blurRad="3175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0" tIns="540000" rIns="540000" bIns="72000" numCol="1" spcCol="0" rtlCol="0" fromWordArt="0" anchor="ctr" anchorCtr="0" forceAA="0" compatLnSpc="1">
              <a:normAutofit/>
            </a:bodyPr>
            <a:lstStyle/>
            <a:p>
              <a:pPr algn="just">
                <a:lnSpc>
                  <a:spcPct val="120000"/>
                </a:lnSpc>
              </a:pPr>
              <a:endParaRPr lang="zh-CN" altLang="en-US" sz="2000" dirty="0">
                <a:solidFill>
                  <a:schemeClr val="tx1"/>
                </a:solidFill>
                <a:cs typeface="+mn-ea"/>
                <a:sym typeface="+mn-lt"/>
              </a:endParaRPr>
            </a:p>
          </p:txBody>
        </p:sp>
        <p:sp>
          <p:nvSpPr>
            <p:cNvPr id="6" name="矩形 5"/>
            <p:cNvSpPr/>
            <p:nvPr/>
          </p:nvSpPr>
          <p:spPr>
            <a:xfrm>
              <a:off x="1200150" y="1907247"/>
              <a:ext cx="9756775" cy="3859797"/>
            </a:xfrm>
            <a:prstGeom prst="rect">
              <a:avLst/>
            </a:prstGeom>
          </p:spPr>
          <p:txBody>
            <a:bodyPr wrap="square">
              <a:normAutofit/>
            </a:bodyPr>
            <a:lstStyle/>
            <a:p>
              <a:pPr marL="285750" indent="-285750" algn="just">
                <a:lnSpc>
                  <a:spcPct val="150000"/>
                </a:lnSpc>
                <a:buFont typeface="Arial" panose="020B0604020202020204" pitchFamily="34" charset="0"/>
                <a:buChar char="•"/>
              </a:pPr>
              <a:r>
                <a:rPr sz="2000">
                  <a:latin typeface="Times New Roman" panose="02020603050405020304" charset="0"/>
                  <a:ea typeface="宋体" panose="02010600030101010101" pitchFamily="2" charset="-122"/>
                  <a:cs typeface="Times New Roman" panose="02020603050405020304" charset="0"/>
                  <a:sym typeface="+mn-ea"/>
                </a:rPr>
                <a:t>LFXTCLK：低频振荡器，</a:t>
              </a:r>
              <a:r>
                <a:rPr lang="zh-CN" sz="2000">
                  <a:latin typeface="Times New Roman" panose="02020603050405020304" charset="0"/>
                  <a:ea typeface="宋体" panose="02010600030101010101" pitchFamily="2" charset="-122"/>
                  <a:cs typeface="Times New Roman" panose="02020603050405020304" charset="0"/>
                  <a:sym typeface="+mn-ea"/>
                </a:rPr>
                <a:t>例如</a:t>
              </a:r>
              <a:r>
                <a:rPr lang="en-US" altLang="zh-CN" sz="2000">
                  <a:latin typeface="Times New Roman" panose="02020603050405020304" charset="0"/>
                  <a:ea typeface="宋体" panose="02010600030101010101" pitchFamily="2" charset="-122"/>
                  <a:cs typeface="Times New Roman" panose="02020603050405020304" charset="0"/>
                  <a:sym typeface="+mn-ea"/>
                </a:rPr>
                <a:t>32.768kHz</a:t>
              </a:r>
              <a:r>
                <a:rPr lang="zh-CN" altLang="en-US" sz="2000">
                  <a:latin typeface="Times New Roman" panose="02020603050405020304" charset="0"/>
                  <a:ea typeface="宋体" panose="02010600030101010101" pitchFamily="2" charset="-122"/>
                  <a:cs typeface="Times New Roman" panose="02020603050405020304" charset="0"/>
                  <a:sym typeface="+mn-ea"/>
                </a:rPr>
                <a:t>晶振。可以通过软件配置由外部方波信号驱动。</a:t>
              </a:r>
              <a:endParaRPr lang="zh-CN" altLang="en-US" sz="2000">
                <a:latin typeface="Times New Roman" panose="02020603050405020304" charset="0"/>
                <a:ea typeface="宋体" panose="02010600030101010101" pitchFamily="2" charset="-122"/>
                <a:cs typeface="Times New Roman" panose="02020603050405020304" charset="0"/>
                <a:sym typeface="+mn-ea"/>
              </a:endParaRPr>
            </a:p>
            <a:p>
              <a:pPr marL="285750" indent="-285750" algn="just">
                <a:lnSpc>
                  <a:spcPct val="150000"/>
                </a:lnSpc>
                <a:buFont typeface="Arial" panose="020B0604020202020204" pitchFamily="34" charset="0"/>
                <a:buChar char="•"/>
              </a:pPr>
              <a:r>
                <a:rPr sz="2000">
                  <a:latin typeface="Times New Roman" panose="02020603050405020304" charset="0"/>
                  <a:ea typeface="宋体" panose="02010600030101010101" pitchFamily="2" charset="-122"/>
                  <a:cs typeface="Times New Roman" panose="02020603050405020304" charset="0"/>
                  <a:sym typeface="+mn-ea"/>
                </a:rPr>
                <a:t>HFXTCLK：高频振荡器， 4 MHz </a:t>
              </a:r>
              <a:r>
                <a:rPr lang="en-US" sz="2000">
                  <a:latin typeface="Times New Roman" panose="02020603050405020304" charset="0"/>
                  <a:ea typeface="宋体" panose="02010600030101010101" pitchFamily="2" charset="-122"/>
                  <a:cs typeface="Times New Roman" panose="02020603050405020304" charset="0"/>
                  <a:sym typeface="+mn-ea"/>
                </a:rPr>
                <a:t>- </a:t>
              </a:r>
              <a:r>
                <a:rPr sz="2000">
                  <a:latin typeface="Times New Roman" panose="02020603050405020304" charset="0"/>
                  <a:ea typeface="宋体" panose="02010600030101010101" pitchFamily="2" charset="-122"/>
                  <a:cs typeface="Times New Roman" panose="02020603050405020304" charset="0"/>
                  <a:sym typeface="+mn-ea"/>
                </a:rPr>
                <a:t>24 MHz 范围内</a:t>
              </a:r>
              <a:r>
                <a:rPr lang="zh-CN" sz="2000">
                  <a:latin typeface="Times New Roman" panose="02020603050405020304" charset="0"/>
                  <a:ea typeface="宋体" panose="02010600030101010101" pitchFamily="2" charset="-122"/>
                  <a:cs typeface="Times New Roman" panose="02020603050405020304" charset="0"/>
                  <a:sym typeface="+mn-ea"/>
                </a:rPr>
                <a:t>晶振使</a:t>
              </a:r>
              <a:r>
                <a:rPr sz="2000">
                  <a:latin typeface="Times New Roman" panose="02020603050405020304" charset="0"/>
                  <a:ea typeface="宋体" panose="02010600030101010101" pitchFamily="2" charset="-122"/>
                  <a:cs typeface="Times New Roman" panose="02020603050405020304" charset="0"/>
                  <a:sym typeface="+mn-ea"/>
                </a:rPr>
                <a:t>用。</a:t>
              </a:r>
              <a:r>
                <a:rPr lang="zh-CN" altLang="en-US" sz="2000">
                  <a:latin typeface="Times New Roman" panose="02020603050405020304" charset="0"/>
                  <a:ea typeface="宋体" panose="02010600030101010101" pitchFamily="2" charset="-122"/>
                  <a:cs typeface="Times New Roman" panose="02020603050405020304" charset="0"/>
                  <a:sym typeface="+mn-ea"/>
                </a:rPr>
                <a:t>可以通过软件配置由外部方波信号驱动。</a:t>
              </a:r>
              <a:endParaRPr sz="2000">
                <a:latin typeface="Times New Roman" panose="02020603050405020304" charset="0"/>
                <a:ea typeface="宋体" panose="02010600030101010101" pitchFamily="2" charset="-122"/>
                <a:cs typeface="Times New Roman" panose="02020603050405020304" charset="0"/>
                <a:sym typeface="+mn-ea"/>
              </a:endParaRPr>
            </a:p>
            <a:p>
              <a:pPr marL="285750" indent="-285750" algn="just">
                <a:lnSpc>
                  <a:spcPct val="150000"/>
                </a:lnSpc>
                <a:buFont typeface="Arial" panose="020B0604020202020204" pitchFamily="34" charset="0"/>
                <a:buChar char="•"/>
              </a:pPr>
              <a:r>
                <a:rPr sz="2000">
                  <a:latin typeface="Times New Roman" panose="02020603050405020304" charset="0"/>
                  <a:ea typeface="宋体" panose="02010600030101010101" pitchFamily="2" charset="-122"/>
                  <a:cs typeface="Times New Roman" panose="02020603050405020304" charset="0"/>
                  <a:sym typeface="+mn-ea"/>
                </a:rPr>
                <a:t>DCOCLK：具有可选频率的内部数控振荡器 (DCO) </a:t>
              </a:r>
              <a:endParaRPr lang="zh-CN" altLang="en-US" sz="2000">
                <a:latin typeface="Times New Roman" panose="02020603050405020304" charset="0"/>
                <a:ea typeface="宋体" panose="02010600030101010101" pitchFamily="2" charset="-122"/>
                <a:cs typeface="Times New Roman" panose="02020603050405020304" charset="0"/>
                <a:sym typeface="+mn-ea"/>
              </a:endParaRPr>
            </a:p>
            <a:p>
              <a:pPr marL="285750" indent="-285750" algn="just">
                <a:lnSpc>
                  <a:spcPct val="150000"/>
                </a:lnSpc>
                <a:buFont typeface="Arial" panose="020B0604020202020204" pitchFamily="34" charset="0"/>
                <a:buChar char="•"/>
              </a:pPr>
              <a:r>
                <a:rPr sz="2000">
                  <a:latin typeface="Times New Roman" panose="02020603050405020304" charset="0"/>
                  <a:ea typeface="宋体" panose="02010600030101010101" pitchFamily="2" charset="-122"/>
                  <a:cs typeface="Times New Roman" panose="02020603050405020304" charset="0"/>
                  <a:sym typeface="+mn-ea"/>
                </a:rPr>
                <a:t>VLOCLK：典型频率为 10 kHz 的内部超低功耗低频振荡器 </a:t>
              </a:r>
              <a:endParaRPr sz="2000">
                <a:latin typeface="Times New Roman" panose="02020603050405020304" charset="0"/>
                <a:ea typeface="宋体" panose="02010600030101010101" pitchFamily="2" charset="-122"/>
                <a:cs typeface="Times New Roman" panose="02020603050405020304" charset="0"/>
                <a:sym typeface="+mn-ea"/>
              </a:endParaRPr>
            </a:p>
            <a:p>
              <a:pPr marL="285750" indent="-285750" algn="just">
                <a:lnSpc>
                  <a:spcPct val="150000"/>
                </a:lnSpc>
                <a:buFont typeface="Arial" panose="020B0604020202020204" pitchFamily="34" charset="0"/>
                <a:buChar char="•"/>
              </a:pPr>
              <a:r>
                <a:rPr sz="2000">
                  <a:latin typeface="Times New Roman" panose="02020603050405020304" charset="0"/>
                  <a:ea typeface="宋体" panose="02010600030101010101" pitchFamily="2" charset="-122"/>
                  <a:cs typeface="Times New Roman" panose="02020603050405020304" charset="0"/>
                  <a:sym typeface="+mn-ea"/>
                </a:rPr>
                <a:t>MODCLK：典型频率为 5 MHz 的内部低功耗振荡器。 </a:t>
              </a:r>
              <a:endParaRPr sz="2000">
                <a:latin typeface="Times New Roman" panose="02020603050405020304" charset="0"/>
                <a:ea typeface="宋体" panose="02010600030101010101" pitchFamily="2" charset="-122"/>
                <a:cs typeface="Times New Roman" panose="02020603050405020304" charset="0"/>
                <a:sym typeface="+mn-ea"/>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03225" y="251621"/>
            <a:ext cx="6155531" cy="675057"/>
          </a:xfrm>
        </p:spPr>
        <p:txBody>
          <a:bodyPr/>
          <a:lstStyle/>
          <a:p>
            <a:r>
              <a:rPr sz="2800" dirty="0">
                <a:latin typeface="宋体" panose="02010600030101010101" pitchFamily="2" charset="-122"/>
                <a:ea typeface="宋体" panose="02010600030101010101" pitchFamily="2" charset="-122"/>
                <a:cs typeface="宋体" panose="02010600030101010101" pitchFamily="2" charset="-122"/>
              </a:rPr>
              <a:t>系统时钟信号</a:t>
            </a:r>
            <a:endParaRPr sz="2800" dirty="0">
              <a:latin typeface="宋体" panose="02010600030101010101" pitchFamily="2" charset="-122"/>
              <a:ea typeface="宋体" panose="02010600030101010101" pitchFamily="2" charset="-122"/>
              <a:cs typeface="宋体" panose="02010600030101010101" pitchFamily="2" charset="-122"/>
            </a:endParaRPr>
          </a:p>
        </p:txBody>
      </p:sp>
      <p:grpSp>
        <p:nvGrpSpPr>
          <p:cNvPr id="14" name="组合 13"/>
          <p:cNvGrpSpPr/>
          <p:nvPr/>
        </p:nvGrpSpPr>
        <p:grpSpPr>
          <a:xfrm rot="0">
            <a:off x="648970" y="1548765"/>
            <a:ext cx="10858500" cy="4576445"/>
            <a:chOff x="648970" y="1548447"/>
            <a:chExt cx="10858500" cy="4576762"/>
          </a:xfrm>
        </p:grpSpPr>
        <p:sp>
          <p:nvSpPr>
            <p:cNvPr id="2" name="矩形: 圆角 1"/>
            <p:cNvSpPr/>
            <p:nvPr/>
          </p:nvSpPr>
          <p:spPr>
            <a:xfrm>
              <a:off x="648970" y="1548447"/>
              <a:ext cx="10858500" cy="4576762"/>
            </a:xfrm>
            <a:prstGeom prst="roundRect">
              <a:avLst>
                <a:gd name="adj" fmla="val 2559"/>
              </a:avLst>
            </a:prstGeom>
            <a:gradFill flip="none" rotWithShape="1">
              <a:gsLst>
                <a:gs pos="0">
                  <a:schemeClr val="bg1"/>
                </a:gs>
                <a:gs pos="100000">
                  <a:srgbClr val="F8F8F8"/>
                </a:gs>
              </a:gsLst>
              <a:lin ang="5400000" scaled="1"/>
              <a:tileRect/>
            </a:gradFill>
            <a:ln>
              <a:noFill/>
            </a:ln>
            <a:effectLst>
              <a:outerShdw blurRad="3175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0" tIns="540000" rIns="540000" bIns="72000" numCol="1" spcCol="0" rtlCol="0" fromWordArt="0" anchor="ctr" anchorCtr="0" forceAA="0" compatLnSpc="1">
              <a:normAutofit/>
            </a:bodyPr>
            <a:lstStyle/>
            <a:p>
              <a:pPr algn="just">
                <a:lnSpc>
                  <a:spcPct val="120000"/>
                </a:lnSpc>
              </a:pPr>
              <a:endParaRPr lang="zh-CN" altLang="en-US" sz="2000" dirty="0">
                <a:solidFill>
                  <a:schemeClr val="tx1"/>
                </a:solidFill>
                <a:cs typeface="+mn-ea"/>
                <a:sym typeface="+mn-lt"/>
              </a:endParaRPr>
            </a:p>
          </p:txBody>
        </p:sp>
        <p:sp>
          <p:nvSpPr>
            <p:cNvPr id="6" name="矩形 5"/>
            <p:cNvSpPr/>
            <p:nvPr/>
          </p:nvSpPr>
          <p:spPr>
            <a:xfrm>
              <a:off x="1200150" y="1907247"/>
              <a:ext cx="9756775" cy="3859797"/>
            </a:xfrm>
            <a:prstGeom prst="rect">
              <a:avLst/>
            </a:prstGeom>
          </p:spPr>
          <p:txBody>
            <a:bodyPr wrap="square">
              <a:normAutofit lnSpcReduction="20000"/>
            </a:bodyPr>
            <a:lstStyle/>
            <a:p>
              <a:pPr marL="285750" indent="-285750" algn="just">
                <a:lnSpc>
                  <a:spcPct val="150000"/>
                </a:lnSpc>
                <a:buFont typeface="Arial" panose="020B0604020202020204" pitchFamily="34" charset="0"/>
                <a:buChar char="•"/>
              </a:pPr>
              <a:r>
                <a:rPr sz="2000">
                  <a:latin typeface="Times New Roman" panose="02020603050405020304" charset="0"/>
                  <a:ea typeface="宋体" panose="02010600030101010101" pitchFamily="2" charset="-122"/>
                  <a:cs typeface="Times New Roman" panose="02020603050405020304" charset="0"/>
                  <a:sym typeface="+mn-ea"/>
                </a:rPr>
                <a:t>ACLK</a:t>
              </a:r>
              <a:r>
                <a:rPr lang="en-US" sz="2000">
                  <a:latin typeface="Times New Roman" panose="02020603050405020304" charset="0"/>
                  <a:ea typeface="宋体" panose="02010600030101010101" pitchFamily="2" charset="-122"/>
                  <a:cs typeface="Times New Roman" panose="02020603050405020304" charset="0"/>
                  <a:sym typeface="+mn-ea"/>
                </a:rPr>
                <a:t> </a:t>
              </a:r>
              <a:r>
                <a:rPr sz="2000">
                  <a:latin typeface="Times New Roman" panose="02020603050405020304" charset="0"/>
                  <a:ea typeface="宋体" panose="02010600030101010101" pitchFamily="2" charset="-122"/>
                  <a:cs typeface="Times New Roman" panose="02020603050405020304" charset="0"/>
                  <a:sym typeface="+mn-ea"/>
                </a:rPr>
                <a:t>辅助时钟</a:t>
              </a:r>
              <a:r>
                <a:rPr lang="zh-CN" sz="2000">
                  <a:latin typeface="Times New Roman" panose="02020603050405020304" charset="0"/>
                  <a:ea typeface="宋体" panose="02010600030101010101" pitchFamily="2" charset="-122"/>
                  <a:cs typeface="Times New Roman" panose="02020603050405020304" charset="0"/>
                  <a:sym typeface="+mn-ea"/>
                </a:rPr>
                <a:t>：</a:t>
              </a:r>
              <a:r>
                <a:rPr lang="en-US" altLang="zh-CN" sz="2000">
                  <a:latin typeface="Times New Roman" panose="02020603050405020304" charset="0"/>
                  <a:ea typeface="宋体" panose="02010600030101010101" pitchFamily="2" charset="-122"/>
                  <a:cs typeface="Times New Roman" panose="02020603050405020304" charset="0"/>
                  <a:sym typeface="+mn-ea"/>
                </a:rPr>
                <a:t>             </a:t>
              </a:r>
              <a:r>
                <a:rPr lang="zh-CN" sz="2000">
                  <a:latin typeface="Times New Roman" panose="02020603050405020304" charset="0"/>
                  <a:ea typeface="宋体" panose="02010600030101010101" pitchFamily="2" charset="-122"/>
                  <a:cs typeface="Times New Roman" panose="02020603050405020304" charset="0"/>
                  <a:sym typeface="+mn-ea"/>
                </a:rPr>
                <a:t>一般用于低速外设</a:t>
              </a:r>
              <a:endParaRPr lang="zh-CN" sz="2000">
                <a:latin typeface="Times New Roman" panose="02020603050405020304" charset="0"/>
                <a:ea typeface="宋体" panose="02010600030101010101" pitchFamily="2" charset="-122"/>
                <a:cs typeface="Times New Roman" panose="02020603050405020304" charset="0"/>
                <a:sym typeface="+mn-ea"/>
              </a:endParaRPr>
            </a:p>
            <a:p>
              <a:pPr indent="0" algn="just">
                <a:lnSpc>
                  <a:spcPct val="150000"/>
                </a:lnSpc>
                <a:buFont typeface="Arial" panose="020B0604020202020204" pitchFamily="34" charset="0"/>
                <a:buNone/>
              </a:pPr>
              <a:endParaRPr lang="zh-CN" sz="2000">
                <a:latin typeface="Times New Roman" panose="02020603050405020304" charset="0"/>
                <a:ea typeface="宋体" panose="02010600030101010101" pitchFamily="2" charset="-122"/>
                <a:cs typeface="Times New Roman" panose="02020603050405020304" charset="0"/>
                <a:sym typeface="+mn-ea"/>
              </a:endParaRPr>
            </a:p>
            <a:p>
              <a:pPr marL="285750" indent="-285750" algn="just">
                <a:lnSpc>
                  <a:spcPct val="150000"/>
                </a:lnSpc>
                <a:buFont typeface="Arial" panose="020B0604020202020204" pitchFamily="34" charset="0"/>
                <a:buChar char="•"/>
              </a:pPr>
              <a:r>
                <a:rPr sz="2000">
                  <a:latin typeface="Times New Roman" panose="02020603050405020304" charset="0"/>
                  <a:ea typeface="宋体" panose="02010600030101010101" pitchFamily="2" charset="-122"/>
                  <a:cs typeface="Times New Roman" panose="02020603050405020304" charset="0"/>
                  <a:sym typeface="+mn-ea"/>
                </a:rPr>
                <a:t>MCLK</a:t>
              </a:r>
              <a:r>
                <a:rPr lang="en-US" sz="2000">
                  <a:latin typeface="Times New Roman" panose="02020603050405020304" charset="0"/>
                  <a:ea typeface="宋体" panose="02010600030101010101" pitchFamily="2" charset="-122"/>
                  <a:cs typeface="Times New Roman" panose="02020603050405020304" charset="0"/>
                  <a:sym typeface="+mn-ea"/>
                </a:rPr>
                <a:t> </a:t>
              </a:r>
              <a:r>
                <a:rPr sz="2000">
                  <a:latin typeface="Times New Roman" panose="02020603050405020304" charset="0"/>
                  <a:ea typeface="宋体" panose="02010600030101010101" pitchFamily="2" charset="-122"/>
                  <a:cs typeface="Times New Roman" panose="02020603050405020304" charset="0"/>
                  <a:sym typeface="+mn-ea"/>
                </a:rPr>
                <a:t>主时钟</a:t>
              </a:r>
              <a:r>
                <a:rPr lang="zh-CN" sz="2000">
                  <a:latin typeface="Times New Roman" panose="02020603050405020304" charset="0"/>
                  <a:ea typeface="宋体" panose="02010600030101010101" pitchFamily="2" charset="-122"/>
                  <a:cs typeface="Times New Roman" panose="02020603050405020304" charset="0"/>
                  <a:sym typeface="+mn-ea"/>
                </a:rPr>
                <a:t>：</a:t>
              </a:r>
              <a:r>
                <a:rPr lang="en-US" altLang="zh-CN" sz="2000">
                  <a:latin typeface="Times New Roman" panose="02020603050405020304" charset="0"/>
                  <a:ea typeface="宋体" panose="02010600030101010101" pitchFamily="2" charset="-122"/>
                  <a:cs typeface="Times New Roman" panose="02020603050405020304" charset="0"/>
                  <a:sym typeface="+mn-ea"/>
                </a:rPr>
                <a:t>                </a:t>
              </a:r>
              <a:r>
                <a:rPr lang="zh-CN" sz="2000">
                  <a:latin typeface="Times New Roman" panose="02020603050405020304" charset="0"/>
                  <a:ea typeface="宋体" panose="02010600030101010101" pitchFamily="2" charset="-122"/>
                  <a:cs typeface="Times New Roman" panose="02020603050405020304" charset="0"/>
                  <a:sym typeface="+mn-ea"/>
                </a:rPr>
                <a:t>用于</a:t>
              </a:r>
              <a:r>
                <a:rPr lang="en-US" altLang="zh-CN" sz="2000">
                  <a:latin typeface="Times New Roman" panose="02020603050405020304" charset="0"/>
                  <a:ea typeface="宋体" panose="02010600030101010101" pitchFamily="2" charset="-122"/>
                  <a:cs typeface="Times New Roman" panose="02020603050405020304" charset="0"/>
                  <a:sym typeface="+mn-ea"/>
                </a:rPr>
                <a:t>CPU</a:t>
              </a:r>
              <a:r>
                <a:rPr lang="zh-CN" altLang="en-US" sz="2000">
                  <a:latin typeface="Times New Roman" panose="02020603050405020304" charset="0"/>
                  <a:ea typeface="宋体" panose="02010600030101010101" pitchFamily="2" charset="-122"/>
                  <a:cs typeface="Times New Roman" panose="02020603050405020304" charset="0"/>
                  <a:sym typeface="+mn-ea"/>
                </a:rPr>
                <a:t>和系统使用。</a:t>
              </a:r>
              <a:r>
                <a:rPr sz="2000">
                  <a:latin typeface="Times New Roman" panose="02020603050405020304" charset="0"/>
                  <a:ea typeface="宋体" panose="02010600030101010101" pitchFamily="2" charset="-122"/>
                  <a:cs typeface="Times New Roman" panose="02020603050405020304" charset="0"/>
                  <a:sym typeface="+mn-ea"/>
                </a:rPr>
                <a:t> </a:t>
              </a:r>
              <a:endParaRPr sz="2000">
                <a:latin typeface="Times New Roman" panose="02020603050405020304" charset="0"/>
                <a:ea typeface="宋体" panose="02010600030101010101" pitchFamily="2" charset="-122"/>
                <a:cs typeface="Times New Roman" panose="02020603050405020304" charset="0"/>
                <a:sym typeface="+mn-ea"/>
              </a:endParaRPr>
            </a:p>
            <a:p>
              <a:pPr indent="0" algn="just">
                <a:lnSpc>
                  <a:spcPct val="150000"/>
                </a:lnSpc>
                <a:buFont typeface="Arial" panose="020B0604020202020204" pitchFamily="34" charset="0"/>
                <a:buNone/>
              </a:pPr>
              <a:endParaRPr sz="2000">
                <a:latin typeface="Times New Roman" panose="02020603050405020304" charset="0"/>
                <a:ea typeface="宋体" panose="02010600030101010101" pitchFamily="2" charset="-122"/>
                <a:cs typeface="Times New Roman" panose="02020603050405020304" charset="0"/>
                <a:sym typeface="+mn-ea"/>
              </a:endParaRPr>
            </a:p>
            <a:p>
              <a:pPr marL="285750" indent="-285750" algn="just">
                <a:lnSpc>
                  <a:spcPct val="150000"/>
                </a:lnSpc>
                <a:buFont typeface="Arial" panose="020B0604020202020204" pitchFamily="34" charset="0"/>
                <a:buChar char="•"/>
              </a:pPr>
              <a:r>
                <a:rPr sz="2000">
                  <a:latin typeface="Times New Roman" panose="02020603050405020304" charset="0"/>
                  <a:ea typeface="宋体" panose="02010600030101010101" pitchFamily="2" charset="-122"/>
                  <a:cs typeface="Times New Roman" panose="02020603050405020304" charset="0"/>
                  <a:sym typeface="+mn-ea"/>
                </a:rPr>
                <a:t>SMCLK</a:t>
              </a:r>
              <a:r>
                <a:rPr lang="en-US" sz="2000">
                  <a:latin typeface="Times New Roman" panose="02020603050405020304" charset="0"/>
                  <a:ea typeface="宋体" panose="02010600030101010101" pitchFamily="2" charset="-122"/>
                  <a:cs typeface="Times New Roman" panose="02020603050405020304" charset="0"/>
                  <a:sym typeface="+mn-ea"/>
                </a:rPr>
                <a:t> </a:t>
              </a:r>
              <a:r>
                <a:rPr sz="2000">
                  <a:latin typeface="Times New Roman" panose="02020603050405020304" charset="0"/>
                  <a:ea typeface="宋体" panose="02010600030101010101" pitchFamily="2" charset="-122"/>
                  <a:cs typeface="Times New Roman" panose="02020603050405020304" charset="0"/>
                  <a:sym typeface="+mn-ea"/>
                </a:rPr>
                <a:t>子系统主时钟</a:t>
              </a:r>
              <a:r>
                <a:rPr lang="zh-CN" sz="2000">
                  <a:latin typeface="Times New Roman" panose="02020603050405020304" charset="0"/>
                  <a:ea typeface="宋体" panose="02010600030101010101" pitchFamily="2" charset="-122"/>
                  <a:cs typeface="Times New Roman" panose="02020603050405020304" charset="0"/>
                  <a:sym typeface="+mn-ea"/>
                </a:rPr>
                <a:t>：</a:t>
              </a:r>
              <a:r>
                <a:rPr sz="2000">
                  <a:latin typeface="Times New Roman" panose="02020603050405020304" charset="0"/>
                  <a:ea typeface="宋体" panose="02010600030101010101" pitchFamily="2" charset="-122"/>
                  <a:cs typeface="Times New Roman" panose="02020603050405020304" charset="0"/>
                  <a:sym typeface="+mn-ea"/>
                </a:rPr>
                <a:t>  </a:t>
              </a:r>
              <a:r>
                <a:rPr lang="zh-CN" sz="2000">
                  <a:latin typeface="Times New Roman" panose="02020603050405020304" charset="0"/>
                  <a:ea typeface="宋体" panose="02010600030101010101" pitchFamily="2" charset="-122"/>
                  <a:cs typeface="Times New Roman" panose="02020603050405020304" charset="0"/>
                  <a:sym typeface="+mn-ea"/>
                </a:rPr>
                <a:t>一般用于高速外设。</a:t>
              </a:r>
              <a:endParaRPr lang="zh-CN" sz="2000">
                <a:latin typeface="Times New Roman" panose="02020603050405020304" charset="0"/>
                <a:ea typeface="宋体" panose="02010600030101010101" pitchFamily="2" charset="-122"/>
                <a:cs typeface="Times New Roman" panose="02020603050405020304" charset="0"/>
                <a:sym typeface="+mn-ea"/>
              </a:endParaRPr>
            </a:p>
            <a:p>
              <a:pPr indent="0" algn="just">
                <a:lnSpc>
                  <a:spcPct val="150000"/>
                </a:lnSpc>
                <a:buFont typeface="Arial" panose="020B0604020202020204" pitchFamily="34" charset="0"/>
                <a:buNone/>
              </a:pPr>
              <a:endParaRPr lang="zh-CN" sz="2000">
                <a:latin typeface="Times New Roman" panose="02020603050405020304" charset="0"/>
                <a:ea typeface="宋体" panose="02010600030101010101" pitchFamily="2" charset="-122"/>
                <a:cs typeface="Times New Roman" panose="02020603050405020304" charset="0"/>
                <a:sym typeface="+mn-ea"/>
              </a:endParaRPr>
            </a:p>
            <a:p>
              <a:pPr marL="285750" indent="-285750" algn="just">
                <a:lnSpc>
                  <a:spcPct val="150000"/>
                </a:lnSpc>
                <a:buFont typeface="Arial" panose="020B0604020202020204" pitchFamily="34" charset="0"/>
                <a:buChar char="•"/>
              </a:pPr>
              <a:r>
                <a:rPr sz="2000">
                  <a:latin typeface="Times New Roman" panose="02020603050405020304" charset="0"/>
                  <a:ea typeface="宋体" panose="02010600030101010101" pitchFamily="2" charset="-122"/>
                  <a:cs typeface="Times New Roman" panose="02020603050405020304" charset="0"/>
                  <a:sym typeface="+mn-ea"/>
                </a:rPr>
                <a:t>MODCLK：模块时钟。</a:t>
              </a:r>
              <a:r>
                <a:rPr lang="en-US" sz="2000">
                  <a:latin typeface="Times New Roman" panose="02020603050405020304" charset="0"/>
                  <a:ea typeface="宋体" panose="02010600030101010101" pitchFamily="2" charset="-122"/>
                  <a:cs typeface="Times New Roman" panose="02020603050405020304" charset="0"/>
                  <a:sym typeface="+mn-ea"/>
                </a:rPr>
                <a:t>    </a:t>
              </a:r>
              <a:r>
                <a:rPr lang="zh-CN" sz="2000">
                  <a:latin typeface="Times New Roman" panose="02020603050405020304" charset="0"/>
                  <a:ea typeface="宋体" panose="02010600030101010101" pitchFamily="2" charset="-122"/>
                  <a:cs typeface="Times New Roman" panose="02020603050405020304" charset="0"/>
                  <a:sym typeface="+mn-ea"/>
                </a:rPr>
                <a:t>一般用于</a:t>
              </a:r>
              <a:r>
                <a:rPr lang="zh-CN" sz="2000">
                  <a:latin typeface="Times New Roman" panose="02020603050405020304" charset="0"/>
                  <a:ea typeface="宋体" panose="02010600030101010101" pitchFamily="2" charset="-122"/>
                  <a:cs typeface="Times New Roman" panose="02020603050405020304" charset="0"/>
                  <a:sym typeface="+mn-ea"/>
                </a:rPr>
                <a:t>低功耗下高速</a:t>
              </a:r>
              <a:r>
                <a:rPr sz="2000">
                  <a:latin typeface="Times New Roman" panose="02020603050405020304" charset="0"/>
                  <a:ea typeface="宋体" panose="02010600030101010101" pitchFamily="2" charset="-122"/>
                  <a:cs typeface="Times New Roman" panose="02020603050405020304" charset="0"/>
                  <a:sym typeface="+mn-ea"/>
                </a:rPr>
                <a:t>外设模块使用</a:t>
              </a:r>
              <a:endParaRPr sz="2000">
                <a:latin typeface="Times New Roman" panose="02020603050405020304" charset="0"/>
                <a:ea typeface="宋体" panose="02010600030101010101" pitchFamily="2" charset="-122"/>
                <a:cs typeface="Times New Roman" panose="02020603050405020304" charset="0"/>
                <a:sym typeface="+mn-ea"/>
              </a:endParaRPr>
            </a:p>
            <a:p>
              <a:pPr indent="0" algn="just">
                <a:lnSpc>
                  <a:spcPct val="150000"/>
                </a:lnSpc>
                <a:buFont typeface="Arial" panose="020B0604020202020204" pitchFamily="34" charset="0"/>
                <a:buNone/>
              </a:pPr>
              <a:endParaRPr sz="2000">
                <a:latin typeface="Times New Roman" panose="02020603050405020304" charset="0"/>
                <a:ea typeface="宋体" panose="02010600030101010101" pitchFamily="2" charset="-122"/>
                <a:cs typeface="Times New Roman" panose="02020603050405020304" charset="0"/>
                <a:sym typeface="+mn-ea"/>
              </a:endParaRPr>
            </a:p>
            <a:p>
              <a:pPr marL="285750" indent="-285750" algn="just">
                <a:lnSpc>
                  <a:spcPct val="150000"/>
                </a:lnSpc>
                <a:buFont typeface="Arial" panose="020B0604020202020204" pitchFamily="34" charset="0"/>
                <a:buChar char="•"/>
              </a:pPr>
              <a:r>
                <a:rPr sz="2000">
                  <a:latin typeface="Times New Roman" panose="02020603050405020304" charset="0"/>
                  <a:ea typeface="宋体" panose="02010600030101010101" pitchFamily="2" charset="-122"/>
                  <a:cs typeface="Times New Roman" panose="02020603050405020304" charset="0"/>
                  <a:sym typeface="+mn-ea"/>
                </a:rPr>
                <a:t>VLOCLK：VLO 时钟。 </a:t>
              </a:r>
              <a:r>
                <a:rPr lang="en-US" sz="2000">
                  <a:latin typeface="Times New Roman" panose="02020603050405020304" charset="0"/>
                  <a:ea typeface="宋体" panose="02010600030101010101" pitchFamily="2" charset="-122"/>
                  <a:cs typeface="Times New Roman" panose="02020603050405020304" charset="0"/>
                  <a:sym typeface="+mn-ea"/>
                </a:rPr>
                <a:t>   </a:t>
              </a:r>
              <a:r>
                <a:rPr lang="zh-CN" sz="2000">
                  <a:latin typeface="Times New Roman" panose="02020603050405020304" charset="0"/>
                  <a:ea typeface="宋体" panose="02010600030101010101" pitchFamily="2" charset="-122"/>
                  <a:cs typeface="Times New Roman" panose="02020603050405020304" charset="0"/>
                  <a:sym typeface="+mn-ea"/>
                </a:rPr>
                <a:t>一般用于低功耗下低速</a:t>
              </a:r>
              <a:r>
                <a:rPr sz="2000">
                  <a:latin typeface="Times New Roman" panose="02020603050405020304" charset="0"/>
                  <a:ea typeface="宋体" panose="02010600030101010101" pitchFamily="2" charset="-122"/>
                  <a:cs typeface="Times New Roman" panose="02020603050405020304" charset="0"/>
                  <a:sym typeface="+mn-ea"/>
                </a:rPr>
                <a:t>外设模块使用</a:t>
              </a:r>
              <a:r>
                <a:rPr lang="zh-CN" sz="2000">
                  <a:latin typeface="Times New Roman" panose="02020603050405020304" charset="0"/>
                  <a:ea typeface="宋体" panose="02010600030101010101" pitchFamily="2" charset="-122"/>
                  <a:cs typeface="Times New Roman" panose="02020603050405020304" charset="0"/>
                  <a:sym typeface="+mn-ea"/>
                </a:rPr>
                <a:t>。</a:t>
              </a:r>
              <a:r>
                <a:rPr sz="2000">
                  <a:latin typeface="Times New Roman" panose="02020603050405020304" charset="0"/>
                  <a:ea typeface="宋体" panose="02010600030101010101" pitchFamily="2" charset="-122"/>
                  <a:cs typeface="Times New Roman" panose="02020603050405020304" charset="0"/>
                  <a:sym typeface="+mn-ea"/>
                </a:rPr>
                <a:t> </a:t>
              </a:r>
              <a:endParaRPr sz="2000">
                <a:latin typeface="Times New Roman" panose="02020603050405020304" charset="0"/>
                <a:ea typeface="宋体" panose="02010600030101010101" pitchFamily="2" charset="-122"/>
                <a:cs typeface="Times New Roman" panose="02020603050405020304" charset="0"/>
                <a:sym typeface="+mn-ea"/>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03225" y="251621"/>
            <a:ext cx="6155531" cy="675057"/>
          </a:xfrm>
        </p:spPr>
        <p:txBody>
          <a:bodyPr/>
          <a:lstStyle/>
          <a:p>
            <a:pPr algn="l"/>
            <a:r>
              <a:rPr sz="2800">
                <a:latin typeface="Times New Roman" panose="02020603050405020304" charset="0"/>
                <a:ea typeface="宋体" panose="02010600030101010101" pitchFamily="2" charset="-122"/>
                <a:cs typeface="Times New Roman" panose="02020603050405020304" charset="0"/>
                <a:sym typeface="+mn-ea"/>
              </a:rPr>
              <a:t>__delay_cycles延时</a:t>
            </a:r>
            <a:endParaRPr sz="2800" dirty="0">
              <a:latin typeface="宋体" panose="02010600030101010101" pitchFamily="2" charset="-122"/>
              <a:ea typeface="宋体" panose="02010600030101010101" pitchFamily="2" charset="-122"/>
              <a:cs typeface="宋体" panose="02010600030101010101" pitchFamily="2" charset="-122"/>
            </a:endParaRPr>
          </a:p>
        </p:txBody>
      </p:sp>
      <p:grpSp>
        <p:nvGrpSpPr>
          <p:cNvPr id="14" name="组合 13"/>
          <p:cNvGrpSpPr/>
          <p:nvPr/>
        </p:nvGrpSpPr>
        <p:grpSpPr>
          <a:xfrm rot="0">
            <a:off x="648970" y="1548765"/>
            <a:ext cx="10858500" cy="4576445"/>
            <a:chOff x="648970" y="1548447"/>
            <a:chExt cx="10858500" cy="4576762"/>
          </a:xfrm>
        </p:grpSpPr>
        <p:sp>
          <p:nvSpPr>
            <p:cNvPr id="2" name="矩形: 圆角 1"/>
            <p:cNvSpPr/>
            <p:nvPr/>
          </p:nvSpPr>
          <p:spPr>
            <a:xfrm>
              <a:off x="648970" y="1548447"/>
              <a:ext cx="10858500" cy="4576762"/>
            </a:xfrm>
            <a:prstGeom prst="roundRect">
              <a:avLst>
                <a:gd name="adj" fmla="val 2559"/>
              </a:avLst>
            </a:prstGeom>
            <a:gradFill flip="none" rotWithShape="1">
              <a:gsLst>
                <a:gs pos="0">
                  <a:schemeClr val="bg1"/>
                </a:gs>
                <a:gs pos="100000">
                  <a:srgbClr val="F8F8F8"/>
                </a:gs>
              </a:gsLst>
              <a:lin ang="5400000" scaled="1"/>
              <a:tileRect/>
            </a:gradFill>
            <a:ln>
              <a:noFill/>
            </a:ln>
            <a:effectLst>
              <a:outerShdw blurRad="3175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0" tIns="540000" rIns="540000" bIns="72000" numCol="1" spcCol="0" rtlCol="0" fromWordArt="0" anchor="ctr" anchorCtr="0" forceAA="0" compatLnSpc="1">
              <a:normAutofit/>
            </a:bodyPr>
            <a:lstStyle/>
            <a:p>
              <a:pPr algn="just">
                <a:lnSpc>
                  <a:spcPct val="120000"/>
                </a:lnSpc>
              </a:pPr>
              <a:endParaRPr lang="zh-CN" altLang="en-US" sz="2000" dirty="0">
                <a:solidFill>
                  <a:schemeClr val="tx1"/>
                </a:solidFill>
                <a:cs typeface="+mn-ea"/>
                <a:sym typeface="+mn-lt"/>
              </a:endParaRPr>
            </a:p>
          </p:txBody>
        </p:sp>
        <p:sp>
          <p:nvSpPr>
            <p:cNvPr id="6" name="矩形 5"/>
            <p:cNvSpPr/>
            <p:nvPr/>
          </p:nvSpPr>
          <p:spPr>
            <a:xfrm>
              <a:off x="1200150" y="1907247"/>
              <a:ext cx="9756775" cy="3859797"/>
            </a:xfrm>
            <a:prstGeom prst="rect">
              <a:avLst/>
            </a:prstGeom>
          </p:spPr>
          <p:txBody>
            <a:bodyPr wrap="square">
              <a:normAutofit lnSpcReduction="20000"/>
            </a:bodyPr>
            <a:lstStyle/>
            <a:p>
              <a:pPr indent="0" algn="just">
                <a:lnSpc>
                  <a:spcPct val="150000"/>
                </a:lnSpc>
                <a:buFont typeface="Arial" panose="020B0604020202020204" pitchFamily="34" charset="0"/>
                <a:buNone/>
              </a:pPr>
              <a:r>
                <a:rPr sz="2000">
                  <a:latin typeface="Times New Roman" panose="02020603050405020304" charset="0"/>
                  <a:ea typeface="宋体" panose="02010600030101010101" pitchFamily="2" charset="-122"/>
                  <a:cs typeface="Times New Roman" panose="02020603050405020304" charset="0"/>
                  <a:sym typeface="+mn-ea"/>
                </a:rPr>
                <a:t>  IAR for MSP430编译器提供了一个编译器内联的精确延时函数以提供用户精确延时使用, 该函数原型是:</a:t>
              </a:r>
              <a:endParaRPr sz="2000">
                <a:latin typeface="Times New Roman" panose="02020603050405020304" charset="0"/>
                <a:ea typeface="宋体" panose="02010600030101010101" pitchFamily="2" charset="-122"/>
                <a:cs typeface="Times New Roman" panose="02020603050405020304" charset="0"/>
                <a:sym typeface="+mn-ea"/>
              </a:endParaRPr>
            </a:p>
            <a:p>
              <a:pPr indent="0" algn="just">
                <a:lnSpc>
                  <a:spcPct val="150000"/>
                </a:lnSpc>
                <a:buFont typeface="Arial" panose="020B0604020202020204" pitchFamily="34" charset="0"/>
                <a:buNone/>
              </a:pPr>
              <a:endParaRPr sz="2000">
                <a:latin typeface="Times New Roman" panose="02020603050405020304" charset="0"/>
                <a:ea typeface="宋体" panose="02010600030101010101" pitchFamily="2" charset="-122"/>
                <a:cs typeface="Times New Roman" panose="02020603050405020304" charset="0"/>
                <a:sym typeface="+mn-ea"/>
              </a:endParaRPr>
            </a:p>
            <a:p>
              <a:pPr indent="0" algn="just">
                <a:lnSpc>
                  <a:spcPct val="150000"/>
                </a:lnSpc>
                <a:buFont typeface="Arial" panose="020B0604020202020204" pitchFamily="34" charset="0"/>
                <a:buNone/>
              </a:pPr>
              <a:r>
                <a:rPr sz="2000">
                  <a:latin typeface="Times New Roman" panose="02020603050405020304" charset="0"/>
                  <a:ea typeface="宋体" panose="02010600030101010101" pitchFamily="2" charset="-122"/>
                  <a:cs typeface="Times New Roman" panose="02020603050405020304" charset="0"/>
                  <a:sym typeface="+mn-ea"/>
                </a:rPr>
                <a:t>__intrinsic void __delay_cycles(unsigned long __cycles);</a:t>
              </a:r>
              <a:endParaRPr sz="2000">
                <a:latin typeface="Times New Roman" panose="02020603050405020304" charset="0"/>
                <a:ea typeface="宋体" panose="02010600030101010101" pitchFamily="2" charset="-122"/>
                <a:cs typeface="Times New Roman" panose="02020603050405020304" charset="0"/>
                <a:sym typeface="+mn-ea"/>
              </a:endParaRPr>
            </a:p>
            <a:p>
              <a:pPr indent="0" algn="just">
                <a:lnSpc>
                  <a:spcPct val="150000"/>
                </a:lnSpc>
                <a:buFont typeface="Arial" panose="020B0604020202020204" pitchFamily="34" charset="0"/>
                <a:buNone/>
              </a:pPr>
              <a:endParaRPr sz="2000">
                <a:latin typeface="Times New Roman" panose="02020603050405020304" charset="0"/>
                <a:ea typeface="宋体" panose="02010600030101010101" pitchFamily="2" charset="-122"/>
                <a:cs typeface="Times New Roman" panose="02020603050405020304" charset="0"/>
                <a:sym typeface="+mn-ea"/>
              </a:endParaRPr>
            </a:p>
            <a:p>
              <a:pPr indent="0" algn="just">
                <a:lnSpc>
                  <a:spcPct val="150000"/>
                </a:lnSpc>
                <a:buFont typeface="Arial" panose="020B0604020202020204" pitchFamily="34" charset="0"/>
                <a:buNone/>
              </a:pPr>
              <a:r>
                <a:rPr sz="2000">
                  <a:latin typeface="Times New Roman" panose="02020603050405020304" charset="0"/>
                  <a:ea typeface="宋体" panose="02010600030101010101" pitchFamily="2" charset="-122"/>
                  <a:cs typeface="Times New Roman" panose="02020603050405020304" charset="0"/>
                  <a:sym typeface="+mn-ea"/>
                </a:rPr>
                <a:t>该内部实现__cycles</a:t>
              </a:r>
              <a:r>
                <a:rPr lang="en-US" sz="2000">
                  <a:latin typeface="Times New Roman" panose="02020603050405020304" charset="0"/>
                  <a:ea typeface="宋体" panose="02010600030101010101" pitchFamily="2" charset="-122"/>
                  <a:cs typeface="Times New Roman" panose="02020603050405020304" charset="0"/>
                  <a:sym typeface="+mn-ea"/>
                </a:rPr>
                <a:t> </a:t>
              </a:r>
              <a:r>
                <a:rPr sz="2000">
                  <a:latin typeface="Times New Roman" panose="02020603050405020304" charset="0"/>
                  <a:ea typeface="宋体" panose="02010600030101010101" pitchFamily="2" charset="-122"/>
                  <a:cs typeface="Times New Roman" panose="02020603050405020304" charset="0"/>
                  <a:sym typeface="+mn-ea"/>
                </a:rPr>
                <a:t>个CPU周期的延时</a:t>
              </a:r>
              <a:r>
                <a:rPr lang="zh-CN" sz="2000">
                  <a:latin typeface="Times New Roman" panose="02020603050405020304" charset="0"/>
                  <a:ea typeface="宋体" panose="02010600030101010101" pitchFamily="2" charset="-122"/>
                  <a:cs typeface="Times New Roman" panose="02020603050405020304" charset="0"/>
                  <a:sym typeface="+mn-ea"/>
                </a:rPr>
                <a:t>，__cycles传递的是CPU运行的周期个数。</a:t>
              </a:r>
              <a:endParaRPr lang="zh-CN" sz="2000">
                <a:latin typeface="Times New Roman" panose="02020603050405020304" charset="0"/>
                <a:ea typeface="宋体" panose="02010600030101010101" pitchFamily="2" charset="-122"/>
                <a:cs typeface="Times New Roman" panose="02020603050405020304" charset="0"/>
                <a:sym typeface="+mn-ea"/>
              </a:endParaRPr>
            </a:p>
            <a:p>
              <a:pPr indent="0" algn="just">
                <a:lnSpc>
                  <a:spcPct val="150000"/>
                </a:lnSpc>
                <a:buFont typeface="Arial" panose="020B0604020202020204" pitchFamily="34" charset="0"/>
                <a:buNone/>
              </a:pPr>
              <a:endParaRPr lang="zh-CN" sz="2000">
                <a:latin typeface="Times New Roman" panose="02020603050405020304" charset="0"/>
                <a:ea typeface="宋体" panose="02010600030101010101" pitchFamily="2" charset="-122"/>
                <a:cs typeface="Times New Roman" panose="02020603050405020304" charset="0"/>
                <a:sym typeface="+mn-ea"/>
              </a:endParaRPr>
            </a:p>
            <a:p>
              <a:pPr indent="0" algn="just">
                <a:lnSpc>
                  <a:spcPct val="150000"/>
                </a:lnSpc>
                <a:buFont typeface="Arial" panose="020B0604020202020204" pitchFamily="34" charset="0"/>
                <a:buNone/>
              </a:pPr>
              <a:r>
                <a:rPr lang="zh-CN" sz="2000">
                  <a:latin typeface="Times New Roman" panose="02020603050405020304" charset="0"/>
                  <a:ea typeface="宋体" panose="02010600030101010101" pitchFamily="2" charset="-122"/>
                  <a:cs typeface="Times New Roman" panose="02020603050405020304" charset="0"/>
                  <a:sym typeface="+mn-ea"/>
                </a:rPr>
                <a:t>注意：</a:t>
              </a:r>
              <a:r>
                <a:rPr sz="2000">
                  <a:latin typeface="Times New Roman" panose="02020603050405020304" charset="0"/>
                  <a:ea typeface="宋体" panose="02010600030101010101" pitchFamily="2" charset="-122"/>
                  <a:cs typeface="Times New Roman" panose="02020603050405020304" charset="0"/>
                  <a:sym typeface="+mn-ea"/>
                </a:rPr>
                <a:t>__delay_cycles 不是真正的函数, 只是编译器内联展开</a:t>
              </a:r>
              <a:r>
                <a:rPr lang="zh-CN" sz="2000">
                  <a:latin typeface="Times New Roman" panose="02020603050405020304" charset="0"/>
                  <a:ea typeface="宋体" panose="02010600030101010101" pitchFamily="2" charset="-122"/>
                  <a:cs typeface="Times New Roman" panose="02020603050405020304" charset="0"/>
                  <a:sym typeface="+mn-ea"/>
                </a:rPr>
                <a:t>，</a:t>
              </a:r>
              <a:r>
                <a:rPr sz="2000">
                  <a:latin typeface="Times New Roman" panose="02020603050405020304" charset="0"/>
                  <a:ea typeface="宋体" panose="02010600030101010101" pitchFamily="2" charset="-122"/>
                  <a:cs typeface="Times New Roman" panose="02020603050405020304" charset="0"/>
                  <a:sym typeface="+mn-ea"/>
                </a:rPr>
                <a:t>不支持变量参数</a:t>
              </a:r>
              <a:r>
                <a:rPr lang="zh-CN" sz="2000">
                  <a:latin typeface="Times New Roman" panose="02020603050405020304" charset="0"/>
                  <a:ea typeface="宋体" panose="02010600030101010101" pitchFamily="2" charset="-122"/>
                  <a:cs typeface="Times New Roman" panose="02020603050405020304" charset="0"/>
                  <a:sym typeface="+mn-ea"/>
                </a:rPr>
                <a:t>，</a:t>
              </a:r>
              <a:r>
                <a:rPr sz="2000">
                  <a:latin typeface="Times New Roman" panose="02020603050405020304" charset="0"/>
                  <a:ea typeface="宋体" panose="02010600030101010101" pitchFamily="2" charset="-122"/>
                  <a:cs typeface="Times New Roman" panose="02020603050405020304" charset="0"/>
                  <a:sym typeface="+mn-ea"/>
                </a:rPr>
                <a:t>参数只能是常数.</a:t>
              </a:r>
              <a:endParaRPr sz="2000">
                <a:latin typeface="Times New Roman" panose="02020603050405020304" charset="0"/>
                <a:ea typeface="宋体" panose="02010600030101010101" pitchFamily="2" charset="-122"/>
                <a:cs typeface="Times New Roman" panose="02020603050405020304" charset="0"/>
                <a:sym typeface="+mn-ea"/>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03225" y="251621"/>
            <a:ext cx="6155531" cy="675057"/>
          </a:xfrm>
        </p:spPr>
        <p:txBody>
          <a:bodyPr/>
          <a:lstStyle/>
          <a:p>
            <a:pPr algn="l"/>
            <a:r>
              <a:rPr sz="2800">
                <a:latin typeface="Times New Roman" panose="02020603050405020304" charset="0"/>
                <a:ea typeface="宋体" panose="02010600030101010101" pitchFamily="2" charset="-122"/>
                <a:cs typeface="Times New Roman" panose="02020603050405020304" charset="0"/>
                <a:sym typeface="+mn-ea"/>
              </a:rPr>
              <a:t>按键消抖</a:t>
            </a:r>
            <a:endParaRPr sz="2800" dirty="0">
              <a:latin typeface="宋体" panose="02010600030101010101" pitchFamily="2" charset="-122"/>
              <a:ea typeface="宋体" panose="02010600030101010101" pitchFamily="2" charset="-122"/>
              <a:cs typeface="宋体" panose="02010600030101010101" pitchFamily="2" charset="-122"/>
            </a:endParaRPr>
          </a:p>
        </p:txBody>
      </p:sp>
      <p:grpSp>
        <p:nvGrpSpPr>
          <p:cNvPr id="14" name="组合 13"/>
          <p:cNvGrpSpPr/>
          <p:nvPr/>
        </p:nvGrpSpPr>
        <p:grpSpPr>
          <a:xfrm rot="0">
            <a:off x="648970" y="1548765"/>
            <a:ext cx="10858500" cy="4576445"/>
            <a:chOff x="648970" y="1548447"/>
            <a:chExt cx="10858500" cy="4576762"/>
          </a:xfrm>
        </p:grpSpPr>
        <p:sp>
          <p:nvSpPr>
            <p:cNvPr id="2" name="矩形: 圆角 1"/>
            <p:cNvSpPr/>
            <p:nvPr/>
          </p:nvSpPr>
          <p:spPr>
            <a:xfrm>
              <a:off x="648970" y="1548447"/>
              <a:ext cx="10858500" cy="4576762"/>
            </a:xfrm>
            <a:prstGeom prst="roundRect">
              <a:avLst>
                <a:gd name="adj" fmla="val 2559"/>
              </a:avLst>
            </a:prstGeom>
            <a:gradFill flip="none" rotWithShape="1">
              <a:gsLst>
                <a:gs pos="0">
                  <a:schemeClr val="bg1"/>
                </a:gs>
                <a:gs pos="100000">
                  <a:srgbClr val="F8F8F8"/>
                </a:gs>
              </a:gsLst>
              <a:lin ang="5400000" scaled="1"/>
              <a:tileRect/>
            </a:gradFill>
            <a:ln>
              <a:noFill/>
            </a:ln>
            <a:effectLst>
              <a:outerShdw blurRad="3175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0" tIns="540000" rIns="540000" bIns="72000" numCol="1" spcCol="0" rtlCol="0" fromWordArt="0" anchor="ctr" anchorCtr="0" forceAA="0" compatLnSpc="1">
              <a:normAutofit/>
            </a:bodyPr>
            <a:lstStyle/>
            <a:p>
              <a:pPr algn="just">
                <a:lnSpc>
                  <a:spcPct val="120000"/>
                </a:lnSpc>
              </a:pPr>
              <a:endParaRPr lang="zh-CN" altLang="en-US" dirty="0">
                <a:solidFill>
                  <a:schemeClr val="tx1"/>
                </a:solidFill>
                <a:latin typeface="Times New Roman" panose="02020603050405020304" charset="0"/>
                <a:ea typeface="宋体" panose="02010600030101010101" pitchFamily="2" charset="-122"/>
                <a:cs typeface="Times New Roman" panose="02020603050405020304" charset="0"/>
                <a:sym typeface="+mn-lt"/>
              </a:endParaRPr>
            </a:p>
          </p:txBody>
        </p:sp>
        <p:sp>
          <p:nvSpPr>
            <p:cNvPr id="6" name="矩形 5"/>
            <p:cNvSpPr/>
            <p:nvPr/>
          </p:nvSpPr>
          <p:spPr>
            <a:xfrm>
              <a:off x="1200150" y="1907247"/>
              <a:ext cx="9756775" cy="3859797"/>
            </a:xfrm>
            <a:prstGeom prst="rect">
              <a:avLst/>
            </a:prstGeom>
          </p:spPr>
          <p:txBody>
            <a:bodyPr wrap="square">
              <a:normAutofit lnSpcReduction="20000"/>
            </a:bodyPr>
            <a:lstStyle/>
            <a:p>
              <a:pPr indent="0" algn="just">
                <a:lnSpc>
                  <a:spcPct val="150000"/>
                </a:lnSpc>
                <a:buFont typeface="Arial" panose="020B0604020202020204" pitchFamily="34" charset="0"/>
                <a:buNone/>
              </a:pPr>
              <a:endParaRPr sz="2000">
                <a:latin typeface="Times New Roman" panose="02020603050405020304" charset="0"/>
                <a:ea typeface="宋体" panose="02010600030101010101" pitchFamily="2" charset="-122"/>
                <a:cs typeface="Times New Roman" panose="02020603050405020304" charset="0"/>
                <a:sym typeface="+mn-ea"/>
              </a:endParaRPr>
            </a:p>
          </p:txBody>
        </p:sp>
      </p:grpSp>
      <p:pic>
        <p:nvPicPr>
          <p:cNvPr id="3" name="图片 2"/>
          <p:cNvPicPr>
            <a:picLocks noChangeAspect="1"/>
          </p:cNvPicPr>
          <p:nvPr/>
        </p:nvPicPr>
        <p:blipFill>
          <a:blip r:embed="rId1"/>
          <a:stretch>
            <a:fillRect/>
          </a:stretch>
        </p:blipFill>
        <p:spPr>
          <a:xfrm>
            <a:off x="2505075" y="2947035"/>
            <a:ext cx="6524625" cy="3038475"/>
          </a:xfrm>
          <a:prstGeom prst="rect">
            <a:avLst/>
          </a:prstGeom>
        </p:spPr>
      </p:pic>
      <p:sp>
        <p:nvSpPr>
          <p:cNvPr id="4" name="文本框 3"/>
          <p:cNvSpPr txBox="1"/>
          <p:nvPr/>
        </p:nvSpPr>
        <p:spPr>
          <a:xfrm>
            <a:off x="1123950" y="1907540"/>
            <a:ext cx="9420225" cy="1476375"/>
          </a:xfrm>
          <a:prstGeom prst="rect">
            <a:avLst/>
          </a:prstGeom>
          <a:noFill/>
        </p:spPr>
        <p:txBody>
          <a:bodyPr wrap="square" rtlCol="0">
            <a:spAutoFit/>
          </a:bodyPr>
          <a:p>
            <a:r>
              <a:rPr lang="zh-CN" altLang="en-US" dirty="0">
                <a:latin typeface="Times New Roman" panose="02020603050405020304" charset="0"/>
                <a:ea typeface="宋体" panose="02010600030101010101" pitchFamily="2" charset="-122"/>
                <a:cs typeface="Times New Roman" panose="02020603050405020304" charset="0"/>
                <a:sym typeface="+mn-lt"/>
              </a:rPr>
              <a:t>抖动的产生 ：通常的按键所用的开关为机械弹性开关，当机械触点断开、闭合时，由于机械触点的弹性作用，一个按键开关在闭合时不会马上稳定地接通，在断开时也不会一下子断开。因而在闭合及断开的瞬间均伴随有一连串的抖动，为了不产生这种现象而作的措施就是按键消抖。</a:t>
            </a:r>
            <a:endParaRPr lang="zh-CN" altLang="en-US" dirty="0">
              <a:solidFill>
                <a:schemeClr val="tx1"/>
              </a:solidFill>
              <a:latin typeface="Times New Roman" panose="02020603050405020304" charset="0"/>
              <a:ea typeface="宋体" panose="02010600030101010101" pitchFamily="2" charset="-122"/>
              <a:cs typeface="Times New Roman" panose="02020603050405020304" charset="0"/>
              <a:sym typeface="+mn-lt"/>
            </a:endParaRPr>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03225" y="251621"/>
            <a:ext cx="6155531" cy="675057"/>
          </a:xfrm>
        </p:spPr>
        <p:txBody>
          <a:bodyPr/>
          <a:lstStyle/>
          <a:p>
            <a:r>
              <a:rPr sz="2800" dirty="0">
                <a:latin typeface="宋体" panose="02010600030101010101" pitchFamily="2" charset="-122"/>
                <a:ea typeface="宋体" panose="02010600030101010101" pitchFamily="2" charset="-122"/>
                <a:cs typeface="宋体" panose="02010600030101010101" pitchFamily="2" charset="-122"/>
              </a:rPr>
              <a:t>串口通信</a:t>
            </a:r>
            <a:endParaRPr sz="2800" dirty="0">
              <a:latin typeface="宋体" panose="02010600030101010101" pitchFamily="2" charset="-122"/>
              <a:ea typeface="宋体" panose="02010600030101010101" pitchFamily="2" charset="-122"/>
              <a:cs typeface="宋体" panose="02010600030101010101" pitchFamily="2" charset="-122"/>
            </a:endParaRPr>
          </a:p>
        </p:txBody>
      </p:sp>
      <p:grpSp>
        <p:nvGrpSpPr>
          <p:cNvPr id="14" name="组合 13"/>
          <p:cNvGrpSpPr/>
          <p:nvPr/>
        </p:nvGrpSpPr>
        <p:grpSpPr>
          <a:xfrm rot="0">
            <a:off x="666750" y="1557655"/>
            <a:ext cx="10858500" cy="4576445"/>
            <a:chOff x="648970" y="1557338"/>
            <a:chExt cx="10858500" cy="4576762"/>
          </a:xfrm>
        </p:grpSpPr>
        <p:sp>
          <p:nvSpPr>
            <p:cNvPr id="2" name="矩形: 圆角 1"/>
            <p:cNvSpPr/>
            <p:nvPr/>
          </p:nvSpPr>
          <p:spPr>
            <a:xfrm>
              <a:off x="648970" y="1557338"/>
              <a:ext cx="10858500" cy="4576762"/>
            </a:xfrm>
            <a:prstGeom prst="roundRect">
              <a:avLst>
                <a:gd name="adj" fmla="val 2559"/>
              </a:avLst>
            </a:prstGeom>
            <a:gradFill flip="none" rotWithShape="1">
              <a:gsLst>
                <a:gs pos="0">
                  <a:schemeClr val="bg1"/>
                </a:gs>
                <a:gs pos="100000">
                  <a:srgbClr val="F8F8F8"/>
                </a:gs>
              </a:gsLst>
              <a:lin ang="5400000" scaled="1"/>
              <a:tileRect/>
            </a:gradFill>
            <a:ln>
              <a:noFill/>
            </a:ln>
            <a:effectLst>
              <a:outerShdw blurRad="3175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0" tIns="540000" rIns="540000" bIns="72000" numCol="1" spcCol="0" rtlCol="0" fromWordArt="0" anchor="ctr" anchorCtr="0" forceAA="0" compatLnSpc="1">
              <a:normAutofit/>
            </a:bodyPr>
            <a:lstStyle/>
            <a:p>
              <a:pPr algn="just">
                <a:lnSpc>
                  <a:spcPct val="120000"/>
                </a:lnSpc>
              </a:pPr>
              <a:endParaRPr lang="zh-CN" altLang="en-US" sz="2000" dirty="0">
                <a:solidFill>
                  <a:schemeClr val="tx1"/>
                </a:solidFill>
                <a:cs typeface="+mn-ea"/>
                <a:sym typeface="+mn-lt"/>
              </a:endParaRPr>
            </a:p>
          </p:txBody>
        </p:sp>
        <p:sp>
          <p:nvSpPr>
            <p:cNvPr id="6" name="矩形 5"/>
            <p:cNvSpPr/>
            <p:nvPr/>
          </p:nvSpPr>
          <p:spPr>
            <a:xfrm>
              <a:off x="1200150" y="1907247"/>
              <a:ext cx="9756775" cy="945580"/>
            </a:xfrm>
            <a:prstGeom prst="rect">
              <a:avLst/>
            </a:prstGeom>
          </p:spPr>
          <p:txBody>
            <a:bodyPr wrap="square">
              <a:normAutofit/>
            </a:bodyPr>
            <a:lstStyle/>
            <a:p>
              <a:pPr indent="0" algn="just">
                <a:lnSpc>
                  <a:spcPct val="150000"/>
                </a:lnSpc>
                <a:buFont typeface="Arial" panose="020B0604020202020204" pitchFamily="34" charset="0"/>
                <a:buNone/>
              </a:pPr>
              <a:r>
                <a:rPr lang="en-US" dirty="0">
                  <a:latin typeface="Times New Roman" panose="02020603050405020304" charset="0"/>
                  <a:ea typeface="宋体" panose="02010600030101010101" pitchFamily="2" charset="-122"/>
                  <a:cs typeface="Times New Roman" panose="02020603050405020304" charset="0"/>
                  <a:sym typeface="+mn-lt"/>
                </a:rPr>
                <a:t>通用异步收发器（Universal Asynchronous Receiver/Transmitter)，通常称作UART，是一种串行、异步、全双工的通信协议</a:t>
              </a:r>
              <a:r>
                <a:rPr lang="zh-CN" altLang="en-US" dirty="0">
                  <a:latin typeface="Times New Roman" panose="02020603050405020304" charset="0"/>
                  <a:ea typeface="宋体" panose="02010600030101010101" pitchFamily="2" charset="-122"/>
                  <a:cs typeface="Times New Roman" panose="02020603050405020304" charset="0"/>
                  <a:sym typeface="+mn-lt"/>
                </a:rPr>
                <a:t>。</a:t>
              </a:r>
              <a:endParaRPr lang="zh-CN" altLang="en-US"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endParaRPr lang="zh-CN" altLang="en-US"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endParaRPr lang="zh-CN" altLang="en-US" dirty="0">
                <a:latin typeface="Times New Roman" panose="02020603050405020304" charset="0"/>
                <a:ea typeface="宋体" panose="02010600030101010101" pitchFamily="2" charset="-122"/>
                <a:cs typeface="Times New Roman" panose="02020603050405020304" charset="0"/>
                <a:sym typeface="+mn-lt"/>
              </a:endParaRPr>
            </a:p>
          </p:txBody>
        </p:sp>
      </p:grpSp>
      <p:sp>
        <p:nvSpPr>
          <p:cNvPr id="3" name="文本框 2"/>
          <p:cNvSpPr txBox="1"/>
          <p:nvPr/>
        </p:nvSpPr>
        <p:spPr>
          <a:xfrm>
            <a:off x="1218565" y="3009900"/>
            <a:ext cx="9756140" cy="2030095"/>
          </a:xfrm>
          <a:prstGeom prst="rect">
            <a:avLst/>
          </a:prstGeom>
          <a:noFill/>
        </p:spPr>
        <p:txBody>
          <a:bodyPr wrap="square" rtlCol="0">
            <a:spAutoFit/>
          </a:bodyPr>
          <a:p>
            <a:pPr indent="0" algn="just">
              <a:lnSpc>
                <a:spcPct val="150000"/>
              </a:lnSpc>
              <a:buFont typeface="Arial" panose="020B0604020202020204" pitchFamily="34" charset="0"/>
              <a:buNone/>
            </a:pPr>
            <a:r>
              <a:rPr lang="zh-CN" altLang="en-US" dirty="0">
                <a:latin typeface="Times New Roman" panose="02020603050405020304" charset="0"/>
                <a:ea typeface="宋体" panose="02010600030101010101" pitchFamily="2" charset="-122"/>
                <a:cs typeface="Times New Roman" panose="02020603050405020304" charset="0"/>
                <a:sym typeface="+mn-lt"/>
              </a:rPr>
              <a:t>异步通信以一个字符为传输单位，通信中两个字符间的时间间隔多少是不固定的，然而在同一个字符中的两个相邻位间的时间间隔是固定的。</a:t>
            </a:r>
            <a:endParaRPr lang="zh-CN" altLang="en-US"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r>
              <a:rPr lang="zh-CN" altLang="en-US" dirty="0">
                <a:latin typeface="Times New Roman" panose="02020603050405020304" charset="0"/>
                <a:ea typeface="宋体" panose="02010600030101010101" pitchFamily="2" charset="-122"/>
                <a:cs typeface="Times New Roman" panose="02020603050405020304" charset="0"/>
                <a:sym typeface="+mn-lt"/>
              </a:rPr>
              <a:t>不需要时钟线，两个设备上指定相同的传输速率，以及空闲位、起始位、校验位、结束位，也就是遵循相同的协议即可。</a:t>
            </a:r>
            <a:endParaRPr lang="zh-CN" altLang="en-US" dirty="0">
              <a:latin typeface="Times New Roman" panose="02020603050405020304" charset="0"/>
              <a:ea typeface="宋体" panose="02010600030101010101" pitchFamily="2" charset="-122"/>
              <a:cs typeface="Times New Roman" panose="02020603050405020304" charset="0"/>
              <a:sym typeface="+mn-lt"/>
            </a:endParaRPr>
          </a:p>
          <a:p>
            <a:endParaRPr lang="zh-CN" altLang="en-US"/>
          </a:p>
        </p:txBody>
      </p:sp>
      <p:sp>
        <p:nvSpPr>
          <p:cNvPr id="5" name="文本框 4"/>
          <p:cNvSpPr txBox="1"/>
          <p:nvPr/>
        </p:nvSpPr>
        <p:spPr>
          <a:xfrm>
            <a:off x="4795520" y="5039995"/>
            <a:ext cx="2600960" cy="368300"/>
          </a:xfrm>
          <a:prstGeom prst="rect">
            <a:avLst/>
          </a:prstGeom>
          <a:noFill/>
        </p:spPr>
        <p:txBody>
          <a:bodyPr wrap="square" rtlCol="0">
            <a:spAutoFit/>
          </a:bodyPr>
          <a:p>
            <a:r>
              <a:rPr lang="zh-CN" altLang="en-US">
                <a:latin typeface="Times New Roman" panose="02020603050405020304" charset="0"/>
                <a:ea typeface="宋体" panose="02010600030101010101" pitchFamily="2" charset="-122"/>
                <a:cs typeface="Times New Roman" panose="02020603050405020304" charset="0"/>
              </a:rPr>
              <a:t>单工</a:t>
            </a:r>
            <a:r>
              <a:rPr lang="en-US" altLang="zh-CN">
                <a:latin typeface="Times New Roman" panose="02020603050405020304" charset="0"/>
                <a:ea typeface="宋体" panose="02010600030101010101" pitchFamily="2" charset="-122"/>
                <a:cs typeface="Times New Roman" panose="02020603050405020304" charset="0"/>
              </a:rPr>
              <a:t> </a:t>
            </a:r>
            <a:r>
              <a:rPr lang="zh-CN" altLang="en-US">
                <a:latin typeface="Times New Roman" panose="02020603050405020304" charset="0"/>
                <a:ea typeface="宋体" panose="02010600030101010101" pitchFamily="2" charset="-122"/>
                <a:cs typeface="Times New Roman" panose="02020603050405020304" charset="0"/>
              </a:rPr>
              <a:t>，半双工</a:t>
            </a:r>
            <a:r>
              <a:rPr lang="en-US" altLang="zh-CN">
                <a:latin typeface="Times New Roman" panose="02020603050405020304" charset="0"/>
                <a:ea typeface="宋体" panose="02010600030101010101" pitchFamily="2" charset="-122"/>
                <a:cs typeface="Times New Roman" panose="02020603050405020304" charset="0"/>
              </a:rPr>
              <a:t> </a:t>
            </a:r>
            <a:r>
              <a:rPr lang="zh-CN" altLang="en-US">
                <a:latin typeface="Times New Roman" panose="02020603050405020304" charset="0"/>
                <a:ea typeface="宋体" panose="02010600030101010101" pitchFamily="2" charset="-122"/>
                <a:cs typeface="Times New Roman" panose="02020603050405020304" charset="0"/>
              </a:rPr>
              <a:t>，全双工</a:t>
            </a:r>
            <a:endParaRPr lang="zh-CN" altLang="en-US">
              <a:latin typeface="Times New Roman" panose="02020603050405020304" charset="0"/>
              <a:ea typeface="宋体" panose="02010600030101010101" pitchFamily="2" charset="-122"/>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03225" y="251621"/>
            <a:ext cx="6155531" cy="675057"/>
          </a:xfrm>
        </p:spPr>
        <p:txBody>
          <a:bodyPr/>
          <a:lstStyle/>
          <a:p>
            <a:r>
              <a:rPr sz="2800" dirty="0">
                <a:latin typeface="宋体" panose="02010600030101010101" pitchFamily="2" charset="-122"/>
                <a:ea typeface="宋体" panose="02010600030101010101" pitchFamily="2" charset="-122"/>
                <a:cs typeface="宋体" panose="02010600030101010101" pitchFamily="2" charset="-122"/>
              </a:rPr>
              <a:t>串口协议</a:t>
            </a:r>
            <a:endParaRPr sz="2800" dirty="0">
              <a:latin typeface="宋体" panose="02010600030101010101" pitchFamily="2" charset="-122"/>
              <a:ea typeface="宋体" panose="02010600030101010101" pitchFamily="2" charset="-122"/>
              <a:cs typeface="宋体" panose="02010600030101010101" pitchFamily="2" charset="-122"/>
            </a:endParaRPr>
          </a:p>
        </p:txBody>
      </p:sp>
      <p:grpSp>
        <p:nvGrpSpPr>
          <p:cNvPr id="14" name="组合 13"/>
          <p:cNvGrpSpPr/>
          <p:nvPr/>
        </p:nvGrpSpPr>
        <p:grpSpPr>
          <a:xfrm rot="0">
            <a:off x="666750" y="1557655"/>
            <a:ext cx="10858500" cy="4576445"/>
            <a:chOff x="648970" y="1557338"/>
            <a:chExt cx="10858500" cy="4576762"/>
          </a:xfrm>
        </p:grpSpPr>
        <p:sp>
          <p:nvSpPr>
            <p:cNvPr id="2" name="矩形: 圆角 1"/>
            <p:cNvSpPr/>
            <p:nvPr/>
          </p:nvSpPr>
          <p:spPr>
            <a:xfrm>
              <a:off x="648970" y="1557338"/>
              <a:ext cx="10858500" cy="4576762"/>
            </a:xfrm>
            <a:prstGeom prst="roundRect">
              <a:avLst>
                <a:gd name="adj" fmla="val 2559"/>
              </a:avLst>
            </a:prstGeom>
            <a:gradFill flip="none" rotWithShape="1">
              <a:gsLst>
                <a:gs pos="0">
                  <a:schemeClr val="bg1"/>
                </a:gs>
                <a:gs pos="100000">
                  <a:srgbClr val="F8F8F8"/>
                </a:gs>
              </a:gsLst>
              <a:lin ang="5400000" scaled="1"/>
              <a:tileRect/>
            </a:gradFill>
            <a:ln>
              <a:noFill/>
            </a:ln>
            <a:effectLst>
              <a:outerShdw blurRad="3175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0" tIns="540000" rIns="540000" bIns="72000" numCol="1" spcCol="0" rtlCol="0" fromWordArt="0" anchor="ctr" anchorCtr="0" forceAA="0" compatLnSpc="1">
              <a:normAutofit/>
            </a:bodyPr>
            <a:lstStyle/>
            <a:p>
              <a:pPr algn="just">
                <a:lnSpc>
                  <a:spcPct val="120000"/>
                </a:lnSpc>
              </a:pPr>
              <a:endParaRPr lang="zh-CN" altLang="en-US" sz="2000" dirty="0">
                <a:solidFill>
                  <a:schemeClr val="tx1"/>
                </a:solidFill>
                <a:cs typeface="+mn-ea"/>
                <a:sym typeface="+mn-lt"/>
              </a:endParaRPr>
            </a:p>
          </p:txBody>
        </p:sp>
        <p:sp>
          <p:nvSpPr>
            <p:cNvPr id="6" name="矩形 5"/>
            <p:cNvSpPr/>
            <p:nvPr/>
          </p:nvSpPr>
          <p:spPr>
            <a:xfrm>
              <a:off x="1200150" y="1907247"/>
              <a:ext cx="9756775" cy="3859797"/>
            </a:xfrm>
            <a:prstGeom prst="rect">
              <a:avLst/>
            </a:prstGeom>
          </p:spPr>
          <p:txBody>
            <a:bodyPr wrap="square">
              <a:normAutofit/>
            </a:bodyPr>
            <a:lstStyle/>
            <a:p>
              <a:pPr indent="0" algn="just">
                <a:lnSpc>
                  <a:spcPct val="150000"/>
                </a:lnSpc>
                <a:buFont typeface="Arial" panose="020B0604020202020204" pitchFamily="34" charset="0"/>
                <a:buNone/>
              </a:pPr>
              <a:r>
                <a:rPr lang="en-US" sz="2000" dirty="0">
                  <a:latin typeface="Times New Roman" panose="02020603050405020304" charset="0"/>
                  <a:ea typeface="宋体" panose="02010600030101010101" pitchFamily="2" charset="-122"/>
                  <a:cs typeface="Times New Roman" panose="02020603050405020304" charset="0"/>
                  <a:sym typeface="+mn-lt"/>
                </a:rPr>
                <a:t>       </a:t>
              </a:r>
              <a:r>
                <a:rPr sz="2000" dirty="0">
                  <a:latin typeface="Times New Roman" panose="02020603050405020304" charset="0"/>
                  <a:ea typeface="宋体" panose="02010600030101010101" pitchFamily="2" charset="-122"/>
                  <a:cs typeface="Times New Roman" panose="02020603050405020304" charset="0"/>
                  <a:sym typeface="+mn-lt"/>
                </a:rPr>
                <a:t>数据传送速率用波特率来表示，即每秒钟传送的二进制位数。例如数据传送速率为120字符/秒，而每一个字符为10位（1个起始位，7个数据位，1个校验位，1个结束位），则其传送的波特率为10×120＝1200字符/秒＝1200波特。</a:t>
              </a:r>
              <a:endParaRPr sz="2000"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r>
                <a:rPr sz="2000" dirty="0">
                  <a:latin typeface="Times New Roman" panose="02020603050405020304" charset="0"/>
                  <a:ea typeface="宋体" panose="02010600030101010101" pitchFamily="2" charset="-122"/>
                  <a:cs typeface="Times New Roman" panose="02020603050405020304" charset="0"/>
                  <a:sym typeface="+mn-lt"/>
                </a:rPr>
                <a:t>波特率：</a:t>
              </a:r>
              <a:endParaRPr sz="2000"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r>
                <a:rPr lang="en-US" sz="2000" dirty="0">
                  <a:latin typeface="Times New Roman" panose="02020603050405020304" charset="0"/>
                  <a:ea typeface="宋体" panose="02010600030101010101" pitchFamily="2" charset="-122"/>
                  <a:cs typeface="Times New Roman" panose="02020603050405020304" charset="0"/>
                  <a:sym typeface="+mn-lt"/>
                </a:rPr>
                <a:t>        </a:t>
              </a:r>
              <a:r>
                <a:rPr sz="2000" dirty="0">
                  <a:latin typeface="Times New Roman" panose="02020603050405020304" charset="0"/>
                  <a:ea typeface="宋体" panose="02010600030101010101" pitchFamily="2" charset="-122"/>
                  <a:cs typeface="Times New Roman" panose="02020603050405020304" charset="0"/>
                  <a:sym typeface="+mn-lt"/>
                </a:rPr>
                <a:t>数据传输速率使用波特率来表示。常见的波特率9600bps、115200bps等等</a:t>
              </a:r>
              <a:r>
                <a:rPr lang="zh-CN" sz="2000" dirty="0">
                  <a:latin typeface="Times New Roman" panose="02020603050405020304" charset="0"/>
                  <a:ea typeface="宋体" panose="02010600030101010101" pitchFamily="2" charset="-122"/>
                  <a:cs typeface="Times New Roman" panose="02020603050405020304" charset="0"/>
                  <a:sym typeface="+mn-lt"/>
                </a:rPr>
                <a:t>。</a:t>
              </a:r>
              <a:endParaRPr sz="2000"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r>
                <a:rPr lang="en-US" altLang="zh-CN" sz="2000" dirty="0">
                  <a:latin typeface="Times New Roman" panose="02020603050405020304" charset="0"/>
                  <a:ea typeface="宋体" panose="02010600030101010101" pitchFamily="2" charset="-122"/>
                  <a:cs typeface="Times New Roman" panose="02020603050405020304" charset="0"/>
                  <a:sym typeface="+mn-lt"/>
                </a:rPr>
                <a:t>        </a:t>
              </a:r>
              <a:r>
                <a:rPr lang="zh-CN" sz="2000" dirty="0">
                  <a:latin typeface="Times New Roman" panose="02020603050405020304" charset="0"/>
                  <a:ea typeface="宋体" panose="02010600030101010101" pitchFamily="2" charset="-122"/>
                  <a:cs typeface="Times New Roman" panose="02020603050405020304" charset="0"/>
                  <a:sym typeface="+mn-lt"/>
                </a:rPr>
                <a:t>比如：</a:t>
              </a:r>
              <a:r>
                <a:rPr sz="2000" dirty="0">
                  <a:latin typeface="Times New Roman" panose="02020603050405020304" charset="0"/>
                  <a:ea typeface="宋体" panose="02010600030101010101" pitchFamily="2" charset="-122"/>
                  <a:cs typeface="Times New Roman" panose="02020603050405020304" charset="0"/>
                  <a:sym typeface="+mn-lt"/>
                </a:rPr>
                <a:t>如果串口波特率设置为9600bps，那么传输一个比特需要的时间是1</a:t>
              </a:r>
              <a:r>
                <a:rPr lang="en-US" sz="2000" dirty="0">
                  <a:latin typeface="Times New Roman" panose="02020603050405020304" charset="0"/>
                  <a:ea typeface="宋体" panose="02010600030101010101" pitchFamily="2" charset="-122"/>
                  <a:cs typeface="Times New Roman" panose="02020603050405020304" charset="0"/>
                  <a:sym typeface="+mn-lt"/>
                </a:rPr>
                <a:t> </a:t>
              </a:r>
              <a:r>
                <a:rPr sz="2000" dirty="0">
                  <a:latin typeface="Times New Roman" panose="02020603050405020304" charset="0"/>
                  <a:ea typeface="宋体" panose="02010600030101010101" pitchFamily="2" charset="-122"/>
                  <a:cs typeface="Times New Roman" panose="02020603050405020304" charset="0"/>
                  <a:sym typeface="+mn-lt"/>
                </a:rPr>
                <a:t>/</a:t>
              </a:r>
              <a:r>
                <a:rPr lang="en-US" sz="2000" dirty="0">
                  <a:latin typeface="Times New Roman" panose="02020603050405020304" charset="0"/>
                  <a:ea typeface="宋体" panose="02010600030101010101" pitchFamily="2" charset="-122"/>
                  <a:cs typeface="Times New Roman" panose="02020603050405020304" charset="0"/>
                  <a:sym typeface="+mn-lt"/>
                </a:rPr>
                <a:t> </a:t>
              </a:r>
              <a:r>
                <a:rPr sz="2000" dirty="0">
                  <a:latin typeface="Times New Roman" panose="02020603050405020304" charset="0"/>
                  <a:ea typeface="宋体" panose="02010600030101010101" pitchFamily="2" charset="-122"/>
                  <a:cs typeface="Times New Roman" panose="02020603050405020304" charset="0"/>
                  <a:sym typeface="+mn-lt"/>
                </a:rPr>
                <a:t>9600</a:t>
              </a:r>
              <a:r>
                <a:rPr lang="en-US" sz="2000" dirty="0">
                  <a:latin typeface="Times New Roman" panose="02020603050405020304" charset="0"/>
                  <a:ea typeface="宋体" panose="02010600030101010101" pitchFamily="2" charset="-122"/>
                  <a:cs typeface="Times New Roman" panose="02020603050405020304" charset="0"/>
                  <a:sym typeface="+mn-lt"/>
                </a:rPr>
                <a:t> </a:t>
              </a:r>
              <a:r>
                <a:rPr sz="2000" dirty="0">
                  <a:latin typeface="Times New Roman" panose="02020603050405020304" charset="0"/>
                  <a:ea typeface="宋体" panose="02010600030101010101" pitchFamily="2" charset="-122"/>
                  <a:cs typeface="Times New Roman" panose="02020603050405020304" charset="0"/>
                  <a:sym typeface="+mn-lt"/>
                </a:rPr>
                <a:t>≈</a:t>
              </a:r>
              <a:r>
                <a:rPr lang="en-US" sz="2000" dirty="0">
                  <a:latin typeface="Times New Roman" panose="02020603050405020304" charset="0"/>
                  <a:ea typeface="宋体" panose="02010600030101010101" pitchFamily="2" charset="-122"/>
                  <a:cs typeface="Times New Roman" panose="02020603050405020304" charset="0"/>
                  <a:sym typeface="+mn-lt"/>
                </a:rPr>
                <a:t> </a:t>
              </a:r>
              <a:r>
                <a:rPr sz="2000" dirty="0">
                  <a:latin typeface="Times New Roman" panose="02020603050405020304" charset="0"/>
                  <a:ea typeface="宋体" panose="02010600030101010101" pitchFamily="2" charset="-122"/>
                  <a:cs typeface="Times New Roman" panose="02020603050405020304" charset="0"/>
                  <a:sym typeface="+mn-lt"/>
                </a:rPr>
                <a:t>104.2us。</a:t>
              </a:r>
              <a:endParaRPr sz="2000" dirty="0">
                <a:latin typeface="Times New Roman" panose="02020603050405020304" charset="0"/>
                <a:ea typeface="宋体" panose="02010600030101010101" pitchFamily="2" charset="-122"/>
                <a:cs typeface="Times New Roman" panose="02020603050405020304" charset="0"/>
                <a:sym typeface="+mn-lt"/>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03225" y="251621"/>
            <a:ext cx="6155531" cy="675057"/>
          </a:xfrm>
        </p:spPr>
        <p:txBody>
          <a:bodyPr/>
          <a:lstStyle/>
          <a:p>
            <a:r>
              <a:rPr sz="2800" dirty="0">
                <a:latin typeface="宋体" panose="02010600030101010101" pitchFamily="2" charset="-122"/>
                <a:ea typeface="宋体" panose="02010600030101010101" pitchFamily="2" charset="-122"/>
                <a:cs typeface="宋体" panose="02010600030101010101" pitchFamily="2" charset="-122"/>
              </a:rPr>
              <a:t>串口协议</a:t>
            </a:r>
            <a:endParaRPr sz="2800" dirty="0">
              <a:latin typeface="宋体" panose="02010600030101010101" pitchFamily="2" charset="-122"/>
              <a:ea typeface="宋体" panose="02010600030101010101" pitchFamily="2" charset="-122"/>
              <a:cs typeface="宋体" panose="02010600030101010101" pitchFamily="2" charset="-122"/>
            </a:endParaRPr>
          </a:p>
        </p:txBody>
      </p:sp>
      <p:grpSp>
        <p:nvGrpSpPr>
          <p:cNvPr id="14" name="组合 13"/>
          <p:cNvGrpSpPr/>
          <p:nvPr/>
        </p:nvGrpSpPr>
        <p:grpSpPr>
          <a:xfrm rot="0">
            <a:off x="666750" y="1557655"/>
            <a:ext cx="10858500" cy="4576445"/>
            <a:chOff x="648970" y="1557338"/>
            <a:chExt cx="10858500" cy="4576762"/>
          </a:xfrm>
        </p:grpSpPr>
        <p:sp>
          <p:nvSpPr>
            <p:cNvPr id="2" name="矩形: 圆角 1"/>
            <p:cNvSpPr/>
            <p:nvPr/>
          </p:nvSpPr>
          <p:spPr>
            <a:xfrm>
              <a:off x="648970" y="1557338"/>
              <a:ext cx="10858500" cy="4576762"/>
            </a:xfrm>
            <a:prstGeom prst="roundRect">
              <a:avLst>
                <a:gd name="adj" fmla="val 2559"/>
              </a:avLst>
            </a:prstGeom>
            <a:gradFill flip="none" rotWithShape="1">
              <a:gsLst>
                <a:gs pos="0">
                  <a:schemeClr val="bg1"/>
                </a:gs>
                <a:gs pos="100000">
                  <a:srgbClr val="F8F8F8"/>
                </a:gs>
              </a:gsLst>
              <a:lin ang="5400000" scaled="1"/>
              <a:tileRect/>
            </a:gradFill>
            <a:ln>
              <a:noFill/>
            </a:ln>
            <a:effectLst>
              <a:outerShdw blurRad="3175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0" tIns="540000" rIns="540000" bIns="72000" numCol="1" spcCol="0" rtlCol="0" fromWordArt="0" anchor="ctr" anchorCtr="0" forceAA="0" compatLnSpc="1">
              <a:normAutofit/>
            </a:bodyPr>
            <a:lstStyle/>
            <a:p>
              <a:pPr algn="just">
                <a:lnSpc>
                  <a:spcPct val="120000"/>
                </a:lnSpc>
              </a:pPr>
              <a:endParaRPr lang="zh-CN" altLang="en-US" sz="2000" dirty="0">
                <a:solidFill>
                  <a:schemeClr val="tx1"/>
                </a:solidFill>
                <a:cs typeface="+mn-ea"/>
                <a:sym typeface="+mn-lt"/>
              </a:endParaRPr>
            </a:p>
          </p:txBody>
        </p:sp>
        <p:sp>
          <p:nvSpPr>
            <p:cNvPr id="6" name="矩形 5"/>
            <p:cNvSpPr/>
            <p:nvPr/>
          </p:nvSpPr>
          <p:spPr>
            <a:xfrm>
              <a:off x="1200150" y="1907247"/>
              <a:ext cx="9756775" cy="3859797"/>
            </a:xfrm>
            <a:prstGeom prst="rect">
              <a:avLst/>
            </a:prstGeom>
          </p:spPr>
          <p:txBody>
            <a:bodyPr wrap="square">
              <a:noAutofit/>
            </a:bodyPr>
            <a:lstStyle/>
            <a:p>
              <a:pPr indent="0" algn="just">
                <a:lnSpc>
                  <a:spcPct val="150000"/>
                </a:lnSpc>
                <a:buFont typeface="Arial" panose="020B0604020202020204" pitchFamily="34" charset="0"/>
                <a:buNone/>
              </a:pPr>
              <a:r>
                <a:rPr sz="2000" dirty="0">
                  <a:latin typeface="Times New Roman" panose="02020603050405020304" charset="0"/>
                  <a:ea typeface="宋体" panose="02010600030101010101" pitchFamily="2" charset="-122"/>
                  <a:cs typeface="Times New Roman" panose="02020603050405020304" charset="0"/>
                  <a:sym typeface="+mn-lt"/>
                </a:rPr>
                <a:t>空闲位：UART协议规定，当总线处于空闲状态时信号线的状态为‘1’即高电平，表示当前线路上没有数据传输。</a:t>
              </a:r>
              <a:endParaRPr sz="2000"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r>
                <a:rPr sz="2000" dirty="0">
                  <a:latin typeface="Times New Roman" panose="02020603050405020304" charset="0"/>
                  <a:ea typeface="宋体" panose="02010600030101010101" pitchFamily="2" charset="-122"/>
                  <a:cs typeface="Times New Roman" panose="02020603050405020304" charset="0"/>
                  <a:sym typeface="+mn-lt"/>
                </a:rPr>
                <a:t>起始位：每开始一次通信时发送方先发出一个逻辑”0”的信号（低电平），表示传输字符的开始。</a:t>
              </a:r>
              <a:endParaRPr sz="2000"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r>
                <a:rPr sz="2000" dirty="0">
                  <a:latin typeface="Times New Roman" panose="02020603050405020304" charset="0"/>
                  <a:ea typeface="宋体" panose="02010600030101010101" pitchFamily="2" charset="-122"/>
                  <a:cs typeface="Times New Roman" panose="02020603050405020304" charset="0"/>
                  <a:sym typeface="+mn-lt"/>
                </a:rPr>
                <a:t>数据位：起始位之后就是我们所要传输的数据，数据位可以是5、6、7、8位等</a:t>
              </a:r>
              <a:r>
                <a:rPr lang="zh-CN" sz="2000" dirty="0">
                  <a:latin typeface="Times New Roman" panose="02020603050405020304" charset="0"/>
                  <a:ea typeface="宋体" panose="02010600030101010101" pitchFamily="2" charset="-122"/>
                  <a:cs typeface="Times New Roman" panose="02020603050405020304" charset="0"/>
                  <a:sym typeface="+mn-lt"/>
                </a:rPr>
                <a:t>。</a:t>
              </a:r>
              <a:r>
                <a:rPr sz="2000" dirty="0">
                  <a:latin typeface="Times New Roman" panose="02020603050405020304" charset="0"/>
                  <a:ea typeface="宋体" panose="02010600030101010101" pitchFamily="2" charset="-122"/>
                  <a:cs typeface="Times New Roman" panose="02020603050405020304" charset="0"/>
                  <a:sym typeface="+mn-lt"/>
                </a:rPr>
                <a:t>先发送最低位，最后发送最高位</a:t>
              </a:r>
              <a:r>
                <a:rPr lang="zh-CN" sz="2000" dirty="0">
                  <a:latin typeface="Times New Roman" panose="02020603050405020304" charset="0"/>
                  <a:ea typeface="宋体" panose="02010600030101010101" pitchFamily="2" charset="-122"/>
                  <a:cs typeface="Times New Roman" panose="02020603050405020304" charset="0"/>
                  <a:sym typeface="+mn-lt"/>
                </a:rPr>
                <a:t>。</a:t>
              </a:r>
              <a:endParaRPr sz="2000"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endParaRPr sz="2000" dirty="0">
                <a:latin typeface="Times New Roman" panose="02020603050405020304" charset="0"/>
                <a:ea typeface="宋体" panose="02010600030101010101" pitchFamily="2" charset="-122"/>
                <a:cs typeface="Times New Roman" panose="02020603050405020304" charset="0"/>
                <a:sym typeface="+mn-lt"/>
              </a:endParaRPr>
            </a:p>
          </p:txBody>
        </p:sp>
      </p:grpSp>
      <p:pic>
        <p:nvPicPr>
          <p:cNvPr id="4" name="图片 3"/>
          <p:cNvPicPr>
            <a:picLocks noChangeAspect="1"/>
          </p:cNvPicPr>
          <p:nvPr/>
        </p:nvPicPr>
        <p:blipFill>
          <a:blip r:embed="rId1"/>
          <a:stretch>
            <a:fillRect/>
          </a:stretch>
        </p:blipFill>
        <p:spPr>
          <a:xfrm>
            <a:off x="5431155" y="4581525"/>
            <a:ext cx="5543550" cy="15525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03225" y="251621"/>
            <a:ext cx="6155531" cy="675057"/>
          </a:xfrm>
        </p:spPr>
        <p:txBody>
          <a:bodyPr/>
          <a:lstStyle/>
          <a:p>
            <a:r>
              <a:rPr sz="2800" dirty="0">
                <a:latin typeface="宋体" panose="02010600030101010101" pitchFamily="2" charset="-122"/>
                <a:ea typeface="宋体" panose="02010600030101010101" pitchFamily="2" charset="-122"/>
                <a:cs typeface="宋体" panose="02010600030101010101" pitchFamily="2" charset="-122"/>
              </a:rPr>
              <a:t>串口协议</a:t>
            </a:r>
            <a:endParaRPr sz="2800" dirty="0">
              <a:latin typeface="宋体" panose="02010600030101010101" pitchFamily="2" charset="-122"/>
              <a:ea typeface="宋体" panose="02010600030101010101" pitchFamily="2" charset="-122"/>
              <a:cs typeface="宋体" panose="02010600030101010101" pitchFamily="2" charset="-122"/>
            </a:endParaRPr>
          </a:p>
        </p:txBody>
      </p:sp>
      <p:grpSp>
        <p:nvGrpSpPr>
          <p:cNvPr id="14" name="组合 13"/>
          <p:cNvGrpSpPr/>
          <p:nvPr/>
        </p:nvGrpSpPr>
        <p:grpSpPr>
          <a:xfrm rot="0">
            <a:off x="666750" y="1557655"/>
            <a:ext cx="10858500" cy="4576445"/>
            <a:chOff x="648970" y="1557338"/>
            <a:chExt cx="10858500" cy="4576762"/>
          </a:xfrm>
        </p:grpSpPr>
        <p:sp>
          <p:nvSpPr>
            <p:cNvPr id="2" name="矩形: 圆角 1"/>
            <p:cNvSpPr/>
            <p:nvPr/>
          </p:nvSpPr>
          <p:spPr>
            <a:xfrm>
              <a:off x="648970" y="1557338"/>
              <a:ext cx="10858500" cy="4576762"/>
            </a:xfrm>
            <a:prstGeom prst="roundRect">
              <a:avLst>
                <a:gd name="adj" fmla="val 2559"/>
              </a:avLst>
            </a:prstGeom>
            <a:gradFill flip="none" rotWithShape="1">
              <a:gsLst>
                <a:gs pos="0">
                  <a:schemeClr val="bg1"/>
                </a:gs>
                <a:gs pos="100000">
                  <a:srgbClr val="F8F8F8"/>
                </a:gs>
              </a:gsLst>
              <a:lin ang="5400000" scaled="1"/>
              <a:tileRect/>
            </a:gradFill>
            <a:ln>
              <a:noFill/>
            </a:ln>
            <a:effectLst>
              <a:outerShdw blurRad="3175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0" tIns="540000" rIns="540000" bIns="72000" numCol="1" spcCol="0" rtlCol="0" fromWordArt="0" anchor="ctr" anchorCtr="0" forceAA="0" compatLnSpc="1">
              <a:normAutofit/>
            </a:bodyPr>
            <a:lstStyle/>
            <a:p>
              <a:pPr algn="just">
                <a:lnSpc>
                  <a:spcPct val="120000"/>
                </a:lnSpc>
              </a:pPr>
              <a:endParaRPr lang="zh-CN" altLang="en-US" sz="2000" dirty="0">
                <a:solidFill>
                  <a:schemeClr val="tx1"/>
                </a:solidFill>
                <a:cs typeface="+mn-ea"/>
                <a:sym typeface="+mn-lt"/>
              </a:endParaRPr>
            </a:p>
          </p:txBody>
        </p:sp>
        <p:sp>
          <p:nvSpPr>
            <p:cNvPr id="6" name="矩形 5"/>
            <p:cNvSpPr/>
            <p:nvPr/>
          </p:nvSpPr>
          <p:spPr>
            <a:xfrm>
              <a:off x="1200150" y="1907247"/>
              <a:ext cx="9756775" cy="3859797"/>
            </a:xfrm>
            <a:prstGeom prst="rect">
              <a:avLst/>
            </a:prstGeom>
          </p:spPr>
          <p:txBody>
            <a:bodyPr wrap="square">
              <a:noAutofit/>
            </a:bodyPr>
            <a:lstStyle/>
            <a:p>
              <a:pPr indent="0" algn="just">
                <a:lnSpc>
                  <a:spcPct val="150000"/>
                </a:lnSpc>
                <a:buFont typeface="Arial" panose="020B0604020202020204" pitchFamily="34" charset="0"/>
                <a:buNone/>
              </a:pPr>
              <a:r>
                <a:rPr sz="2000" dirty="0">
                  <a:latin typeface="Times New Roman" panose="02020603050405020304" charset="0"/>
                  <a:ea typeface="宋体" panose="02010600030101010101" pitchFamily="2" charset="-122"/>
                  <a:cs typeface="Times New Roman" panose="02020603050405020304" charset="0"/>
                  <a:sym typeface="+mn-lt"/>
                </a:rPr>
                <a:t>奇偶校验位：校验数据传送的正确性。</a:t>
              </a:r>
              <a:endParaRPr sz="2000" dirty="0">
                <a:latin typeface="Times New Roman" panose="02020603050405020304" charset="0"/>
                <a:ea typeface="宋体" panose="02010600030101010101" pitchFamily="2" charset="-122"/>
                <a:cs typeface="Times New Roman" panose="02020603050405020304" charset="0"/>
                <a:sym typeface="+mn-lt"/>
              </a:endParaRPr>
            </a:p>
            <a:p>
              <a:pPr lvl="1" indent="0" algn="just">
                <a:lnSpc>
                  <a:spcPct val="150000"/>
                </a:lnSpc>
                <a:buFont typeface="Arial" panose="020B0604020202020204" pitchFamily="34" charset="0"/>
                <a:buNone/>
              </a:pPr>
              <a:r>
                <a:rPr sz="2000" dirty="0">
                  <a:latin typeface="Times New Roman" panose="02020603050405020304" charset="0"/>
                  <a:ea typeface="宋体" panose="02010600030101010101" pitchFamily="2" charset="-122"/>
                  <a:cs typeface="Times New Roman" panose="02020603050405020304" charset="0"/>
                  <a:sym typeface="+mn-lt"/>
                </a:rPr>
                <a:t>无校验（no parity）</a:t>
              </a:r>
              <a:endParaRPr lang="zh-CN" sz="2000" dirty="0">
                <a:latin typeface="Times New Roman" panose="02020603050405020304" charset="0"/>
                <a:ea typeface="宋体" panose="02010600030101010101" pitchFamily="2" charset="-122"/>
                <a:cs typeface="Times New Roman" panose="02020603050405020304" charset="0"/>
                <a:sym typeface="+mn-lt"/>
              </a:endParaRPr>
            </a:p>
            <a:p>
              <a:pPr lvl="1" indent="0" algn="just">
                <a:lnSpc>
                  <a:spcPct val="150000"/>
                </a:lnSpc>
                <a:buFont typeface="Arial" panose="020B0604020202020204" pitchFamily="34" charset="0"/>
                <a:buNone/>
              </a:pPr>
              <a:r>
                <a:rPr sz="2000" dirty="0">
                  <a:latin typeface="Times New Roman" panose="02020603050405020304" charset="0"/>
                  <a:ea typeface="宋体" panose="02010600030101010101" pitchFamily="2" charset="-122"/>
                  <a:cs typeface="Times New Roman" panose="02020603050405020304" charset="0"/>
                  <a:sym typeface="+mn-lt"/>
                </a:rPr>
                <a:t>奇校验（odd parity）：如果数据中“1”的数目是奇数，校验位为“0”。</a:t>
              </a:r>
              <a:endParaRPr sz="2000" dirty="0">
                <a:latin typeface="Times New Roman" panose="02020603050405020304" charset="0"/>
                <a:ea typeface="宋体" panose="02010600030101010101" pitchFamily="2" charset="-122"/>
                <a:cs typeface="Times New Roman" panose="02020603050405020304" charset="0"/>
                <a:sym typeface="+mn-lt"/>
              </a:endParaRPr>
            </a:p>
            <a:p>
              <a:pPr lvl="1" indent="0" algn="just">
                <a:lnSpc>
                  <a:spcPct val="150000"/>
                </a:lnSpc>
                <a:buFont typeface="Arial" panose="020B0604020202020204" pitchFamily="34" charset="0"/>
                <a:buNone/>
              </a:pPr>
              <a:r>
                <a:rPr sz="2000" dirty="0">
                  <a:latin typeface="Times New Roman" panose="02020603050405020304" charset="0"/>
                  <a:ea typeface="宋体" panose="02010600030101010101" pitchFamily="2" charset="-122"/>
                  <a:cs typeface="Times New Roman" panose="02020603050405020304" charset="0"/>
                  <a:sym typeface="+mn-lt"/>
                </a:rPr>
                <a:t>偶校验（even parity）：如果数据中“1”的数目是偶数，校验位为“0”。</a:t>
              </a:r>
              <a:endParaRPr sz="2000"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r>
                <a:rPr sz="2000" dirty="0">
                  <a:latin typeface="Times New Roman" panose="02020603050405020304" charset="0"/>
                  <a:ea typeface="宋体" panose="02010600030101010101" pitchFamily="2" charset="-122"/>
                  <a:cs typeface="Times New Roman" panose="02020603050405020304" charset="0"/>
                  <a:sym typeface="+mn-lt"/>
                </a:rPr>
                <a:t>停止位：一个字符数据的结束标志。可以是1位、1.5位、2位的高电平。</a:t>
              </a:r>
              <a:endParaRPr sz="2000"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endParaRPr sz="2000" dirty="0">
                <a:latin typeface="Times New Roman" panose="02020603050405020304" charset="0"/>
                <a:ea typeface="宋体" panose="02010600030101010101" pitchFamily="2" charset="-122"/>
                <a:cs typeface="Times New Roman" panose="02020603050405020304" charset="0"/>
                <a:sym typeface="+mn-lt"/>
              </a:endParaRPr>
            </a:p>
            <a:p>
              <a:pPr indent="0" algn="just">
                <a:lnSpc>
                  <a:spcPct val="150000"/>
                </a:lnSpc>
                <a:buFont typeface="Arial" panose="020B0604020202020204" pitchFamily="34" charset="0"/>
                <a:buNone/>
              </a:pPr>
              <a:endParaRPr sz="2000" dirty="0">
                <a:latin typeface="Times New Roman" panose="02020603050405020304" charset="0"/>
                <a:ea typeface="宋体" panose="02010600030101010101" pitchFamily="2" charset="-122"/>
                <a:cs typeface="Times New Roman" panose="02020603050405020304" charset="0"/>
                <a:sym typeface="+mn-lt"/>
              </a:endParaRPr>
            </a:p>
          </p:txBody>
        </p:sp>
      </p:grpSp>
      <p:pic>
        <p:nvPicPr>
          <p:cNvPr id="3" name="图片 2"/>
          <p:cNvPicPr>
            <a:picLocks noChangeAspect="1"/>
          </p:cNvPicPr>
          <p:nvPr/>
        </p:nvPicPr>
        <p:blipFill>
          <a:blip r:embed="rId1"/>
          <a:stretch>
            <a:fillRect/>
          </a:stretch>
        </p:blipFill>
        <p:spPr>
          <a:xfrm>
            <a:off x="5431155" y="4581525"/>
            <a:ext cx="5543550" cy="1552575"/>
          </a:xfrm>
          <a:prstGeom prst="rect">
            <a:avLst/>
          </a:prstGeom>
        </p:spPr>
      </p:pic>
    </p:spTree>
  </p:cSld>
  <p:clrMapOvr>
    <a:masterClrMapping/>
  </p:clrMapOvr>
</p:sld>
</file>

<file path=ppt/tags/tag1.xml><?xml version="1.0" encoding="utf-8"?>
<p:tagLst xmlns:p="http://schemas.openxmlformats.org/presentationml/2006/main">
  <p:tag name="ISLIDE.VECTOR" val="ba3e13bc-cc22-40db-8abb-361298693e2c"/>
</p:tagLst>
</file>

<file path=ppt/tags/tag10.xml><?xml version="1.0" encoding="utf-8"?>
<p:tagLst xmlns:p="http://schemas.openxmlformats.org/presentationml/2006/main">
  <p:tag name="ISLIDE.VECTOR" val="ba3e13bc-cc22-40db-8abb-361298693e2c"/>
</p:tagLst>
</file>

<file path=ppt/tags/tag11.xml><?xml version="1.0" encoding="utf-8"?>
<p:tagLst xmlns:p="http://schemas.openxmlformats.org/presentationml/2006/main">
  <p:tag name="ISLIDE.VECTOR" val="ba3e13bc-cc22-40db-8abb-361298693e2c"/>
</p:tagLst>
</file>

<file path=ppt/tags/tag12.xml><?xml version="1.0" encoding="utf-8"?>
<p:tagLst xmlns:p="http://schemas.openxmlformats.org/presentationml/2006/main">
  <p:tag name="ISLIDE.VECTOR" val="ba3e13bc-cc22-40db-8abb-361298693e2c"/>
</p:tagLst>
</file>

<file path=ppt/tags/tag13.xml><?xml version="1.0" encoding="utf-8"?>
<p:tagLst xmlns:p="http://schemas.openxmlformats.org/presentationml/2006/main">
  <p:tag name="ISLIDE.VECTOR" val="ba3e13bc-cc22-40db-8abb-361298693e2c"/>
</p:tagLst>
</file>

<file path=ppt/tags/tag14.xml><?xml version="1.0" encoding="utf-8"?>
<p:tagLst xmlns:p="http://schemas.openxmlformats.org/presentationml/2006/main">
  <p:tag name="ISLIDE.VECTOR" val="ba3e13bc-cc22-40db-8abb-361298693e2c"/>
</p:tagLst>
</file>

<file path=ppt/tags/tag15.xml><?xml version="1.0" encoding="utf-8"?>
<p:tagLst xmlns:p="http://schemas.openxmlformats.org/presentationml/2006/main">
  <p:tag name="ISLIDE.VECTOR" val="ba3e13bc-cc22-40db-8abb-361298693e2c"/>
</p:tagLst>
</file>

<file path=ppt/tags/tag16.xml><?xml version="1.0" encoding="utf-8"?>
<p:tagLst xmlns:p="http://schemas.openxmlformats.org/presentationml/2006/main">
  <p:tag name="ISLIDE.VECTOR" val="ba3e13bc-cc22-40db-8abb-361298693e2c"/>
</p:tagLst>
</file>

<file path=ppt/tags/tag17.xml><?xml version="1.0" encoding="utf-8"?>
<p:tagLst xmlns:p="http://schemas.openxmlformats.org/presentationml/2006/main">
  <p:tag name="KSO_WM_UNIT_PLACING_PICTURE_USER_VIEWPORT" val="{&quot;height&quot;:3075,&quot;width&quot;:5310}"/>
</p:tagLst>
</file>

<file path=ppt/tags/tag18.xml><?xml version="1.0" encoding="utf-8"?>
<p:tagLst xmlns:p="http://schemas.openxmlformats.org/presentationml/2006/main">
  <p:tag name="ISLIDE.GUIDESSETTING" val="{&quot;Id&quot;:null,&quot;Name&quot;:&quot;正常&quot;,&quot;HeaderHeight&quot;:15.0,&quot;FooterHeight&quot;:9.0,&quot;SideMargin&quot;:5.5,&quot;TopMargin&quot;:0.0,&quot;BottomMargin&quot;:0.0,&quot;IntervalMargin&quot;:1.5,&quot;SettingType&quot;:&quot;System&quot;}"/>
</p:tagLst>
</file>

<file path=ppt/tags/tag2.xml><?xml version="1.0" encoding="utf-8"?>
<p:tagLst xmlns:p="http://schemas.openxmlformats.org/presentationml/2006/main">
  <p:tag name="ISLIDE.VECTOR" val="ba3e13bc-cc22-40db-8abb-361298693e2c"/>
</p:tagLst>
</file>

<file path=ppt/tags/tag3.xml><?xml version="1.0" encoding="utf-8"?>
<p:tagLst xmlns:p="http://schemas.openxmlformats.org/presentationml/2006/main">
  <p:tag name="ISLIDE.VECTOR" val="ba3e13bc-cc22-40db-8abb-361298693e2c"/>
</p:tagLst>
</file>

<file path=ppt/tags/tag4.xml><?xml version="1.0" encoding="utf-8"?>
<p:tagLst xmlns:p="http://schemas.openxmlformats.org/presentationml/2006/main">
  <p:tag name="ISLIDE.VECTOR" val="ba3e13bc-cc22-40db-8abb-361298693e2c"/>
</p:tagLst>
</file>

<file path=ppt/tags/tag5.xml><?xml version="1.0" encoding="utf-8"?>
<p:tagLst xmlns:p="http://schemas.openxmlformats.org/presentationml/2006/main">
  <p:tag name="ISLIDE.VECTOR" val="ba3e13bc-cc22-40db-8abb-361298693e2c"/>
</p:tagLst>
</file>

<file path=ppt/tags/tag6.xml><?xml version="1.0" encoding="utf-8"?>
<p:tagLst xmlns:p="http://schemas.openxmlformats.org/presentationml/2006/main">
  <p:tag name="ISLIDE.VECTOR" val="ba3e13bc-cc22-40db-8abb-361298693e2c"/>
</p:tagLst>
</file>

<file path=ppt/tags/tag7.xml><?xml version="1.0" encoding="utf-8"?>
<p:tagLst xmlns:p="http://schemas.openxmlformats.org/presentationml/2006/main">
  <p:tag name="ISLIDE.VECTOR" val="ba3e13bc-cc22-40db-8abb-361298693e2c"/>
</p:tagLst>
</file>

<file path=ppt/tags/tag8.xml><?xml version="1.0" encoding="utf-8"?>
<p:tagLst xmlns:p="http://schemas.openxmlformats.org/presentationml/2006/main">
  <p:tag name="ISLIDE.VECTOR" val="ba3e13bc-cc22-40db-8abb-361298693e2c"/>
</p:tagLst>
</file>

<file path=ppt/tags/tag9.xml><?xml version="1.0" encoding="utf-8"?>
<p:tagLst xmlns:p="http://schemas.openxmlformats.org/presentationml/2006/main">
  <p:tag name="ISLIDE.VECTOR" val="ba3e13bc-cc22-40db-8abb-361298693e2c"/>
</p:tagLst>
</file>

<file path=ppt/theme/theme1.xml><?xml version="1.0" encoding="utf-8"?>
<a:theme xmlns:a="http://schemas.openxmlformats.org/drawingml/2006/main" name="Office 主题​​">
  <a:themeElements>
    <a:clrScheme name="山东大学浅色">
      <a:dk1>
        <a:sysClr val="windowText" lastClr="000000"/>
      </a:dk1>
      <a:lt1>
        <a:sysClr val="window" lastClr="FFFFFF"/>
      </a:lt1>
      <a:dk2>
        <a:srgbClr val="44546A"/>
      </a:dk2>
      <a:lt2>
        <a:srgbClr val="E7E6E6"/>
      </a:lt2>
      <a:accent1>
        <a:srgbClr val="F04049"/>
      </a:accent1>
      <a:accent2>
        <a:srgbClr val="EF9788"/>
      </a:accent2>
      <a:accent3>
        <a:srgbClr val="FF9393"/>
      </a:accent3>
      <a:accent4>
        <a:srgbClr val="94B6CE"/>
      </a:accent4>
      <a:accent5>
        <a:srgbClr val="A7DDDD"/>
      </a:accent5>
      <a:accent6>
        <a:srgbClr val="F5F4B3"/>
      </a:accent6>
      <a:hlink>
        <a:srgbClr val="0563C1"/>
      </a:hlink>
      <a:folHlink>
        <a:srgbClr val="954F72"/>
      </a:folHlink>
    </a:clrScheme>
    <a:fontScheme name="x4dipb1j">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effectLst>
          <a:outerShdw blurRad="317500" sx="102000" sy="102000" algn="ctr" rotWithShape="0">
            <a:schemeClr val="bg1">
              <a:lumMod val="75000"/>
              <a:alpha val="40000"/>
            </a:schemeClr>
          </a:outerShdw>
        </a:effectLst>
      </a:spPr>
      <a:bodyPr rot="0" spcFirstLastPara="0" vert="horz" wrap="square" lIns="91440" tIns="45720" rIns="91440" bIns="45720" numCol="1" spcCol="0" rtlCol="0" fromWordArt="0" anchor="ctr" anchorCtr="0" forceAA="0" compatLnSpc="1">
        <a:noAutofit/>
      </a:bodyPr>
      <a:lstStyle>
        <a:defPPr algn="ctr">
          <a:lnSpc>
            <a:spcPct val="120000"/>
          </a:lnSpc>
          <a:defRPr dirty="0">
            <a:cs typeface="+mn-ea"/>
            <a:sym typeface="+mn-lt"/>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2309</Words>
  <Application>WPS 演示</Application>
  <PresentationFormat>宽屏</PresentationFormat>
  <Paragraphs>111</Paragraphs>
  <Slides>14</Slides>
  <Notes>20</Notes>
  <HiddenSlides>0</HiddenSlides>
  <MMClips>1</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宋体</vt:lpstr>
      <vt:lpstr>Wingdings</vt:lpstr>
      <vt:lpstr>Times New Roman</vt:lpstr>
      <vt:lpstr>微软雅黑</vt:lpstr>
      <vt:lpstr>Arial Unicode MS</vt:lpstr>
      <vt:lpstr>等线</vt:lpstr>
      <vt:lpstr>Office 主题​​</vt:lpstr>
      <vt:lpstr>系统时钟和串口</vt:lpstr>
      <vt:lpstr>时钟源种类</vt:lpstr>
      <vt:lpstr>系统时钟信号</vt:lpstr>
      <vt:lpstr>__delay_cycles延时</vt:lpstr>
      <vt:lpstr>按键消抖</vt:lpstr>
      <vt:lpstr>串口通信</vt:lpstr>
      <vt:lpstr>串口协议</vt:lpstr>
      <vt:lpstr>串口协议</vt:lpstr>
      <vt:lpstr>串口协议</vt:lpstr>
      <vt:lpstr>串口发送与接受</vt:lpstr>
      <vt:lpstr>中断</vt:lpstr>
      <vt:lpstr>中断向量</vt:lpstr>
      <vt:lpstr>练习</vt:lpstr>
      <vt:lpstr>练习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第11章 表示和描述</dc:title>
  <dc:creator/>
  <cp:lastModifiedBy>蓝天下的约定</cp:lastModifiedBy>
  <cp:revision>24</cp:revision>
  <dcterms:created xsi:type="dcterms:W3CDTF">2021-05-21T14:14:00Z</dcterms:created>
  <dcterms:modified xsi:type="dcterms:W3CDTF">2021-06-23T06:43:58Z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Nuaxnuy@DESKTOP-GLORKB7</vt:lpwstr>
  </property>
  <property fmtid="{D5CDD505-2E9C-101B-9397-08002B2CF9AE}" pid="5" name="MSIP_Label_f42aa342-8706-4288-bd11-ebb85995028c_SetDate">
    <vt:lpwstr>2019-04-13T05:13:14.8364915Z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b4cd2d02-3ee1-495d-a140-623cbb776acb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ICV">
    <vt:lpwstr>B509591078954AF1A711D28E3B1891EE</vt:lpwstr>
  </property>
  <property fmtid="{D5CDD505-2E9C-101B-9397-08002B2CF9AE}" pid="12" name="KSOProductBuildVer">
    <vt:lpwstr>2052-11.1.0.10578</vt:lpwstr>
  </property>
</Properties>
</file>