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58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315639-2961-48B4-9622-FE772E23F900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FFF511-9504-4983-B35A-C5C5BFDA0E66}">
      <dgm:prSet/>
      <dgm:spPr/>
      <dgm:t>
        <a:bodyPr/>
        <a:lstStyle/>
        <a:p>
          <a:pPr>
            <a:lnSpc>
              <a:spcPct val="100000"/>
            </a:lnSpc>
          </a:pPr>
          <a:r>
            <a:rPr lang="de-CH"/>
            <a:t>Gespartes Notieren</a:t>
          </a:r>
          <a:endParaRPr lang="en-US"/>
        </a:p>
      </dgm:t>
    </dgm:pt>
    <dgm:pt modelId="{D74522E4-57C8-437A-A9C4-12A2332A4E34}" type="parTrans" cxnId="{EB9E18E2-0992-4054-947F-E7E6390A3F8A}">
      <dgm:prSet/>
      <dgm:spPr/>
      <dgm:t>
        <a:bodyPr/>
        <a:lstStyle/>
        <a:p>
          <a:endParaRPr lang="en-US"/>
        </a:p>
      </dgm:t>
    </dgm:pt>
    <dgm:pt modelId="{D3E872CF-33A1-4B12-8058-D5D8BB15C666}" type="sibTrans" cxnId="{EB9E18E2-0992-4054-947F-E7E6390A3F8A}">
      <dgm:prSet/>
      <dgm:spPr/>
      <dgm:t>
        <a:bodyPr/>
        <a:lstStyle/>
        <a:p>
          <a:endParaRPr lang="en-US"/>
        </a:p>
      </dgm:t>
    </dgm:pt>
    <dgm:pt modelId="{6660A982-A0E1-4446-BF9A-4F2116353D75}">
      <dgm:prSet/>
      <dgm:spPr/>
      <dgm:t>
        <a:bodyPr/>
        <a:lstStyle/>
        <a:p>
          <a:pPr>
            <a:lnSpc>
              <a:spcPct val="100000"/>
            </a:lnSpc>
          </a:pPr>
          <a:r>
            <a:rPr lang="de-CH"/>
            <a:t>z.B Für Ferien</a:t>
          </a:r>
          <a:endParaRPr lang="en-US"/>
        </a:p>
      </dgm:t>
    </dgm:pt>
    <dgm:pt modelId="{A6C1FD78-F1AD-4C16-B450-56EA64E4A7B9}" type="parTrans" cxnId="{9AC8113D-DD6C-47E6-A85C-E4B85C6C40B5}">
      <dgm:prSet/>
      <dgm:spPr/>
      <dgm:t>
        <a:bodyPr/>
        <a:lstStyle/>
        <a:p>
          <a:endParaRPr lang="en-US"/>
        </a:p>
      </dgm:t>
    </dgm:pt>
    <dgm:pt modelId="{16C6A968-00D2-4418-9084-467C95E83BAE}" type="sibTrans" cxnId="{9AC8113D-DD6C-47E6-A85C-E4B85C6C40B5}">
      <dgm:prSet/>
      <dgm:spPr/>
      <dgm:t>
        <a:bodyPr/>
        <a:lstStyle/>
        <a:p>
          <a:endParaRPr lang="en-US"/>
        </a:p>
      </dgm:t>
    </dgm:pt>
    <dgm:pt modelId="{B1204CF5-52C9-434B-A04A-4BA96F56D1A6}">
      <dgm:prSet/>
      <dgm:spPr/>
      <dgm:t>
        <a:bodyPr/>
        <a:lstStyle/>
        <a:p>
          <a:pPr>
            <a:lnSpc>
              <a:spcPct val="100000"/>
            </a:lnSpc>
          </a:pPr>
          <a:r>
            <a:rPr lang="de-CH"/>
            <a:t>Schnell und Benutzerfreundlich</a:t>
          </a:r>
          <a:endParaRPr lang="en-US"/>
        </a:p>
      </dgm:t>
    </dgm:pt>
    <dgm:pt modelId="{87158D5C-FB34-4EBA-9ADC-A34FEE784945}" type="parTrans" cxnId="{D0942EC5-E5E7-402D-96FB-62B38C6B3FAF}">
      <dgm:prSet/>
      <dgm:spPr/>
      <dgm:t>
        <a:bodyPr/>
        <a:lstStyle/>
        <a:p>
          <a:endParaRPr lang="en-US"/>
        </a:p>
      </dgm:t>
    </dgm:pt>
    <dgm:pt modelId="{02FBB63A-ADBF-41E7-A85F-09FBBC0BE7C7}" type="sibTrans" cxnId="{D0942EC5-E5E7-402D-96FB-62B38C6B3FAF}">
      <dgm:prSet/>
      <dgm:spPr/>
      <dgm:t>
        <a:bodyPr/>
        <a:lstStyle/>
        <a:p>
          <a:endParaRPr lang="en-US"/>
        </a:p>
      </dgm:t>
    </dgm:pt>
    <dgm:pt modelId="{0093A844-7223-4E05-BF2C-AB698F9F944B}" type="pres">
      <dgm:prSet presAssocID="{63315639-2961-48B4-9622-FE772E23F900}" presName="root" presStyleCnt="0">
        <dgm:presLayoutVars>
          <dgm:dir/>
          <dgm:resizeHandles val="exact"/>
        </dgm:presLayoutVars>
      </dgm:prSet>
      <dgm:spPr/>
    </dgm:pt>
    <dgm:pt modelId="{F7167DBC-C0B9-46B8-9329-A6640168876F}" type="pres">
      <dgm:prSet presAssocID="{5EFFF511-9504-4983-B35A-C5C5BFDA0E66}" presName="compNode" presStyleCnt="0"/>
      <dgm:spPr/>
    </dgm:pt>
    <dgm:pt modelId="{118412A1-7C85-4626-BBB4-5378A8A82BCB}" type="pres">
      <dgm:prSet presAssocID="{5EFFF511-9504-4983-B35A-C5C5BFDA0E6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B049A18A-82B0-4634-AB73-85E1223BBA16}" type="pres">
      <dgm:prSet presAssocID="{5EFFF511-9504-4983-B35A-C5C5BFDA0E66}" presName="spaceRect" presStyleCnt="0"/>
      <dgm:spPr/>
    </dgm:pt>
    <dgm:pt modelId="{385E6283-D27E-496C-A680-77E4137F5DEC}" type="pres">
      <dgm:prSet presAssocID="{5EFFF511-9504-4983-B35A-C5C5BFDA0E66}" presName="textRect" presStyleLbl="revTx" presStyleIdx="0" presStyleCnt="3">
        <dgm:presLayoutVars>
          <dgm:chMax val="1"/>
          <dgm:chPref val="1"/>
        </dgm:presLayoutVars>
      </dgm:prSet>
      <dgm:spPr/>
    </dgm:pt>
    <dgm:pt modelId="{7E0D069F-114F-4C7A-8CF2-9D4CF402E04B}" type="pres">
      <dgm:prSet presAssocID="{D3E872CF-33A1-4B12-8058-D5D8BB15C666}" presName="sibTrans" presStyleCnt="0"/>
      <dgm:spPr/>
    </dgm:pt>
    <dgm:pt modelId="{6E8F7B25-AED5-4EE3-B59F-AEBC27A127A7}" type="pres">
      <dgm:prSet presAssocID="{6660A982-A0E1-4446-BF9A-4F2116353D75}" presName="compNode" presStyleCnt="0"/>
      <dgm:spPr/>
    </dgm:pt>
    <dgm:pt modelId="{C979FE33-3847-40DE-AEFD-03B244E2EE53}" type="pres">
      <dgm:prSet presAssocID="{6660A982-A0E1-4446-BF9A-4F2116353D7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opical scene"/>
        </a:ext>
      </dgm:extLst>
    </dgm:pt>
    <dgm:pt modelId="{DEB84917-AEC6-44C4-883E-74105E17697E}" type="pres">
      <dgm:prSet presAssocID="{6660A982-A0E1-4446-BF9A-4F2116353D75}" presName="spaceRect" presStyleCnt="0"/>
      <dgm:spPr/>
    </dgm:pt>
    <dgm:pt modelId="{A5345015-E1E1-485B-B89B-6ED322FAD9AC}" type="pres">
      <dgm:prSet presAssocID="{6660A982-A0E1-4446-BF9A-4F2116353D75}" presName="textRect" presStyleLbl="revTx" presStyleIdx="1" presStyleCnt="3">
        <dgm:presLayoutVars>
          <dgm:chMax val="1"/>
          <dgm:chPref val="1"/>
        </dgm:presLayoutVars>
      </dgm:prSet>
      <dgm:spPr/>
    </dgm:pt>
    <dgm:pt modelId="{95B5D594-638D-46CC-A475-F759C3213817}" type="pres">
      <dgm:prSet presAssocID="{16C6A968-00D2-4418-9084-467C95E83BAE}" presName="sibTrans" presStyleCnt="0"/>
      <dgm:spPr/>
    </dgm:pt>
    <dgm:pt modelId="{675CD810-FE94-425F-B078-9163824AF8AC}" type="pres">
      <dgm:prSet presAssocID="{B1204CF5-52C9-434B-A04A-4BA96F56D1A6}" presName="compNode" presStyleCnt="0"/>
      <dgm:spPr/>
    </dgm:pt>
    <dgm:pt modelId="{630E444A-A0A6-4299-96B7-B3A397232DC0}" type="pres">
      <dgm:prSet presAssocID="{B1204CF5-52C9-434B-A04A-4BA96F56D1A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usführen"/>
        </a:ext>
      </dgm:extLst>
    </dgm:pt>
    <dgm:pt modelId="{D531E8CA-D87D-43DB-BF33-C03ED944FF38}" type="pres">
      <dgm:prSet presAssocID="{B1204CF5-52C9-434B-A04A-4BA96F56D1A6}" presName="spaceRect" presStyleCnt="0"/>
      <dgm:spPr/>
    </dgm:pt>
    <dgm:pt modelId="{50833CAD-BA95-437D-BD6D-641C1005C99F}" type="pres">
      <dgm:prSet presAssocID="{B1204CF5-52C9-434B-A04A-4BA96F56D1A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7473D26-AD7B-4B97-AE06-253E72BBC70A}" type="presOf" srcId="{6660A982-A0E1-4446-BF9A-4F2116353D75}" destId="{A5345015-E1E1-485B-B89B-6ED322FAD9AC}" srcOrd="0" destOrd="0" presId="urn:microsoft.com/office/officeart/2018/2/layout/IconLabelList"/>
    <dgm:cxn modelId="{9AC8113D-DD6C-47E6-A85C-E4B85C6C40B5}" srcId="{63315639-2961-48B4-9622-FE772E23F900}" destId="{6660A982-A0E1-4446-BF9A-4F2116353D75}" srcOrd="1" destOrd="0" parTransId="{A6C1FD78-F1AD-4C16-B450-56EA64E4A7B9}" sibTransId="{16C6A968-00D2-4418-9084-467C95E83BAE}"/>
    <dgm:cxn modelId="{8D22D157-4290-4D30-8AF4-EA1C653B209B}" type="presOf" srcId="{63315639-2961-48B4-9622-FE772E23F900}" destId="{0093A844-7223-4E05-BF2C-AB698F9F944B}" srcOrd="0" destOrd="0" presId="urn:microsoft.com/office/officeart/2018/2/layout/IconLabelList"/>
    <dgm:cxn modelId="{8AAAF3AE-2134-4371-B6D8-9EA77F1548A3}" type="presOf" srcId="{5EFFF511-9504-4983-B35A-C5C5BFDA0E66}" destId="{385E6283-D27E-496C-A680-77E4137F5DEC}" srcOrd="0" destOrd="0" presId="urn:microsoft.com/office/officeart/2018/2/layout/IconLabelList"/>
    <dgm:cxn modelId="{D0942EC5-E5E7-402D-96FB-62B38C6B3FAF}" srcId="{63315639-2961-48B4-9622-FE772E23F900}" destId="{B1204CF5-52C9-434B-A04A-4BA96F56D1A6}" srcOrd="2" destOrd="0" parTransId="{87158D5C-FB34-4EBA-9ADC-A34FEE784945}" sibTransId="{02FBB63A-ADBF-41E7-A85F-09FBBC0BE7C7}"/>
    <dgm:cxn modelId="{EB9E18E2-0992-4054-947F-E7E6390A3F8A}" srcId="{63315639-2961-48B4-9622-FE772E23F900}" destId="{5EFFF511-9504-4983-B35A-C5C5BFDA0E66}" srcOrd="0" destOrd="0" parTransId="{D74522E4-57C8-437A-A9C4-12A2332A4E34}" sibTransId="{D3E872CF-33A1-4B12-8058-D5D8BB15C666}"/>
    <dgm:cxn modelId="{0A4C84E2-12A4-4B3E-9118-6F20A76DF653}" type="presOf" srcId="{B1204CF5-52C9-434B-A04A-4BA96F56D1A6}" destId="{50833CAD-BA95-437D-BD6D-641C1005C99F}" srcOrd="0" destOrd="0" presId="urn:microsoft.com/office/officeart/2018/2/layout/IconLabelList"/>
    <dgm:cxn modelId="{4B28E8E4-A327-4096-88F8-4AEAF8FA5A0F}" type="presParOf" srcId="{0093A844-7223-4E05-BF2C-AB698F9F944B}" destId="{F7167DBC-C0B9-46B8-9329-A6640168876F}" srcOrd="0" destOrd="0" presId="urn:microsoft.com/office/officeart/2018/2/layout/IconLabelList"/>
    <dgm:cxn modelId="{08AC23A3-73E5-4E18-8075-C8351A755D3A}" type="presParOf" srcId="{F7167DBC-C0B9-46B8-9329-A6640168876F}" destId="{118412A1-7C85-4626-BBB4-5378A8A82BCB}" srcOrd="0" destOrd="0" presId="urn:microsoft.com/office/officeart/2018/2/layout/IconLabelList"/>
    <dgm:cxn modelId="{D1438C21-E5B3-4E0F-A6C1-9DD60966FF19}" type="presParOf" srcId="{F7167DBC-C0B9-46B8-9329-A6640168876F}" destId="{B049A18A-82B0-4634-AB73-85E1223BBA16}" srcOrd="1" destOrd="0" presId="urn:microsoft.com/office/officeart/2018/2/layout/IconLabelList"/>
    <dgm:cxn modelId="{09CD5325-61E5-4730-814F-04C484BB5548}" type="presParOf" srcId="{F7167DBC-C0B9-46B8-9329-A6640168876F}" destId="{385E6283-D27E-496C-A680-77E4137F5DEC}" srcOrd="2" destOrd="0" presId="urn:microsoft.com/office/officeart/2018/2/layout/IconLabelList"/>
    <dgm:cxn modelId="{348DFA00-AD39-46B6-AAD3-BA4410C51FAD}" type="presParOf" srcId="{0093A844-7223-4E05-BF2C-AB698F9F944B}" destId="{7E0D069F-114F-4C7A-8CF2-9D4CF402E04B}" srcOrd="1" destOrd="0" presId="urn:microsoft.com/office/officeart/2018/2/layout/IconLabelList"/>
    <dgm:cxn modelId="{24F218FA-9334-466D-8150-D859501D15C6}" type="presParOf" srcId="{0093A844-7223-4E05-BF2C-AB698F9F944B}" destId="{6E8F7B25-AED5-4EE3-B59F-AEBC27A127A7}" srcOrd="2" destOrd="0" presId="urn:microsoft.com/office/officeart/2018/2/layout/IconLabelList"/>
    <dgm:cxn modelId="{B5365C53-5A6A-4E07-A2FF-1B2C66C89C7F}" type="presParOf" srcId="{6E8F7B25-AED5-4EE3-B59F-AEBC27A127A7}" destId="{C979FE33-3847-40DE-AEFD-03B244E2EE53}" srcOrd="0" destOrd="0" presId="urn:microsoft.com/office/officeart/2018/2/layout/IconLabelList"/>
    <dgm:cxn modelId="{B468A0E2-1449-4471-B5CE-FA321CA69A9C}" type="presParOf" srcId="{6E8F7B25-AED5-4EE3-B59F-AEBC27A127A7}" destId="{DEB84917-AEC6-44C4-883E-74105E17697E}" srcOrd="1" destOrd="0" presId="urn:microsoft.com/office/officeart/2018/2/layout/IconLabelList"/>
    <dgm:cxn modelId="{FDCA7462-1B96-402E-8484-0B0FBF1096C4}" type="presParOf" srcId="{6E8F7B25-AED5-4EE3-B59F-AEBC27A127A7}" destId="{A5345015-E1E1-485B-B89B-6ED322FAD9AC}" srcOrd="2" destOrd="0" presId="urn:microsoft.com/office/officeart/2018/2/layout/IconLabelList"/>
    <dgm:cxn modelId="{6BA0A81F-3712-4ACB-B276-406C595B65D3}" type="presParOf" srcId="{0093A844-7223-4E05-BF2C-AB698F9F944B}" destId="{95B5D594-638D-46CC-A475-F759C3213817}" srcOrd="3" destOrd="0" presId="urn:microsoft.com/office/officeart/2018/2/layout/IconLabelList"/>
    <dgm:cxn modelId="{23BE8086-55D6-4DCB-BF81-8AAE3BD54197}" type="presParOf" srcId="{0093A844-7223-4E05-BF2C-AB698F9F944B}" destId="{675CD810-FE94-425F-B078-9163824AF8AC}" srcOrd="4" destOrd="0" presId="urn:microsoft.com/office/officeart/2018/2/layout/IconLabelList"/>
    <dgm:cxn modelId="{4430C3C5-97DC-47EE-ABDE-20D3354300CF}" type="presParOf" srcId="{675CD810-FE94-425F-B078-9163824AF8AC}" destId="{630E444A-A0A6-4299-96B7-B3A397232DC0}" srcOrd="0" destOrd="0" presId="urn:microsoft.com/office/officeart/2018/2/layout/IconLabelList"/>
    <dgm:cxn modelId="{2E4EB79B-7425-4E43-9943-00A9C8096B1B}" type="presParOf" srcId="{675CD810-FE94-425F-B078-9163824AF8AC}" destId="{D531E8CA-D87D-43DB-BF33-C03ED944FF38}" srcOrd="1" destOrd="0" presId="urn:microsoft.com/office/officeart/2018/2/layout/IconLabelList"/>
    <dgm:cxn modelId="{3FD4F06C-457E-4653-B9E8-6DCC0A5E3DE9}" type="presParOf" srcId="{675CD810-FE94-425F-B078-9163824AF8AC}" destId="{50833CAD-BA95-437D-BD6D-641C1005C99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929DBD-9B09-4365-B0F8-D64098CDB8E6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213F8DE-7E04-44E1-9AF4-6B049CE550EA}">
      <dgm:prSet/>
      <dgm:spPr/>
      <dgm:t>
        <a:bodyPr/>
        <a:lstStyle/>
        <a:p>
          <a:r>
            <a:rPr lang="de-CH"/>
            <a:t>Name und Betrag eines Ersparnis angeben</a:t>
          </a:r>
          <a:endParaRPr lang="en-US"/>
        </a:p>
      </dgm:t>
    </dgm:pt>
    <dgm:pt modelId="{2156E45C-7131-460B-899D-E9D46E08AC47}" type="parTrans" cxnId="{CEAE3909-993D-4DF4-917C-DF98E0FB3821}">
      <dgm:prSet/>
      <dgm:spPr/>
      <dgm:t>
        <a:bodyPr/>
        <a:lstStyle/>
        <a:p>
          <a:endParaRPr lang="en-US"/>
        </a:p>
      </dgm:t>
    </dgm:pt>
    <dgm:pt modelId="{BF083913-4B68-4BCF-A4D1-AADB1756F7FB}" type="sibTrans" cxnId="{CEAE3909-993D-4DF4-917C-DF98E0FB3821}">
      <dgm:prSet/>
      <dgm:spPr/>
      <dgm:t>
        <a:bodyPr/>
        <a:lstStyle/>
        <a:p>
          <a:endParaRPr lang="en-US"/>
        </a:p>
      </dgm:t>
    </dgm:pt>
    <dgm:pt modelId="{3ECC7875-F038-4E09-93FB-97B94ADEC9BD}">
      <dgm:prSet/>
      <dgm:spPr/>
      <dgm:t>
        <a:bodyPr/>
        <a:lstStyle/>
        <a:p>
          <a:r>
            <a:rPr lang="de-CH"/>
            <a:t>Gesamtbetrag soll ersichtlich sein</a:t>
          </a:r>
          <a:endParaRPr lang="en-US"/>
        </a:p>
      </dgm:t>
    </dgm:pt>
    <dgm:pt modelId="{D4DEB91F-18A7-4B7A-8DD7-695AC2AFA6CF}" type="parTrans" cxnId="{DD7CB320-2A5F-4E13-9408-AE36828A9D49}">
      <dgm:prSet/>
      <dgm:spPr/>
      <dgm:t>
        <a:bodyPr/>
        <a:lstStyle/>
        <a:p>
          <a:endParaRPr lang="en-US"/>
        </a:p>
      </dgm:t>
    </dgm:pt>
    <dgm:pt modelId="{5F38729B-774D-4C09-ACF7-68825C7648CB}" type="sibTrans" cxnId="{DD7CB320-2A5F-4E13-9408-AE36828A9D49}">
      <dgm:prSet/>
      <dgm:spPr/>
      <dgm:t>
        <a:bodyPr/>
        <a:lstStyle/>
        <a:p>
          <a:endParaRPr lang="en-US"/>
        </a:p>
      </dgm:t>
    </dgm:pt>
    <dgm:pt modelId="{02CC8E0A-3932-44A5-9844-BC7ED4EC419F}">
      <dgm:prSet/>
      <dgm:spPr/>
      <dgm:t>
        <a:bodyPr/>
        <a:lstStyle/>
        <a:p>
          <a:r>
            <a:rPr lang="de-CH"/>
            <a:t>Einzelne Dinge löschen</a:t>
          </a:r>
          <a:endParaRPr lang="en-US"/>
        </a:p>
      </dgm:t>
    </dgm:pt>
    <dgm:pt modelId="{55DF2D6C-89BF-459B-BBCF-8FDC61E933C3}" type="parTrans" cxnId="{3379AE9F-A4CC-43E9-AC00-6D3541E62820}">
      <dgm:prSet/>
      <dgm:spPr/>
      <dgm:t>
        <a:bodyPr/>
        <a:lstStyle/>
        <a:p>
          <a:endParaRPr lang="en-US"/>
        </a:p>
      </dgm:t>
    </dgm:pt>
    <dgm:pt modelId="{57B4A4A5-5F13-4CE8-ABBA-840FBDF139D3}" type="sibTrans" cxnId="{3379AE9F-A4CC-43E9-AC00-6D3541E62820}">
      <dgm:prSet/>
      <dgm:spPr/>
      <dgm:t>
        <a:bodyPr/>
        <a:lstStyle/>
        <a:p>
          <a:endParaRPr lang="en-US"/>
        </a:p>
      </dgm:t>
    </dgm:pt>
    <dgm:pt modelId="{CB0C0E86-30BF-49BC-A327-1D54CDB44D0E}">
      <dgm:prSet/>
      <dgm:spPr/>
      <dgm:t>
        <a:bodyPr/>
        <a:lstStyle/>
        <a:p>
          <a:r>
            <a:rPr lang="de-CH"/>
            <a:t>Alles löschen</a:t>
          </a:r>
          <a:endParaRPr lang="en-US"/>
        </a:p>
      </dgm:t>
    </dgm:pt>
    <dgm:pt modelId="{84F8980D-0A73-4AFB-B301-4E14D83466B9}" type="parTrans" cxnId="{BE883594-2209-40BD-8EE2-7BCD4BEAA604}">
      <dgm:prSet/>
      <dgm:spPr/>
      <dgm:t>
        <a:bodyPr/>
        <a:lstStyle/>
        <a:p>
          <a:endParaRPr lang="en-US"/>
        </a:p>
      </dgm:t>
    </dgm:pt>
    <dgm:pt modelId="{FD662A60-AA1C-4B07-AF45-FDFA012ECE8B}" type="sibTrans" cxnId="{BE883594-2209-40BD-8EE2-7BCD4BEAA604}">
      <dgm:prSet/>
      <dgm:spPr/>
      <dgm:t>
        <a:bodyPr/>
        <a:lstStyle/>
        <a:p>
          <a:endParaRPr lang="en-US"/>
        </a:p>
      </dgm:t>
    </dgm:pt>
    <dgm:pt modelId="{6B35D49A-4D45-4247-BC43-5A198140CAAD}" type="pres">
      <dgm:prSet presAssocID="{D9929DBD-9B09-4365-B0F8-D64098CDB8E6}" presName="linear" presStyleCnt="0">
        <dgm:presLayoutVars>
          <dgm:dir/>
          <dgm:animLvl val="lvl"/>
          <dgm:resizeHandles val="exact"/>
        </dgm:presLayoutVars>
      </dgm:prSet>
      <dgm:spPr/>
    </dgm:pt>
    <dgm:pt modelId="{F4B4DEC3-D33E-45E4-BB78-D8E178BDC07E}" type="pres">
      <dgm:prSet presAssocID="{2213F8DE-7E04-44E1-9AF4-6B049CE550EA}" presName="parentLin" presStyleCnt="0"/>
      <dgm:spPr/>
    </dgm:pt>
    <dgm:pt modelId="{AB221C63-FBB8-43C0-881B-9339B24E52BD}" type="pres">
      <dgm:prSet presAssocID="{2213F8DE-7E04-44E1-9AF4-6B049CE550EA}" presName="parentLeftMargin" presStyleLbl="node1" presStyleIdx="0" presStyleCnt="4"/>
      <dgm:spPr/>
    </dgm:pt>
    <dgm:pt modelId="{A566B0E0-22B9-4B87-BBB4-26E3C79FC830}" type="pres">
      <dgm:prSet presAssocID="{2213F8DE-7E04-44E1-9AF4-6B049CE550E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86D3EEC-9B6C-46E8-B5C0-917B46AAC42A}" type="pres">
      <dgm:prSet presAssocID="{2213F8DE-7E04-44E1-9AF4-6B049CE550EA}" presName="negativeSpace" presStyleCnt="0"/>
      <dgm:spPr/>
    </dgm:pt>
    <dgm:pt modelId="{801578D7-7C03-4765-BE23-7655C605A9FD}" type="pres">
      <dgm:prSet presAssocID="{2213F8DE-7E04-44E1-9AF4-6B049CE550EA}" presName="childText" presStyleLbl="conFgAcc1" presStyleIdx="0" presStyleCnt="4">
        <dgm:presLayoutVars>
          <dgm:bulletEnabled val="1"/>
        </dgm:presLayoutVars>
      </dgm:prSet>
      <dgm:spPr/>
    </dgm:pt>
    <dgm:pt modelId="{58669834-BCB5-444E-9B61-6092D000186F}" type="pres">
      <dgm:prSet presAssocID="{BF083913-4B68-4BCF-A4D1-AADB1756F7FB}" presName="spaceBetweenRectangles" presStyleCnt="0"/>
      <dgm:spPr/>
    </dgm:pt>
    <dgm:pt modelId="{CA171086-959C-4BA8-A7CC-C96628DEED36}" type="pres">
      <dgm:prSet presAssocID="{3ECC7875-F038-4E09-93FB-97B94ADEC9BD}" presName="parentLin" presStyleCnt="0"/>
      <dgm:spPr/>
    </dgm:pt>
    <dgm:pt modelId="{BB48197D-C805-495E-8998-ACD837A40AF1}" type="pres">
      <dgm:prSet presAssocID="{3ECC7875-F038-4E09-93FB-97B94ADEC9BD}" presName="parentLeftMargin" presStyleLbl="node1" presStyleIdx="0" presStyleCnt="4"/>
      <dgm:spPr/>
    </dgm:pt>
    <dgm:pt modelId="{89583916-692D-424E-AFD8-B4441136CCC3}" type="pres">
      <dgm:prSet presAssocID="{3ECC7875-F038-4E09-93FB-97B94ADEC9B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6D0998E-8C63-4CB4-892F-CC7AC825F759}" type="pres">
      <dgm:prSet presAssocID="{3ECC7875-F038-4E09-93FB-97B94ADEC9BD}" presName="negativeSpace" presStyleCnt="0"/>
      <dgm:spPr/>
    </dgm:pt>
    <dgm:pt modelId="{1B8883EE-9ABB-4FB0-ADFD-074BBF3C6073}" type="pres">
      <dgm:prSet presAssocID="{3ECC7875-F038-4E09-93FB-97B94ADEC9BD}" presName="childText" presStyleLbl="conFgAcc1" presStyleIdx="1" presStyleCnt="4">
        <dgm:presLayoutVars>
          <dgm:bulletEnabled val="1"/>
        </dgm:presLayoutVars>
      </dgm:prSet>
      <dgm:spPr/>
    </dgm:pt>
    <dgm:pt modelId="{E76F7159-D29C-4AC3-9E4B-DBC5B0D2D40E}" type="pres">
      <dgm:prSet presAssocID="{5F38729B-774D-4C09-ACF7-68825C7648CB}" presName="spaceBetweenRectangles" presStyleCnt="0"/>
      <dgm:spPr/>
    </dgm:pt>
    <dgm:pt modelId="{08495A75-CDEB-4637-B172-21534B35B79E}" type="pres">
      <dgm:prSet presAssocID="{02CC8E0A-3932-44A5-9844-BC7ED4EC419F}" presName="parentLin" presStyleCnt="0"/>
      <dgm:spPr/>
    </dgm:pt>
    <dgm:pt modelId="{1CDA2EFD-C293-4012-A4E5-3BDD5752500B}" type="pres">
      <dgm:prSet presAssocID="{02CC8E0A-3932-44A5-9844-BC7ED4EC419F}" presName="parentLeftMargin" presStyleLbl="node1" presStyleIdx="1" presStyleCnt="4"/>
      <dgm:spPr/>
    </dgm:pt>
    <dgm:pt modelId="{821AB92F-46D0-4AA7-9FB0-C697B937C4A4}" type="pres">
      <dgm:prSet presAssocID="{02CC8E0A-3932-44A5-9844-BC7ED4EC419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7F064A9-578A-4D21-B941-78146A63D959}" type="pres">
      <dgm:prSet presAssocID="{02CC8E0A-3932-44A5-9844-BC7ED4EC419F}" presName="negativeSpace" presStyleCnt="0"/>
      <dgm:spPr/>
    </dgm:pt>
    <dgm:pt modelId="{C1139E3D-FD49-4407-9E40-0E3D2310D2B9}" type="pres">
      <dgm:prSet presAssocID="{02CC8E0A-3932-44A5-9844-BC7ED4EC419F}" presName="childText" presStyleLbl="conFgAcc1" presStyleIdx="2" presStyleCnt="4">
        <dgm:presLayoutVars>
          <dgm:bulletEnabled val="1"/>
        </dgm:presLayoutVars>
      </dgm:prSet>
      <dgm:spPr/>
    </dgm:pt>
    <dgm:pt modelId="{748C1464-4FA4-4D26-9136-59C72AF4DA22}" type="pres">
      <dgm:prSet presAssocID="{57B4A4A5-5F13-4CE8-ABBA-840FBDF139D3}" presName="spaceBetweenRectangles" presStyleCnt="0"/>
      <dgm:spPr/>
    </dgm:pt>
    <dgm:pt modelId="{F7812136-D772-4DF2-8593-415AC99D7A0B}" type="pres">
      <dgm:prSet presAssocID="{CB0C0E86-30BF-49BC-A327-1D54CDB44D0E}" presName="parentLin" presStyleCnt="0"/>
      <dgm:spPr/>
    </dgm:pt>
    <dgm:pt modelId="{96370FED-9542-446C-B5BE-4960AFD31DF0}" type="pres">
      <dgm:prSet presAssocID="{CB0C0E86-30BF-49BC-A327-1D54CDB44D0E}" presName="parentLeftMargin" presStyleLbl="node1" presStyleIdx="2" presStyleCnt="4"/>
      <dgm:spPr/>
    </dgm:pt>
    <dgm:pt modelId="{AC5E903C-4B39-43EC-974C-57A683A9944D}" type="pres">
      <dgm:prSet presAssocID="{CB0C0E86-30BF-49BC-A327-1D54CDB44D0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ABBE6248-A517-439E-B93A-EE07B1207534}" type="pres">
      <dgm:prSet presAssocID="{CB0C0E86-30BF-49BC-A327-1D54CDB44D0E}" presName="negativeSpace" presStyleCnt="0"/>
      <dgm:spPr/>
    </dgm:pt>
    <dgm:pt modelId="{DF5085D6-0CAC-4B89-B3B7-6DE75ACB40CA}" type="pres">
      <dgm:prSet presAssocID="{CB0C0E86-30BF-49BC-A327-1D54CDB44D0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CEAE3909-993D-4DF4-917C-DF98E0FB3821}" srcId="{D9929DBD-9B09-4365-B0F8-D64098CDB8E6}" destId="{2213F8DE-7E04-44E1-9AF4-6B049CE550EA}" srcOrd="0" destOrd="0" parTransId="{2156E45C-7131-460B-899D-E9D46E08AC47}" sibTransId="{BF083913-4B68-4BCF-A4D1-AADB1756F7FB}"/>
    <dgm:cxn modelId="{CD951520-6193-4C55-85F2-304AFFE88B87}" type="presOf" srcId="{CB0C0E86-30BF-49BC-A327-1D54CDB44D0E}" destId="{AC5E903C-4B39-43EC-974C-57A683A9944D}" srcOrd="1" destOrd="0" presId="urn:microsoft.com/office/officeart/2005/8/layout/list1"/>
    <dgm:cxn modelId="{DD7CB320-2A5F-4E13-9408-AE36828A9D49}" srcId="{D9929DBD-9B09-4365-B0F8-D64098CDB8E6}" destId="{3ECC7875-F038-4E09-93FB-97B94ADEC9BD}" srcOrd="1" destOrd="0" parTransId="{D4DEB91F-18A7-4B7A-8DD7-695AC2AFA6CF}" sibTransId="{5F38729B-774D-4C09-ACF7-68825C7648CB}"/>
    <dgm:cxn modelId="{F766D92F-72AA-45C7-97F5-3D33B704E6E5}" type="presOf" srcId="{02CC8E0A-3932-44A5-9844-BC7ED4EC419F}" destId="{821AB92F-46D0-4AA7-9FB0-C697B937C4A4}" srcOrd="1" destOrd="0" presId="urn:microsoft.com/office/officeart/2005/8/layout/list1"/>
    <dgm:cxn modelId="{F6546233-E72B-46D3-AC3A-04ED1893A02B}" type="presOf" srcId="{3ECC7875-F038-4E09-93FB-97B94ADEC9BD}" destId="{BB48197D-C805-495E-8998-ACD837A40AF1}" srcOrd="0" destOrd="0" presId="urn:microsoft.com/office/officeart/2005/8/layout/list1"/>
    <dgm:cxn modelId="{AE4CD95C-67B2-4BE2-8FBB-5FBA52C647F1}" type="presOf" srcId="{02CC8E0A-3932-44A5-9844-BC7ED4EC419F}" destId="{1CDA2EFD-C293-4012-A4E5-3BDD5752500B}" srcOrd="0" destOrd="0" presId="urn:microsoft.com/office/officeart/2005/8/layout/list1"/>
    <dgm:cxn modelId="{9DCB2652-2292-4E23-B24E-47D573CB841B}" type="presOf" srcId="{D9929DBD-9B09-4365-B0F8-D64098CDB8E6}" destId="{6B35D49A-4D45-4247-BC43-5A198140CAAD}" srcOrd="0" destOrd="0" presId="urn:microsoft.com/office/officeart/2005/8/layout/list1"/>
    <dgm:cxn modelId="{885CB690-B98F-48F8-B302-A765895DC32F}" type="presOf" srcId="{CB0C0E86-30BF-49BC-A327-1D54CDB44D0E}" destId="{96370FED-9542-446C-B5BE-4960AFD31DF0}" srcOrd="0" destOrd="0" presId="urn:microsoft.com/office/officeart/2005/8/layout/list1"/>
    <dgm:cxn modelId="{BE883594-2209-40BD-8EE2-7BCD4BEAA604}" srcId="{D9929DBD-9B09-4365-B0F8-D64098CDB8E6}" destId="{CB0C0E86-30BF-49BC-A327-1D54CDB44D0E}" srcOrd="3" destOrd="0" parTransId="{84F8980D-0A73-4AFB-B301-4E14D83466B9}" sibTransId="{FD662A60-AA1C-4B07-AF45-FDFA012ECE8B}"/>
    <dgm:cxn modelId="{3379AE9F-A4CC-43E9-AC00-6D3541E62820}" srcId="{D9929DBD-9B09-4365-B0F8-D64098CDB8E6}" destId="{02CC8E0A-3932-44A5-9844-BC7ED4EC419F}" srcOrd="2" destOrd="0" parTransId="{55DF2D6C-89BF-459B-BBCF-8FDC61E933C3}" sibTransId="{57B4A4A5-5F13-4CE8-ABBA-840FBDF139D3}"/>
    <dgm:cxn modelId="{C90210B0-0D06-44CD-9797-0337FC02D276}" type="presOf" srcId="{2213F8DE-7E04-44E1-9AF4-6B049CE550EA}" destId="{A566B0E0-22B9-4B87-BBB4-26E3C79FC830}" srcOrd="1" destOrd="0" presId="urn:microsoft.com/office/officeart/2005/8/layout/list1"/>
    <dgm:cxn modelId="{065F32E0-97E6-4DD3-BE1D-19946A267072}" type="presOf" srcId="{3ECC7875-F038-4E09-93FB-97B94ADEC9BD}" destId="{89583916-692D-424E-AFD8-B4441136CCC3}" srcOrd="1" destOrd="0" presId="urn:microsoft.com/office/officeart/2005/8/layout/list1"/>
    <dgm:cxn modelId="{31F00CE8-358D-41C3-A18E-0587D4C681B0}" type="presOf" srcId="{2213F8DE-7E04-44E1-9AF4-6B049CE550EA}" destId="{AB221C63-FBB8-43C0-881B-9339B24E52BD}" srcOrd="0" destOrd="0" presId="urn:microsoft.com/office/officeart/2005/8/layout/list1"/>
    <dgm:cxn modelId="{DEC4134F-4026-46C9-B042-F5FC3982C005}" type="presParOf" srcId="{6B35D49A-4D45-4247-BC43-5A198140CAAD}" destId="{F4B4DEC3-D33E-45E4-BB78-D8E178BDC07E}" srcOrd="0" destOrd="0" presId="urn:microsoft.com/office/officeart/2005/8/layout/list1"/>
    <dgm:cxn modelId="{99100715-2DD4-4D4F-8CDE-994927DF13A6}" type="presParOf" srcId="{F4B4DEC3-D33E-45E4-BB78-D8E178BDC07E}" destId="{AB221C63-FBB8-43C0-881B-9339B24E52BD}" srcOrd="0" destOrd="0" presId="urn:microsoft.com/office/officeart/2005/8/layout/list1"/>
    <dgm:cxn modelId="{F295E486-711C-4689-A88F-2C0DCF387501}" type="presParOf" srcId="{F4B4DEC3-D33E-45E4-BB78-D8E178BDC07E}" destId="{A566B0E0-22B9-4B87-BBB4-26E3C79FC830}" srcOrd="1" destOrd="0" presId="urn:microsoft.com/office/officeart/2005/8/layout/list1"/>
    <dgm:cxn modelId="{DC14BE50-7F93-4BA8-9170-A7911C4EC639}" type="presParOf" srcId="{6B35D49A-4D45-4247-BC43-5A198140CAAD}" destId="{F86D3EEC-9B6C-46E8-B5C0-917B46AAC42A}" srcOrd="1" destOrd="0" presId="urn:microsoft.com/office/officeart/2005/8/layout/list1"/>
    <dgm:cxn modelId="{59E10FD1-0C31-4844-8DA2-B78D6BCE62C0}" type="presParOf" srcId="{6B35D49A-4D45-4247-BC43-5A198140CAAD}" destId="{801578D7-7C03-4765-BE23-7655C605A9FD}" srcOrd="2" destOrd="0" presId="urn:microsoft.com/office/officeart/2005/8/layout/list1"/>
    <dgm:cxn modelId="{AA9E3F26-FAFF-4DB2-B29E-1E97C5968156}" type="presParOf" srcId="{6B35D49A-4D45-4247-BC43-5A198140CAAD}" destId="{58669834-BCB5-444E-9B61-6092D000186F}" srcOrd="3" destOrd="0" presId="urn:microsoft.com/office/officeart/2005/8/layout/list1"/>
    <dgm:cxn modelId="{4BFED6BE-1E9D-4A06-9718-55AA9D202DA3}" type="presParOf" srcId="{6B35D49A-4D45-4247-BC43-5A198140CAAD}" destId="{CA171086-959C-4BA8-A7CC-C96628DEED36}" srcOrd="4" destOrd="0" presId="urn:microsoft.com/office/officeart/2005/8/layout/list1"/>
    <dgm:cxn modelId="{51DAA592-F3CA-4F90-B7EB-019AE7EFCC09}" type="presParOf" srcId="{CA171086-959C-4BA8-A7CC-C96628DEED36}" destId="{BB48197D-C805-495E-8998-ACD837A40AF1}" srcOrd="0" destOrd="0" presId="urn:microsoft.com/office/officeart/2005/8/layout/list1"/>
    <dgm:cxn modelId="{EF92943E-1DDF-4C66-9302-B67FABEAC7B8}" type="presParOf" srcId="{CA171086-959C-4BA8-A7CC-C96628DEED36}" destId="{89583916-692D-424E-AFD8-B4441136CCC3}" srcOrd="1" destOrd="0" presId="urn:microsoft.com/office/officeart/2005/8/layout/list1"/>
    <dgm:cxn modelId="{F43FBBEB-7DAE-4F5F-B91D-627DBD12101D}" type="presParOf" srcId="{6B35D49A-4D45-4247-BC43-5A198140CAAD}" destId="{96D0998E-8C63-4CB4-892F-CC7AC825F759}" srcOrd="5" destOrd="0" presId="urn:microsoft.com/office/officeart/2005/8/layout/list1"/>
    <dgm:cxn modelId="{E09F99B6-9713-4D26-969B-36747C30840A}" type="presParOf" srcId="{6B35D49A-4D45-4247-BC43-5A198140CAAD}" destId="{1B8883EE-9ABB-4FB0-ADFD-074BBF3C6073}" srcOrd="6" destOrd="0" presId="urn:microsoft.com/office/officeart/2005/8/layout/list1"/>
    <dgm:cxn modelId="{9FFD3F08-F2EC-434C-B85F-5D74B4790083}" type="presParOf" srcId="{6B35D49A-4D45-4247-BC43-5A198140CAAD}" destId="{E76F7159-D29C-4AC3-9E4B-DBC5B0D2D40E}" srcOrd="7" destOrd="0" presId="urn:microsoft.com/office/officeart/2005/8/layout/list1"/>
    <dgm:cxn modelId="{10ABC604-8676-449D-99BA-B356EEA98301}" type="presParOf" srcId="{6B35D49A-4D45-4247-BC43-5A198140CAAD}" destId="{08495A75-CDEB-4637-B172-21534B35B79E}" srcOrd="8" destOrd="0" presId="urn:microsoft.com/office/officeart/2005/8/layout/list1"/>
    <dgm:cxn modelId="{A578768C-BEDC-465F-9341-B0E310BC4292}" type="presParOf" srcId="{08495A75-CDEB-4637-B172-21534B35B79E}" destId="{1CDA2EFD-C293-4012-A4E5-3BDD5752500B}" srcOrd="0" destOrd="0" presId="urn:microsoft.com/office/officeart/2005/8/layout/list1"/>
    <dgm:cxn modelId="{33446BC7-15EA-4A81-991A-6576536F1970}" type="presParOf" srcId="{08495A75-CDEB-4637-B172-21534B35B79E}" destId="{821AB92F-46D0-4AA7-9FB0-C697B937C4A4}" srcOrd="1" destOrd="0" presId="urn:microsoft.com/office/officeart/2005/8/layout/list1"/>
    <dgm:cxn modelId="{93702FE0-D6D3-4B91-BA8C-D8245E6F9EE3}" type="presParOf" srcId="{6B35D49A-4D45-4247-BC43-5A198140CAAD}" destId="{27F064A9-578A-4D21-B941-78146A63D959}" srcOrd="9" destOrd="0" presId="urn:microsoft.com/office/officeart/2005/8/layout/list1"/>
    <dgm:cxn modelId="{C7153F4B-D3B3-45EA-A9EB-C8B5057EB959}" type="presParOf" srcId="{6B35D49A-4D45-4247-BC43-5A198140CAAD}" destId="{C1139E3D-FD49-4407-9E40-0E3D2310D2B9}" srcOrd="10" destOrd="0" presId="urn:microsoft.com/office/officeart/2005/8/layout/list1"/>
    <dgm:cxn modelId="{FA897283-E63A-492B-A4AC-49D3C2BB203F}" type="presParOf" srcId="{6B35D49A-4D45-4247-BC43-5A198140CAAD}" destId="{748C1464-4FA4-4D26-9136-59C72AF4DA22}" srcOrd="11" destOrd="0" presId="urn:microsoft.com/office/officeart/2005/8/layout/list1"/>
    <dgm:cxn modelId="{E034DB27-29E6-446D-932D-C81F6E6BD79E}" type="presParOf" srcId="{6B35D49A-4D45-4247-BC43-5A198140CAAD}" destId="{F7812136-D772-4DF2-8593-415AC99D7A0B}" srcOrd="12" destOrd="0" presId="urn:microsoft.com/office/officeart/2005/8/layout/list1"/>
    <dgm:cxn modelId="{29BBC105-CD0D-4CDD-B004-C9CDD00A10C7}" type="presParOf" srcId="{F7812136-D772-4DF2-8593-415AC99D7A0B}" destId="{96370FED-9542-446C-B5BE-4960AFD31DF0}" srcOrd="0" destOrd="0" presId="urn:microsoft.com/office/officeart/2005/8/layout/list1"/>
    <dgm:cxn modelId="{C5E081FA-13C6-4DB5-8BCB-8655D0F295E4}" type="presParOf" srcId="{F7812136-D772-4DF2-8593-415AC99D7A0B}" destId="{AC5E903C-4B39-43EC-974C-57A683A9944D}" srcOrd="1" destOrd="0" presId="urn:microsoft.com/office/officeart/2005/8/layout/list1"/>
    <dgm:cxn modelId="{4B8EAE15-B938-4988-8F33-F620AD9BF929}" type="presParOf" srcId="{6B35D49A-4D45-4247-BC43-5A198140CAAD}" destId="{ABBE6248-A517-439E-B93A-EE07B1207534}" srcOrd="13" destOrd="0" presId="urn:microsoft.com/office/officeart/2005/8/layout/list1"/>
    <dgm:cxn modelId="{08EEB0E2-E70D-4EFE-80C1-57B50BE8B06E}" type="presParOf" srcId="{6B35D49A-4D45-4247-BC43-5A198140CAAD}" destId="{DF5085D6-0CAC-4B89-B3B7-6DE75ACB40CA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8412A1-7C85-4626-BBB4-5378A8A82BCB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5E6283-D27E-496C-A680-77E4137F5DEC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300" kern="1200"/>
            <a:t>Gespartes Notieren</a:t>
          </a:r>
          <a:endParaRPr lang="en-US" sz="2300" kern="1200"/>
        </a:p>
      </dsp:txBody>
      <dsp:txXfrm>
        <a:off x="417971" y="2644140"/>
        <a:ext cx="2889450" cy="720000"/>
      </dsp:txXfrm>
    </dsp:sp>
    <dsp:sp modelId="{C979FE33-3847-40DE-AEFD-03B244E2EE53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345015-E1E1-485B-B89B-6ED322FAD9AC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300" kern="1200"/>
            <a:t>z.B Für Ferien</a:t>
          </a:r>
          <a:endParaRPr lang="en-US" sz="2300" kern="1200"/>
        </a:p>
      </dsp:txBody>
      <dsp:txXfrm>
        <a:off x="3813075" y="2644140"/>
        <a:ext cx="2889450" cy="720000"/>
      </dsp:txXfrm>
    </dsp:sp>
    <dsp:sp modelId="{630E444A-A0A6-4299-96B7-B3A397232DC0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833CAD-BA95-437D-BD6D-641C1005C99F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300" kern="1200"/>
            <a:t>Schnell und Benutzerfreundlich</a:t>
          </a:r>
          <a:endParaRPr lang="en-US" sz="2300" kern="1200"/>
        </a:p>
      </dsp:txBody>
      <dsp:txXfrm>
        <a:off x="7208178" y="2644140"/>
        <a:ext cx="28894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1578D7-7C03-4765-BE23-7655C605A9FD}">
      <dsp:nvSpPr>
        <dsp:cNvPr id="0" name=""/>
        <dsp:cNvSpPr/>
      </dsp:nvSpPr>
      <dsp:spPr>
        <a:xfrm>
          <a:off x="0" y="1408279"/>
          <a:ext cx="6666833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66B0E0-22B9-4B87-BBB4-26E3C79FC830}">
      <dsp:nvSpPr>
        <dsp:cNvPr id="0" name=""/>
        <dsp:cNvSpPr/>
      </dsp:nvSpPr>
      <dsp:spPr>
        <a:xfrm>
          <a:off x="333341" y="1142599"/>
          <a:ext cx="4666783" cy="531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800" kern="1200"/>
            <a:t>Name und Betrag eines Ersparnis angeben</a:t>
          </a:r>
          <a:endParaRPr lang="en-US" sz="1800" kern="1200"/>
        </a:p>
      </dsp:txBody>
      <dsp:txXfrm>
        <a:off x="359280" y="1168538"/>
        <a:ext cx="4614905" cy="479482"/>
      </dsp:txXfrm>
    </dsp:sp>
    <dsp:sp modelId="{1B8883EE-9ABB-4FB0-ADFD-074BBF3C6073}">
      <dsp:nvSpPr>
        <dsp:cNvPr id="0" name=""/>
        <dsp:cNvSpPr/>
      </dsp:nvSpPr>
      <dsp:spPr>
        <a:xfrm>
          <a:off x="0" y="2224759"/>
          <a:ext cx="6666833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583916-692D-424E-AFD8-B4441136CCC3}">
      <dsp:nvSpPr>
        <dsp:cNvPr id="0" name=""/>
        <dsp:cNvSpPr/>
      </dsp:nvSpPr>
      <dsp:spPr>
        <a:xfrm>
          <a:off x="333341" y="1959080"/>
          <a:ext cx="4666783" cy="531360"/>
        </a:xfrm>
        <a:prstGeom prst="roundRect">
          <a:avLst/>
        </a:prstGeom>
        <a:gradFill rotWithShape="0">
          <a:gsLst>
            <a:gs pos="0">
              <a:schemeClr val="accent2">
                <a:hueOff val="2147871"/>
                <a:satOff val="-6164"/>
                <a:lumOff val="-987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147871"/>
                <a:satOff val="-6164"/>
                <a:lumOff val="-987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147871"/>
                <a:satOff val="-6164"/>
                <a:lumOff val="-987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800" kern="1200"/>
            <a:t>Gesamtbetrag soll ersichtlich sein</a:t>
          </a:r>
          <a:endParaRPr lang="en-US" sz="1800" kern="1200"/>
        </a:p>
      </dsp:txBody>
      <dsp:txXfrm>
        <a:off x="359280" y="1985019"/>
        <a:ext cx="4614905" cy="479482"/>
      </dsp:txXfrm>
    </dsp:sp>
    <dsp:sp modelId="{C1139E3D-FD49-4407-9E40-0E3D2310D2B9}">
      <dsp:nvSpPr>
        <dsp:cNvPr id="0" name=""/>
        <dsp:cNvSpPr/>
      </dsp:nvSpPr>
      <dsp:spPr>
        <a:xfrm>
          <a:off x="0" y="3041240"/>
          <a:ext cx="6666833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4295743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1AB92F-46D0-4AA7-9FB0-C697B937C4A4}">
      <dsp:nvSpPr>
        <dsp:cNvPr id="0" name=""/>
        <dsp:cNvSpPr/>
      </dsp:nvSpPr>
      <dsp:spPr>
        <a:xfrm>
          <a:off x="333341" y="2775560"/>
          <a:ext cx="4666783" cy="531360"/>
        </a:xfrm>
        <a:prstGeom prst="roundRect">
          <a:avLst/>
        </a:prstGeom>
        <a:gradFill rotWithShape="0">
          <a:gsLst>
            <a:gs pos="0">
              <a:schemeClr val="accent2">
                <a:hueOff val="4295743"/>
                <a:satOff val="-12329"/>
                <a:lumOff val="-1973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295743"/>
                <a:satOff val="-12329"/>
                <a:lumOff val="-1973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295743"/>
                <a:satOff val="-12329"/>
                <a:lumOff val="-1973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800" kern="1200"/>
            <a:t>Einzelne Dinge löschen</a:t>
          </a:r>
          <a:endParaRPr lang="en-US" sz="1800" kern="1200"/>
        </a:p>
      </dsp:txBody>
      <dsp:txXfrm>
        <a:off x="359280" y="2801499"/>
        <a:ext cx="4614905" cy="479482"/>
      </dsp:txXfrm>
    </dsp:sp>
    <dsp:sp modelId="{DF5085D6-0CAC-4B89-B3B7-6DE75ACB40CA}">
      <dsp:nvSpPr>
        <dsp:cNvPr id="0" name=""/>
        <dsp:cNvSpPr/>
      </dsp:nvSpPr>
      <dsp:spPr>
        <a:xfrm>
          <a:off x="0" y="3857720"/>
          <a:ext cx="6666833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5E903C-4B39-43EC-974C-57A683A9944D}">
      <dsp:nvSpPr>
        <dsp:cNvPr id="0" name=""/>
        <dsp:cNvSpPr/>
      </dsp:nvSpPr>
      <dsp:spPr>
        <a:xfrm>
          <a:off x="333341" y="3592040"/>
          <a:ext cx="4666783" cy="531360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800" kern="1200"/>
            <a:t>Alles löschen</a:t>
          </a:r>
          <a:endParaRPr lang="en-US" sz="1800" kern="1200"/>
        </a:p>
      </dsp:txBody>
      <dsp:txXfrm>
        <a:off x="359280" y="3617979"/>
        <a:ext cx="4614905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78B07F-DA13-06AB-8B23-BD52250F6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3456AC1-7119-A58D-1D8C-EC6524519F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F3B00B-2AD5-DC1E-A4EF-4720347F8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F404F-7225-4BE5-B562-C8D60C490F13}" type="datetimeFigureOut">
              <a:rPr lang="de-CH" smtClean="0"/>
              <a:t>18.06.2024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A87AA5-D51E-2560-C2E3-1B81C8886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B0556C-3F5C-839C-5543-F0639884D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5765-D742-44DA-9713-73F8A4A84D6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91937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BE32DD-5FE8-59F6-6A8B-B95B73E56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6B7D430-CCD5-E41A-7E7D-6FDFA18D4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21B332-420D-534A-1F53-1E349739C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F404F-7225-4BE5-B562-C8D60C490F13}" type="datetimeFigureOut">
              <a:rPr lang="de-CH" smtClean="0"/>
              <a:t>18.06.2024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ACFCFE-85FD-BDA5-6246-21423BC62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31D0BE-EE00-136B-3B4F-9BD08B18B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5765-D742-44DA-9713-73F8A4A84D6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47831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46F4FCC-AA05-6BBB-F087-B913767EAD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67BF3E3-A587-8441-F80F-064206CB5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B42014-AA00-0CAC-09F7-7C0C70F0C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F404F-7225-4BE5-B562-C8D60C490F13}" type="datetimeFigureOut">
              <a:rPr lang="de-CH" smtClean="0"/>
              <a:t>18.06.2024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2A69C7-9C15-39F5-2E18-BACBF3875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C3313F-7B4B-3CCA-3C73-D8DC22A12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5765-D742-44DA-9713-73F8A4A84D6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65616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DB9B92-FE29-CFBE-8CAC-47D512108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FBA3AB-2B15-AB72-41F3-D28502E6B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A16622-3B63-5332-E77E-10FE73AFD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F404F-7225-4BE5-B562-C8D60C490F13}" type="datetimeFigureOut">
              <a:rPr lang="de-CH" smtClean="0"/>
              <a:t>18.06.2024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E49B83-317E-A63A-BB8E-39AFFE670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B0FEFE-1927-821B-A2F4-C28A35481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5765-D742-44DA-9713-73F8A4A84D6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03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806D82-B727-9DD4-6A9A-2D95ADE99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7A0B60-3566-01A5-EFF7-2EACDADC5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D955B7-9CE7-71CB-CA41-E3A562E72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F404F-7225-4BE5-B562-C8D60C490F13}" type="datetimeFigureOut">
              <a:rPr lang="de-CH" smtClean="0"/>
              <a:t>18.06.2024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5DC7A4-8565-357E-9A74-A6E860BEE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7DEE6E-9034-37FC-7C91-D7DA2F0F7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5765-D742-44DA-9713-73F8A4A84D6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963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11FC54-EA5A-9B99-0B57-48744B8CB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C1A623-365F-0F21-5D61-E827A2B3EA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6646BA5-896C-A3A6-A9E8-F7F55E22D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F4574D-C6B4-DE8B-2E31-45A16DA42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F404F-7225-4BE5-B562-C8D60C490F13}" type="datetimeFigureOut">
              <a:rPr lang="de-CH" smtClean="0"/>
              <a:t>18.06.2024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7E8B8E2-689C-4274-016B-FEFC337C0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784DF0-4FF9-845B-9809-CC8DDAD0B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5765-D742-44DA-9713-73F8A4A84D6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8722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BDF033-2B93-606A-207F-ADC3F1739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8B1197-0035-1962-D9F9-4B4229D2D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50467B8-A27A-0E18-A004-94EF509D0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A284E67-3A5B-918C-7103-6E6A933404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E97B81A-6345-1E67-3E4B-EB4425C38A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1196A93-56D6-53B6-6952-B8C8D8DD7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F404F-7225-4BE5-B562-C8D60C490F13}" type="datetimeFigureOut">
              <a:rPr lang="de-CH" smtClean="0"/>
              <a:t>18.06.2024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DE8A7A9-6D42-C1BD-0B07-1D8AC4583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9E58373-25B2-667B-7DC5-2BA559BB6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5765-D742-44DA-9713-73F8A4A84D6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8735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9E397D-EED0-EA67-A26A-B1B18B397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F1C0CEF-C4AC-84D5-699B-B76A73404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F404F-7225-4BE5-B562-C8D60C490F13}" type="datetimeFigureOut">
              <a:rPr lang="de-CH" smtClean="0"/>
              <a:t>18.06.2024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B853FD1-ED3A-10F6-3D63-22ABBC58C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8E811B2-E1F5-FF6C-9535-977DD1662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5765-D742-44DA-9713-73F8A4A84D6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1696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6461ACF-CF82-6A58-8D48-42163806D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F404F-7225-4BE5-B562-C8D60C490F13}" type="datetimeFigureOut">
              <a:rPr lang="de-CH" smtClean="0"/>
              <a:t>18.06.2024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2AA8581-0BFA-6122-F45F-F6B0FC706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E202D96-DBDB-84DB-5E94-26108FF1B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5765-D742-44DA-9713-73F8A4A84D6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91604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071526-0473-9C7E-6B74-2F0DB0A98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21483C-D45C-C766-3006-B101A98F5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11AF751-B076-C536-F7BE-434C0CE82F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2430F2-10DE-4EDF-7CAF-DBF37832E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F404F-7225-4BE5-B562-C8D60C490F13}" type="datetimeFigureOut">
              <a:rPr lang="de-CH" smtClean="0"/>
              <a:t>18.06.2024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D82F84C-2A20-66E9-FB98-1474C0F99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268A82-7714-EC64-37E9-145249B0D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5765-D742-44DA-9713-73F8A4A84D6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2504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4C7C83-E82E-D02B-87CA-47E7233DA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4AAC8CF-ED6C-45CC-E488-BB5AFE09AA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3369A67-593F-CBD4-2176-A5EF6316B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32C867-45DA-ED82-4785-6CA36CBA0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F404F-7225-4BE5-B562-C8D60C490F13}" type="datetimeFigureOut">
              <a:rPr lang="de-CH" smtClean="0"/>
              <a:t>18.06.2024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F1C65D-CE4C-B9A8-8135-A7447F283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F97A4C-B5ED-E6E6-4F00-1B53D5B8F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5765-D742-44DA-9713-73F8A4A84D6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2023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9319A78-ADEF-A9A8-D676-F29BC9BCD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F68CA72-6F03-8E42-C95B-BD80C7B24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AA534F-FA63-518A-04F2-4D745AC8A6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3F404F-7225-4BE5-B562-C8D60C490F13}" type="datetimeFigureOut">
              <a:rPr lang="de-CH" smtClean="0"/>
              <a:t>18.06.2024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10BEAA-29D3-C0A0-31A7-2D87A06B32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0B60D5-CD99-7C27-D087-7F65559A2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B95765-D742-44DA-9713-73F8A4A84D6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48647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bildung von Personen auf einer Blockchain">
            <a:extLst>
              <a:ext uri="{FF2B5EF4-FFF2-40B4-BE49-F238E27FC236}">
                <a16:creationId xmlns:a16="http://schemas.microsoft.com/office/drawing/2014/main" id="{74B04DEB-B652-25FE-CC09-FD35280734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0383" b="103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7C092B3-76B9-1431-D6C3-AC838B985F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965200"/>
            <a:ext cx="10261600" cy="3564869"/>
          </a:xfrm>
        </p:spPr>
        <p:txBody>
          <a:bodyPr>
            <a:normAutofit/>
          </a:bodyPr>
          <a:lstStyle/>
          <a:p>
            <a:pPr algn="l"/>
            <a:r>
              <a:rPr lang="de-CH" sz="1150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Präsentation SaveUpApp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9249E30-AAAC-2E93-21F3-AA4A87856D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4572002"/>
            <a:ext cx="10261600" cy="1202995"/>
          </a:xfrm>
        </p:spPr>
        <p:txBody>
          <a:bodyPr>
            <a:normAutofit/>
          </a:bodyPr>
          <a:lstStyle/>
          <a:p>
            <a:pPr algn="l"/>
            <a:r>
              <a:rPr lang="de-CH" sz="3200" dirty="0"/>
              <a:t>Von Aimo Altorfer</a:t>
            </a:r>
          </a:p>
        </p:txBody>
      </p:sp>
    </p:spTree>
    <p:extLst>
      <p:ext uri="{BB962C8B-B14F-4D97-AF65-F5344CB8AC3E}">
        <p14:creationId xmlns:p14="http://schemas.microsoft.com/office/powerpoint/2010/main" val="10397728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6CF2A2B-0745-440C-9224-C5C6A0A42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BE6D6B-84C9-4D2B-97EB-773B7369E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Innenansicht eines dunklen Lagers">
            <a:extLst>
              <a:ext uri="{FF2B5EF4-FFF2-40B4-BE49-F238E27FC236}">
                <a16:creationId xmlns:a16="http://schemas.microsoft.com/office/drawing/2014/main" id="{4710FC3D-E316-2CDF-F66A-CB4068C17B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1D54C84-E9D3-4807-F0C1-91CC20EFB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728906"/>
            <a:ext cx="9792471" cy="2057037"/>
          </a:xfrm>
        </p:spPr>
        <p:txBody>
          <a:bodyPr>
            <a:normAutofit/>
          </a:bodyPr>
          <a:lstStyle/>
          <a:p>
            <a:r>
              <a:rPr lang="de-CH">
                <a:solidFill>
                  <a:srgbClr val="FFFFFF"/>
                </a:solidFill>
              </a:rPr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41067A-8CA7-1B3E-B250-0193F7D77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181" y="2957665"/>
            <a:ext cx="9792471" cy="3171423"/>
          </a:xfrm>
        </p:spPr>
        <p:txBody>
          <a:bodyPr>
            <a:normAutofit/>
          </a:bodyPr>
          <a:lstStyle/>
          <a:p>
            <a:r>
              <a:rPr lang="de-CH" sz="2000">
                <a:solidFill>
                  <a:srgbClr val="FFFFFF"/>
                </a:solidFill>
              </a:rPr>
              <a:t>Was ist SaveUpApp</a:t>
            </a:r>
          </a:p>
          <a:p>
            <a:r>
              <a:rPr lang="de-CH" sz="2000">
                <a:solidFill>
                  <a:srgbClr val="FFFFFF"/>
                </a:solidFill>
              </a:rPr>
              <a:t>Features</a:t>
            </a:r>
          </a:p>
          <a:p>
            <a:r>
              <a:rPr lang="de-CH" sz="2000">
                <a:solidFill>
                  <a:srgbClr val="FFFFFF"/>
                </a:solidFill>
              </a:rPr>
              <a:t>Mockup</a:t>
            </a:r>
          </a:p>
          <a:p>
            <a:r>
              <a:rPr lang="de-CH" sz="2000">
                <a:solidFill>
                  <a:srgbClr val="FFFFFF"/>
                </a:solidFill>
              </a:rPr>
              <a:t>Gantt</a:t>
            </a:r>
          </a:p>
          <a:p>
            <a:r>
              <a:rPr lang="de-CH" sz="2000">
                <a:solidFill>
                  <a:srgbClr val="FFFFFF"/>
                </a:solidFill>
              </a:rPr>
              <a:t>Live Demo</a:t>
            </a:r>
          </a:p>
          <a:p>
            <a:endParaRPr lang="de-CH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071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CD5D93-6B38-E0E7-2035-8436B8A65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Was ist </a:t>
            </a:r>
            <a:r>
              <a:rPr lang="de-CH" dirty="0" err="1"/>
              <a:t>SaveUpApp</a:t>
            </a:r>
            <a:endParaRPr lang="de-CH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0BA41641-2676-9B53-8399-3B5ED07B329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8093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CDA8A56-6BED-B8C3-83BD-B722F4B3C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de-CH" sz="4000">
                <a:solidFill>
                  <a:srgbClr val="FFFFFF"/>
                </a:solidFill>
              </a:rPr>
              <a:t>Features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4BAA6280-BF79-76C1-EC5F-46A5D731BA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0333267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2623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F29950-7268-CC5C-AD99-B0CBA2B71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Mockup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C7D2A6A-0E2E-3012-438F-C15797FF8A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5258" y="1439186"/>
            <a:ext cx="10006042" cy="4845333"/>
          </a:xfrm>
        </p:spPr>
      </p:pic>
    </p:spTree>
    <p:extLst>
      <p:ext uri="{BB962C8B-B14F-4D97-AF65-F5344CB8AC3E}">
        <p14:creationId xmlns:p14="http://schemas.microsoft.com/office/powerpoint/2010/main" val="191091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C3CFD3-4BC7-08AC-DA02-ADE2D6086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de-CH" sz="4800"/>
              <a:t>Gantt</a:t>
            </a:r>
          </a:p>
        </p:txBody>
      </p:sp>
      <p:sp>
        <p:nvSpPr>
          <p:cNvPr id="1035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099CE978-D90A-2924-798D-0FDAD82BC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en-US" sz="2200" dirty="0"/>
              <a:t>Oder </a:t>
            </a:r>
            <a:r>
              <a:rPr lang="en-US" sz="2200" dirty="0" err="1"/>
              <a:t>eso</a:t>
            </a:r>
            <a:endParaRPr lang="en-US" sz="2200" dirty="0"/>
          </a:p>
        </p:txBody>
      </p:sp>
      <p:pic>
        <p:nvPicPr>
          <p:cNvPr id="1026" name="Picture 2" descr="Ein Bild, das Reihe, Quadrat, Zahl, Farbigkeit enthält.&#10;&#10;Automatisch generierte Beschreibung">
            <a:extLst>
              <a:ext uri="{FF2B5EF4-FFF2-40B4-BE49-F238E27FC236}">
                <a16:creationId xmlns:a16="http://schemas.microsoft.com/office/drawing/2014/main" id="{3511F893-89B4-E342-AE67-1320F38C9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0936" y="3560946"/>
            <a:ext cx="10917936" cy="1419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203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606651F-2EBF-972B-35B6-AAFC16AFF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Live Demo</a:t>
            </a:r>
          </a:p>
        </p:txBody>
      </p:sp>
      <p:pic>
        <p:nvPicPr>
          <p:cNvPr id="7" name="Graphic 6" descr="Monitor">
            <a:extLst>
              <a:ext uri="{FF2B5EF4-FFF2-40B4-BE49-F238E27FC236}">
                <a16:creationId xmlns:a16="http://schemas.microsoft.com/office/drawing/2014/main" id="{A3A0B071-E67F-B2C6-BB0A-FDE7D8741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22012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2">
            <a:extLst>
              <a:ext uri="{FF2B5EF4-FFF2-40B4-BE49-F238E27FC236}">
                <a16:creationId xmlns:a16="http://schemas.microsoft.com/office/drawing/2014/main" id="{337940BB-FBC4-492E-BD92-3B7B914D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D31960-3B8B-EDC4-3687-C82845269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3988" y="320041"/>
            <a:ext cx="6707084" cy="38926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Danke für Aufmerksamkeit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5BBB60B3-B63E-087C-B524-8DB8040D9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0" y="1226248"/>
            <a:ext cx="4087368" cy="4087368"/>
          </a:xfrm>
          <a:prstGeom prst="rect">
            <a:avLst/>
          </a:prstGeom>
        </p:spPr>
      </p:pic>
      <p:sp>
        <p:nvSpPr>
          <p:cNvPr id="3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3987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48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Breitbild</PresentationFormat>
  <Paragraphs>22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Office</vt:lpstr>
      <vt:lpstr>Präsentation SaveUpApp</vt:lpstr>
      <vt:lpstr>Inhaltsverzeichnis</vt:lpstr>
      <vt:lpstr>Was ist SaveUpApp</vt:lpstr>
      <vt:lpstr>Features</vt:lpstr>
      <vt:lpstr>Mockup</vt:lpstr>
      <vt:lpstr>Gantt</vt:lpstr>
      <vt:lpstr>Live Demo</vt:lpstr>
      <vt:lpstr>Danke für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Aimo Altorfer</dc:creator>
  <cp:lastModifiedBy>Aimo Altorfer</cp:lastModifiedBy>
  <cp:revision>1</cp:revision>
  <dcterms:created xsi:type="dcterms:W3CDTF">2024-06-18T07:30:34Z</dcterms:created>
  <dcterms:modified xsi:type="dcterms:W3CDTF">2024-06-18T11:19:40Z</dcterms:modified>
</cp:coreProperties>
</file>