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8"/>
  </p:notesMasterIdLst>
  <p:handoutMasterIdLst>
    <p:handoutMasterId r:id="rId19"/>
  </p:handoutMasterIdLst>
  <p:sldIdLst>
    <p:sldId id="2448" r:id="rId5"/>
    <p:sldId id="2462" r:id="rId6"/>
    <p:sldId id="259" r:id="rId7"/>
    <p:sldId id="2451" r:id="rId8"/>
    <p:sldId id="2432" r:id="rId9"/>
    <p:sldId id="2433" r:id="rId10"/>
    <p:sldId id="2450" r:id="rId11"/>
    <p:sldId id="260" r:id="rId12"/>
    <p:sldId id="2457" r:id="rId13"/>
    <p:sldId id="2453" r:id="rId14"/>
    <p:sldId id="262" r:id="rId15"/>
    <p:sldId id="2454" r:id="rId16"/>
    <p:sldId id="243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92" userDrawn="1">
          <p15:clr>
            <a:srgbClr val="A4A3A4"/>
          </p15:clr>
        </p15:guide>
        <p15:guide id="2" pos="3840" userDrawn="1">
          <p15:clr>
            <a:srgbClr val="A4A3A4"/>
          </p15:clr>
        </p15:guide>
        <p15:guide id="3" orient="horz" pos="141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023B"/>
    <a:srgbClr val="898989"/>
    <a:srgbClr val="2F3342"/>
    <a:srgbClr val="A53F52"/>
    <a:srgbClr val="2C2153"/>
    <a:srgbClr val="E9975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299402F-86A4-428E-9560-99B5AC3ADA31}" v="1" dt="2020-08-24T22:27:47.03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5033" autoAdjust="0"/>
  </p:normalViewPr>
  <p:slideViewPr>
    <p:cSldViewPr snapToGrid="0">
      <p:cViewPr>
        <p:scale>
          <a:sx n="77" d="100"/>
          <a:sy n="77" d="100"/>
        </p:scale>
        <p:origin x="232" y="56"/>
      </p:cViewPr>
      <p:guideLst>
        <p:guide orient="horz" pos="1992"/>
        <p:guide pos="3840"/>
        <p:guide orient="horz" pos="1416"/>
      </p:guideLst>
    </p:cSldViewPr>
  </p:slideViewPr>
  <p:outlineViewPr>
    <p:cViewPr>
      <p:scale>
        <a:sx n="33" d="100"/>
        <a:sy n="33" d="100"/>
      </p:scale>
      <p:origin x="0" y="-5189"/>
    </p:cViewPr>
  </p:outlineViewPr>
  <p:notesTextViewPr>
    <p:cViewPr>
      <p:scale>
        <a:sx n="1" d="1"/>
        <a:sy n="1" d="1"/>
      </p:scale>
      <p:origin x="0" y="0"/>
    </p:cViewPr>
  </p:notesTextViewPr>
  <p:sorterViewPr>
    <p:cViewPr>
      <p:scale>
        <a:sx n="130" d="100"/>
        <a:sy n="130" d="100"/>
      </p:scale>
      <p:origin x="0" y="-8722"/>
    </p:cViewPr>
  </p:sorterViewPr>
  <p:notesViewPr>
    <p:cSldViewPr snapToGrid="0">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F97DFCF-F890-A143-9133-C8B65C9B01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FE2C281-2434-D94F-B4BD-BA3CD4DB8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66D5B4E-BF3E-3B45-A4BA-D6C3B92870D7}" type="datetimeFigureOut">
              <a:rPr lang="en-US" smtClean="0"/>
              <a:t>11/19/2023</a:t>
            </a:fld>
            <a:endParaRPr lang="en-US" dirty="0"/>
          </a:p>
        </p:txBody>
      </p:sp>
      <p:sp>
        <p:nvSpPr>
          <p:cNvPr id="4" name="Footer Placeholder 3">
            <a:extLst>
              <a:ext uri="{FF2B5EF4-FFF2-40B4-BE49-F238E27FC236}">
                <a16:creationId xmlns:a16="http://schemas.microsoft.com/office/drawing/2014/main" id="{5C17CBFA-633D-5540-AFAA-BE1F495EC62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6B5631-D714-AD41-853B-A883ADC344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65AE8BC-2AB3-9E4C-9797-2A6F8A74C74E}" type="slidenum">
              <a:rPr lang="en-US" smtClean="0"/>
              <a:t>‹#›</a:t>
            </a:fld>
            <a:endParaRPr lang="en-US" dirty="0"/>
          </a:p>
        </p:txBody>
      </p:sp>
    </p:spTree>
    <p:extLst>
      <p:ext uri="{BB962C8B-B14F-4D97-AF65-F5344CB8AC3E}">
        <p14:creationId xmlns:p14="http://schemas.microsoft.com/office/powerpoint/2010/main" val="42739870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A8621B-8C8E-49BA-8772-41D0FE75A082}" type="datetimeFigureOut">
              <a:rPr lang="en-US" smtClean="0"/>
              <a:t>11/19/2023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8B34ED-4CDD-41C9-90F7-D768D5559A6F}" type="slidenum">
              <a:rPr lang="en-US" smtClean="0"/>
              <a:t>‹#›</a:t>
            </a:fld>
            <a:endParaRPr lang="en-US" dirty="0"/>
          </a:p>
        </p:txBody>
      </p:sp>
    </p:spTree>
    <p:extLst>
      <p:ext uri="{BB962C8B-B14F-4D97-AF65-F5344CB8AC3E}">
        <p14:creationId xmlns:p14="http://schemas.microsoft.com/office/powerpoint/2010/main" val="4225970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3</a:t>
            </a:fld>
            <a:endParaRPr lang="en-US" dirty="0"/>
          </a:p>
        </p:txBody>
      </p:sp>
    </p:spTree>
    <p:extLst>
      <p:ext uri="{BB962C8B-B14F-4D97-AF65-F5344CB8AC3E}">
        <p14:creationId xmlns:p14="http://schemas.microsoft.com/office/powerpoint/2010/main" val="16329491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8B34ED-4CDD-41C9-90F7-D768D5559A6F}" type="slidenum">
              <a:rPr lang="en-US" smtClean="0"/>
              <a:t>8</a:t>
            </a:fld>
            <a:endParaRPr lang="en-US" dirty="0"/>
          </a:p>
        </p:txBody>
      </p:sp>
    </p:spTree>
    <p:extLst>
      <p:ext uri="{BB962C8B-B14F-4D97-AF65-F5344CB8AC3E}">
        <p14:creationId xmlns:p14="http://schemas.microsoft.com/office/powerpoint/2010/main" val="13600104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lstStyle>
            <a:lvl1pPr marL="0" indent="0" algn="ctr">
              <a:buNone/>
              <a:defRPr/>
            </a:lvl1pPr>
          </a:lstStyle>
          <a:p>
            <a:r>
              <a:rPr lang="en-US"/>
              <a:t>Click icon to add picture</a:t>
            </a:r>
            <a:endParaRPr lang="en-US" dirty="0"/>
          </a:p>
        </p:txBody>
      </p:sp>
      <p:sp>
        <p:nvSpPr>
          <p:cNvPr id="14" name="Text Placeholder 13">
            <a:extLst>
              <a:ext uri="{FF2B5EF4-FFF2-40B4-BE49-F238E27FC236}">
                <a16:creationId xmlns:a16="http://schemas.microsoft.com/office/drawing/2014/main" id="{F80209DF-C4D9-43B8-AA05-F53619153042}"/>
              </a:ext>
            </a:extLst>
          </p:cNvPr>
          <p:cNvSpPr>
            <a:spLocks noGrp="1"/>
          </p:cNvSpPr>
          <p:nvPr>
            <p:ph type="body" sz="quarter" idx="12"/>
          </p:nvPr>
        </p:nvSpPr>
        <p:spPr>
          <a:xfrm>
            <a:off x="3512343" y="5922140"/>
            <a:ext cx="5167313" cy="518795"/>
          </a:xfrm>
        </p:spPr>
        <p:txBody>
          <a:bodyPr>
            <a:noAutofit/>
          </a:bodyPr>
          <a:lstStyle>
            <a:lvl1pPr marL="0" indent="0" algn="ctr">
              <a:buNone/>
              <a:defRPr sz="1800" spc="300">
                <a:solidFill>
                  <a:schemeClr val="tx1"/>
                </a:solidFill>
              </a:defRPr>
            </a:lvl1pPr>
            <a:lvl2pPr marL="457200" indent="0">
              <a:buNone/>
              <a:defRPr/>
            </a:lvl2pPr>
          </a:lstStyle>
          <a:p>
            <a:pPr lvl="0"/>
            <a:r>
              <a:rPr lang="en-US"/>
              <a:t>Click to edit Master text styles</a:t>
            </a:r>
          </a:p>
        </p:txBody>
      </p:sp>
      <p:sp>
        <p:nvSpPr>
          <p:cNvPr id="7" name="Text Placeholder 6">
            <a:extLst>
              <a:ext uri="{FF2B5EF4-FFF2-40B4-BE49-F238E27FC236}">
                <a16:creationId xmlns:a16="http://schemas.microsoft.com/office/drawing/2014/main" id="{758235C5-25B1-4243-9762-4AAD3C08E8BE}"/>
              </a:ext>
            </a:extLst>
          </p:cNvPr>
          <p:cNvSpPr>
            <a:spLocks noGrp="1"/>
          </p:cNvSpPr>
          <p:nvPr>
            <p:ph type="body" idx="1" hasCustomPrompt="1"/>
          </p:nvPr>
        </p:nvSpPr>
        <p:spPr>
          <a:xfrm>
            <a:off x="4038600" y="3608511"/>
            <a:ext cx="4114800"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marL="0" indent="0" algn="ctr">
              <a:buNone/>
              <a:defRPr sz="1800" cap="all" baseline="0"/>
            </a:lvl1pPr>
          </a:lstStyle>
          <a:p>
            <a:r>
              <a:rPr lang="en-US" spc="300" dirty="0"/>
              <a:t>ANNUAL REVIEW</a:t>
            </a:r>
          </a:p>
        </p:txBody>
      </p:sp>
      <p:sp>
        <p:nvSpPr>
          <p:cNvPr id="2" name="Title 1">
            <a:extLst>
              <a:ext uri="{FF2B5EF4-FFF2-40B4-BE49-F238E27FC236}">
                <a16:creationId xmlns:a16="http://schemas.microsoft.com/office/drawing/2014/main" id="{298B2C6E-DB6F-4476-8E95-9F6EC79392FD}"/>
              </a:ext>
            </a:extLst>
          </p:cNvPr>
          <p:cNvSpPr>
            <a:spLocks noGrp="1"/>
          </p:cNvSpPr>
          <p:nvPr>
            <p:ph type="title" hasCustomPrompt="1"/>
          </p:nvPr>
        </p:nvSpPr>
        <p:spPr>
          <a:xfrm>
            <a:off x="350836" y="2445633"/>
            <a:ext cx="11490325" cy="823913"/>
          </a:xfrm>
        </p:spPr>
        <p:txBody>
          <a:bodyPr>
            <a:noAutofit/>
          </a:bodyPr>
          <a:lstStyle>
            <a:lvl1pPr>
              <a:lnSpc>
                <a:spcPct val="150000"/>
              </a:lnSpc>
              <a:spcBef>
                <a:spcPts val="1000"/>
              </a:spcBef>
              <a:defRPr sz="4000" cap="all" spc="300" baseline="0"/>
            </a:lvl1pPr>
          </a:lstStyle>
          <a:p>
            <a:r>
              <a:rPr lang="en-US" dirty="0"/>
              <a:t>Click to edit Master TEXT styles</a:t>
            </a:r>
          </a:p>
        </p:txBody>
      </p:sp>
    </p:spTree>
    <p:extLst>
      <p:ext uri="{BB962C8B-B14F-4D97-AF65-F5344CB8AC3E}">
        <p14:creationId xmlns:p14="http://schemas.microsoft.com/office/powerpoint/2010/main" val="318230312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p:nvPr>
        </p:nvSpPr>
        <p:spPr>
          <a:xfrm>
            <a:off x="0" y="0"/>
            <a:ext cx="5416550" cy="6858000"/>
          </a:xfrm>
          <a:effectLst/>
        </p:spPr>
        <p:txBody>
          <a:bodyPr anchor="ctr"/>
          <a:lstStyle>
            <a:lvl1pPr marL="0" indent="0" algn="ctr">
              <a:buNone/>
              <a:defRPr/>
            </a:lvl1pPr>
          </a:lstStyle>
          <a:p>
            <a:r>
              <a:rPr lang="en-US"/>
              <a:t>Click icon to add picture</a:t>
            </a:r>
            <a:endParaRPr lang="en-US" dirty="0"/>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16" name="Content Placeholder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1661160"/>
            <a:ext cx="4646246" cy="2218585"/>
          </a:xfrm>
        </p:spPr>
        <p:txBody>
          <a:bodyPr>
            <a:noAutofit/>
          </a:bodyPr>
          <a:lstStyle>
            <a:lvl1pPr>
              <a:defRPr/>
            </a:lvl1pPr>
          </a:lstStyle>
          <a:p>
            <a:pPr marL="0" indent="0">
              <a:lnSpc>
                <a:spcPct val="100000"/>
              </a:lnSpc>
              <a:buNone/>
            </a:pPr>
            <a:r>
              <a:rPr lang="en-US" sz="1600" dirty="0">
                <a:cs typeface="Biome Light" panose="020B0303030204020804" pitchFamily="34" charset="0"/>
              </a:rPr>
              <a:t>Click to edit master text style.</a:t>
            </a:r>
          </a:p>
          <a:p>
            <a:pPr marL="0" indent="0">
              <a:buNone/>
            </a:pPr>
            <a:endParaRPr lang="en-US" dirty="0"/>
          </a:p>
        </p:txBody>
      </p:sp>
      <p:sp>
        <p:nvSpPr>
          <p:cNvPr id="17" name="Slide Number Placeholder 70">
            <a:extLst>
              <a:ext uri="{FF2B5EF4-FFF2-40B4-BE49-F238E27FC236}">
                <a16:creationId xmlns:a16="http://schemas.microsoft.com/office/drawing/2014/main"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pPr/>
              <a:t>‹#›</a:t>
            </a:fld>
            <a:endParaRPr lang="en-US" dirty="0"/>
          </a:p>
        </p:txBody>
      </p:sp>
      <p:sp>
        <p:nvSpPr>
          <p:cNvPr id="7" name="Title 1">
            <a:extLst>
              <a:ext uri="{FF2B5EF4-FFF2-40B4-BE49-F238E27FC236}">
                <a16:creationId xmlns:a16="http://schemas.microsoft.com/office/drawing/2014/main" id="{76CDEBF2-B5C9-4887-B717-81C3D1A73CA9}"/>
              </a:ext>
            </a:extLst>
          </p:cNvPr>
          <p:cNvSpPr>
            <a:spLocks noGrp="1"/>
          </p:cNvSpPr>
          <p:nvPr>
            <p:ph type="title"/>
          </p:nvPr>
        </p:nvSpPr>
        <p:spPr>
          <a:xfrm>
            <a:off x="6095999" y="612037"/>
            <a:ext cx="5897218" cy="884238"/>
          </a:xfrm>
        </p:spPr>
        <p:txBody>
          <a:bodyPr lIns="91440" rIns="91440" anchor="t">
            <a:noAutofit/>
          </a:bodyPr>
          <a:lstStyle>
            <a:lvl1pPr algn="l">
              <a:lnSpc>
                <a:spcPct val="150000"/>
              </a:lnSpc>
              <a:spcBef>
                <a:spcPts val="1000"/>
              </a:spcBef>
              <a:defRPr sz="3200">
                <a:solidFill>
                  <a:schemeClr val="tx1"/>
                </a:solidFill>
              </a:defRPr>
            </a:lvl1pPr>
          </a:lstStyle>
          <a:p>
            <a:r>
              <a:rPr lang="en-US"/>
              <a:t>Click to edit Master title style</a:t>
            </a:r>
            <a:endParaRPr lang="en-US" dirty="0"/>
          </a:p>
        </p:txBody>
      </p:sp>
      <p:sp>
        <p:nvSpPr>
          <p:cNvPr id="2" name="Rectangle 1">
            <a:extLst>
              <a:ext uri="{FF2B5EF4-FFF2-40B4-BE49-F238E27FC236}">
                <a16:creationId xmlns:a16="http://schemas.microsoft.com/office/drawing/2014/main" id="{016A7FA3-8C13-4E5A-88C4-4357C8ACD73E}"/>
              </a:ext>
              <a:ext uri="{C183D7F6-B498-43B3-948B-1728B52AA6E4}">
                <adec:decorative xmlns:adec="http://schemas.microsoft.com/office/drawing/2017/decorative" val="1"/>
              </a:ext>
            </a:extLst>
          </p:cNvPr>
          <p:cNvSpPr/>
          <p:nvPr userDrawn="1"/>
        </p:nvSpPr>
        <p:spPr>
          <a:xfrm>
            <a:off x="6107044"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713196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lstStyle>
            <a:lvl1pPr marL="0" indent="0" algn="ctr">
              <a:buNone/>
              <a:defRPr/>
            </a:lvl1pPr>
          </a:lstStyle>
          <a:p>
            <a:r>
              <a:rPr lang="en-US"/>
              <a:t>Click icon to add picture</a:t>
            </a:r>
            <a:endParaRPr lang="en-US" dirty="0"/>
          </a:p>
        </p:txBody>
      </p:sp>
      <p:sp>
        <p:nvSpPr>
          <p:cNvPr id="6" name="Title 5">
            <a:extLst>
              <a:ext uri="{FF2B5EF4-FFF2-40B4-BE49-F238E27FC236}">
                <a16:creationId xmlns:a16="http://schemas.microsoft.com/office/drawing/2014/main" id="{D9074D0F-754F-4F2C-A410-F222D2D2346E}"/>
              </a:ext>
            </a:extLst>
          </p:cNvPr>
          <p:cNvSpPr>
            <a:spLocks noGrp="1"/>
          </p:cNvSpPr>
          <p:nvPr>
            <p:ph type="title" idx="4294967295"/>
          </p:nvPr>
        </p:nvSpPr>
        <p:spPr>
          <a:xfrm>
            <a:off x="702365" y="1660810"/>
            <a:ext cx="10787270" cy="830649"/>
          </a:xfrm>
        </p:spPr>
        <p:txBody>
          <a:bodyPr>
            <a:noAutofit/>
          </a:bodyPr>
          <a:lstStyle/>
          <a:p>
            <a:r>
              <a:rPr lang="en-US" sz="4000" spc="300"/>
              <a:t>Click to edit Master title style</a:t>
            </a:r>
            <a:endParaRPr lang="en-US" sz="4000" spc="300" dirty="0"/>
          </a:p>
        </p:txBody>
      </p:sp>
      <p:sp>
        <p:nvSpPr>
          <p:cNvPr id="14" name="Text Placeholder 13">
            <a:extLst>
              <a:ext uri="{FF2B5EF4-FFF2-40B4-BE49-F238E27FC236}">
                <a16:creationId xmlns:a16="http://schemas.microsoft.com/office/drawing/2014/main" id="{F80209DF-C4D9-43B8-AA05-F53619153042}"/>
              </a:ext>
            </a:extLst>
          </p:cNvPr>
          <p:cNvSpPr>
            <a:spLocks noGrp="1"/>
          </p:cNvSpPr>
          <p:nvPr>
            <p:ph type="body" sz="quarter" idx="12" hasCustomPrompt="1"/>
          </p:nvPr>
        </p:nvSpPr>
        <p:spPr>
          <a:xfrm>
            <a:off x="3512343" y="5137992"/>
            <a:ext cx="5167313"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 MASTER TEXT STYLES</a:t>
            </a:r>
          </a:p>
        </p:txBody>
      </p:sp>
      <p:sp>
        <p:nvSpPr>
          <p:cNvPr id="31" name="Text Placeholder 13">
            <a:extLst>
              <a:ext uri="{FF2B5EF4-FFF2-40B4-BE49-F238E27FC236}">
                <a16:creationId xmlns:a16="http://schemas.microsoft.com/office/drawing/2014/main" id="{1D89734B-03E0-4ADE-8F62-C819F3E976D5}"/>
              </a:ext>
            </a:extLst>
          </p:cNvPr>
          <p:cNvSpPr>
            <a:spLocks noGrp="1"/>
          </p:cNvSpPr>
          <p:nvPr>
            <p:ph type="body" sz="quarter" idx="16" hasCustomPrompt="1"/>
          </p:nvPr>
        </p:nvSpPr>
        <p:spPr>
          <a:xfrm>
            <a:off x="588194" y="3903126"/>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2" name="Text Placeholder 13">
            <a:extLst>
              <a:ext uri="{FF2B5EF4-FFF2-40B4-BE49-F238E27FC236}">
                <a16:creationId xmlns:a16="http://schemas.microsoft.com/office/drawing/2014/main" id="{85971F4D-8B59-4B3E-9169-64E0EF1BA85F}"/>
              </a:ext>
            </a:extLst>
          </p:cNvPr>
          <p:cNvSpPr>
            <a:spLocks noGrp="1"/>
          </p:cNvSpPr>
          <p:nvPr>
            <p:ph type="body" sz="quarter" idx="17" hasCustomPrompt="1"/>
          </p:nvPr>
        </p:nvSpPr>
        <p:spPr>
          <a:xfrm>
            <a:off x="4563664" y="3893330"/>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3" name="Text Placeholder 13">
            <a:extLst>
              <a:ext uri="{FF2B5EF4-FFF2-40B4-BE49-F238E27FC236}">
                <a16:creationId xmlns:a16="http://schemas.microsoft.com/office/drawing/2014/main" id="{90B19777-E2ED-419C-B486-857117FD081B}"/>
              </a:ext>
            </a:extLst>
          </p:cNvPr>
          <p:cNvSpPr>
            <a:spLocks noGrp="1"/>
          </p:cNvSpPr>
          <p:nvPr>
            <p:ph type="body" sz="quarter" idx="18" hasCustomPrompt="1"/>
          </p:nvPr>
        </p:nvSpPr>
        <p:spPr>
          <a:xfrm>
            <a:off x="8539138" y="3903126"/>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4" name="Online Image Placeholder 33">
            <a:extLst>
              <a:ext uri="{FF2B5EF4-FFF2-40B4-BE49-F238E27FC236}">
                <a16:creationId xmlns:a16="http://schemas.microsoft.com/office/drawing/2014/main" id="{1A58EB44-F532-4998-B316-61C738C37BF5}"/>
              </a:ext>
            </a:extLst>
          </p:cNvPr>
          <p:cNvSpPr>
            <a:spLocks noGrp="1"/>
          </p:cNvSpPr>
          <p:nvPr>
            <p:ph type="clipArt" sz="quarter" idx="19" hasCustomPrompt="1"/>
          </p:nvPr>
        </p:nvSpPr>
        <p:spPr>
          <a:xfrm>
            <a:off x="1754768" y="3098985"/>
            <a:ext cx="731520" cy="731520"/>
          </a:xfrm>
        </p:spPr>
        <p:txBody>
          <a:bodyPr>
            <a:noAutofit/>
          </a:bodyPr>
          <a:lstStyle>
            <a:lvl1pPr marL="0" indent="0">
              <a:buNone/>
              <a:defRPr/>
            </a:lvl1pPr>
          </a:lstStyle>
          <a:p>
            <a:r>
              <a:rPr lang="en-US" dirty="0"/>
              <a:t>Icon</a:t>
            </a:r>
          </a:p>
        </p:txBody>
      </p:sp>
      <p:sp>
        <p:nvSpPr>
          <p:cNvPr id="35" name="Online Image Placeholder 33">
            <a:extLst>
              <a:ext uri="{FF2B5EF4-FFF2-40B4-BE49-F238E27FC236}">
                <a16:creationId xmlns:a16="http://schemas.microsoft.com/office/drawing/2014/main" id="{33763C3C-3545-40BD-9B2C-DC4C0E4CE819}"/>
              </a:ext>
            </a:extLst>
          </p:cNvPr>
          <p:cNvSpPr>
            <a:spLocks noGrp="1"/>
          </p:cNvSpPr>
          <p:nvPr>
            <p:ph type="clipArt" sz="quarter" idx="20" hasCustomPrompt="1"/>
          </p:nvPr>
        </p:nvSpPr>
        <p:spPr>
          <a:xfrm>
            <a:off x="5730240" y="3098985"/>
            <a:ext cx="731520" cy="731520"/>
          </a:xfrm>
        </p:spPr>
        <p:txBody>
          <a:bodyPr>
            <a:noAutofit/>
          </a:bodyPr>
          <a:lstStyle>
            <a:lvl1pPr marL="0" indent="0">
              <a:buNone/>
              <a:defRPr/>
            </a:lvl1pPr>
          </a:lstStyle>
          <a:p>
            <a:r>
              <a:rPr lang="en-US" dirty="0"/>
              <a:t>Icon</a:t>
            </a:r>
          </a:p>
        </p:txBody>
      </p:sp>
      <p:sp>
        <p:nvSpPr>
          <p:cNvPr id="36" name="Online Image Placeholder 33">
            <a:extLst>
              <a:ext uri="{FF2B5EF4-FFF2-40B4-BE49-F238E27FC236}">
                <a16:creationId xmlns:a16="http://schemas.microsoft.com/office/drawing/2014/main" id="{1C5D3777-17F3-4225-8C52-2EF1DB4FD54A}"/>
              </a:ext>
            </a:extLst>
          </p:cNvPr>
          <p:cNvSpPr>
            <a:spLocks noGrp="1"/>
          </p:cNvSpPr>
          <p:nvPr>
            <p:ph type="clipArt" sz="quarter" idx="21" hasCustomPrompt="1"/>
          </p:nvPr>
        </p:nvSpPr>
        <p:spPr>
          <a:xfrm>
            <a:off x="9705712" y="3098985"/>
            <a:ext cx="731520" cy="731520"/>
          </a:xfrm>
        </p:spPr>
        <p:txBody>
          <a:bodyPr>
            <a:noAutofit/>
          </a:bodyPr>
          <a:lstStyle>
            <a:lvl1pPr marL="0" indent="0">
              <a:buNone/>
              <a:defRPr/>
            </a:lvl1pPr>
          </a:lstStyle>
          <a:p>
            <a:r>
              <a:rPr lang="en-US" dirty="0"/>
              <a:t>Icon</a:t>
            </a:r>
          </a:p>
        </p:txBody>
      </p:sp>
    </p:spTree>
    <p:extLst>
      <p:ext uri="{BB962C8B-B14F-4D97-AF65-F5344CB8AC3E}">
        <p14:creationId xmlns:p14="http://schemas.microsoft.com/office/powerpoint/2010/main" val="3173740392"/>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6096000" cy="6858000"/>
          </a:xfrm>
          <a:prstGeom prst="parallelogram">
            <a:avLst/>
          </a:prstGeom>
          <a:effectLst/>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7C83D428-B974-43F4-9246-0A2EECA11A5B}"/>
              </a:ext>
            </a:extLst>
          </p:cNvPr>
          <p:cNvSpPr>
            <a:spLocks noGrp="1"/>
          </p:cNvSpPr>
          <p:nvPr>
            <p:ph type="title" hasCustomPrompt="1"/>
          </p:nvPr>
        </p:nvSpPr>
        <p:spPr>
          <a:xfrm>
            <a:off x="7068819" y="642927"/>
            <a:ext cx="4846320" cy="1435947"/>
          </a:xfrm>
        </p:spPr>
        <p:txBody>
          <a:bodyPr anchor="t">
            <a:noAutofit/>
          </a:bodyPr>
          <a:lstStyle>
            <a:lvl1pPr algn="l">
              <a:lnSpc>
                <a:spcPct val="150000"/>
              </a:lnSpc>
              <a:spcBef>
                <a:spcPts val="1000"/>
              </a:spcBef>
              <a:defRPr sz="5400" baseline="0"/>
            </a:lvl1pPr>
          </a:lstStyle>
          <a:p>
            <a:r>
              <a:rPr lang="en-US" dirty="0"/>
              <a:t>Title</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dirty="0"/>
          </a:p>
        </p:txBody>
      </p:sp>
      <p:sp>
        <p:nvSpPr>
          <p:cNvPr id="13" name="Text Placeholder 12">
            <a:extLst>
              <a:ext uri="{FF2B5EF4-FFF2-40B4-BE49-F238E27FC236}">
                <a16:creationId xmlns:a16="http://schemas.microsoft.com/office/drawing/2014/main" id="{9D00A38D-CFE8-4333-B9D2-D3E7EACA4F0E}"/>
              </a:ext>
            </a:extLst>
          </p:cNvPr>
          <p:cNvSpPr>
            <a:spLocks noGrp="1"/>
          </p:cNvSpPr>
          <p:nvPr>
            <p:ph type="body" sz="quarter" idx="15" hasCustomPrompt="1"/>
          </p:nvPr>
        </p:nvSpPr>
        <p:spPr>
          <a:xfrm>
            <a:off x="7068820" y="2078875"/>
            <a:ext cx="4114800" cy="3798888"/>
          </a:xfrm>
        </p:spPr>
        <p:txBody>
          <a:bodyPr>
            <a:noAutofit/>
          </a:bodyPr>
          <a:lstStyle>
            <a:lvl1pPr marL="0" indent="0">
              <a:buNone/>
              <a:defRPr sz="1800" spc="300"/>
            </a:lvl1pPr>
          </a:lstStyle>
          <a:p>
            <a:pPr lvl="0"/>
            <a:r>
              <a:rPr lang="en-US" dirty="0"/>
              <a:t>CLICK TO EDIT MASTER TEXT STYLES</a:t>
            </a:r>
          </a:p>
        </p:txBody>
      </p:sp>
      <p:sp>
        <p:nvSpPr>
          <p:cNvPr id="3" name="Rectangle 2">
            <a:extLst>
              <a:ext uri="{FF2B5EF4-FFF2-40B4-BE49-F238E27FC236}">
                <a16:creationId xmlns:a16="http://schemas.microsoft.com/office/drawing/2014/main" id="{1AA8588E-221D-4931-A290-C5C4184435AD}"/>
              </a:ext>
              <a:ext uri="{C183D7F6-B498-43B3-948B-1728B52AA6E4}">
                <adec:decorative xmlns:adec="http://schemas.microsoft.com/office/drawing/2017/decorative" val="1"/>
              </a:ext>
            </a:extLst>
          </p:cNvPr>
          <p:cNvSpPr/>
          <p:nvPr userDrawn="1"/>
        </p:nvSpPr>
        <p:spPr>
          <a:xfrm>
            <a:off x="7068820"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629115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E5539E44-E270-49B4-8B0A-07870325AA91}"/>
              </a:ext>
            </a:extLst>
          </p:cNvPr>
          <p:cNvSpPr>
            <a:spLocks noGrp="1"/>
          </p:cNvSpPr>
          <p:nvPr>
            <p:ph type="body" sz="quarter" idx="16" hasCustomPrompt="1"/>
          </p:nvPr>
        </p:nvSpPr>
        <p:spPr>
          <a:xfrm>
            <a:off x="6225539" y="1546138"/>
            <a:ext cx="4023360" cy="464871"/>
          </a:xfr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indent="0" algn="ctr">
              <a:lnSpc>
                <a:spcPct val="100000"/>
              </a:lnSpc>
              <a:spcBef>
                <a:spcPts val="0"/>
              </a:spcBef>
              <a:buNone/>
              <a:defRPr lang="en-US" sz="1400" spc="300" baseline="0" dirty="0">
                <a:solidFill>
                  <a:schemeClr val="lt1"/>
                </a:solidFill>
              </a:defRPr>
            </a:lvl1pPr>
          </a:lstStyle>
          <a:p>
            <a:pPr marL="0" lvl="0" algn="ctr"/>
            <a:r>
              <a:rPr lang="en-US" dirty="0"/>
              <a:t>CLICK TO EDIT MASTER TEXT STYLES</a:t>
            </a:r>
          </a:p>
        </p:txBody>
      </p:sp>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p:nvPr>
        </p:nvSpPr>
        <p:spPr>
          <a:xfrm>
            <a:off x="0" y="0"/>
            <a:ext cx="5416550" cy="6846932"/>
          </a:xfrm>
          <a:effectLst/>
        </p:spPr>
        <p:txBody>
          <a:bodyPr anchor="ctr"/>
          <a:lstStyle>
            <a:lvl1pPr marL="0" indent="0" algn="ctr">
              <a:buNone/>
              <a:defRPr/>
            </a:lvl1pPr>
          </a:lstStyle>
          <a:p>
            <a:r>
              <a:rPr lang="en-US"/>
              <a:t>Click icon to add picture</a:t>
            </a:r>
            <a:endParaRPr lang="en-US" dirty="0"/>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16" name="Content Placeholder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2799617"/>
            <a:ext cx="4646246" cy="2218585"/>
          </a:xfrm>
        </p:spPr>
        <p:txBody>
          <a:bodyPr>
            <a:noAutofit/>
          </a:bodyPr>
          <a:lstStyle>
            <a:lvl1pPr>
              <a:defRPr/>
            </a:lvl1pPr>
          </a:lstStyle>
          <a:p>
            <a:pPr marL="0" indent="0">
              <a:lnSpc>
                <a:spcPct val="100000"/>
              </a:lnSpc>
              <a:buNone/>
            </a:pPr>
            <a:r>
              <a:rPr lang="en-US" sz="1600" dirty="0">
                <a:cs typeface="Biome Light" panose="020B0303030204020804" pitchFamily="34" charset="0"/>
              </a:rPr>
              <a:t>Click to edit master text style.</a:t>
            </a:r>
          </a:p>
          <a:p>
            <a:pPr marL="0" indent="0">
              <a:buNone/>
            </a:pPr>
            <a:endParaRPr lang="en-US" dirty="0"/>
          </a:p>
        </p:txBody>
      </p:sp>
      <p:sp>
        <p:nvSpPr>
          <p:cNvPr id="17" name="Slide Number Placeholder 70">
            <a:extLst>
              <a:ext uri="{FF2B5EF4-FFF2-40B4-BE49-F238E27FC236}">
                <a16:creationId xmlns:a16="http://schemas.microsoft.com/office/drawing/2014/main"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pPr/>
              <a:t>‹#›</a:t>
            </a:fld>
            <a:endParaRPr lang="en-US" dirty="0"/>
          </a:p>
        </p:txBody>
      </p:sp>
      <p:sp>
        <p:nvSpPr>
          <p:cNvPr id="2" name="Title 1">
            <a:extLst>
              <a:ext uri="{FF2B5EF4-FFF2-40B4-BE49-F238E27FC236}">
                <a16:creationId xmlns:a16="http://schemas.microsoft.com/office/drawing/2014/main" id="{3CB0E4A3-5566-43FE-A59F-2C4F4FE7F32A}"/>
              </a:ext>
            </a:extLst>
          </p:cNvPr>
          <p:cNvSpPr>
            <a:spLocks noGrp="1"/>
          </p:cNvSpPr>
          <p:nvPr>
            <p:ph type="title"/>
          </p:nvPr>
        </p:nvSpPr>
        <p:spPr>
          <a:xfrm>
            <a:off x="6095999" y="612037"/>
            <a:ext cx="5897218" cy="884238"/>
          </a:xfrm>
        </p:spPr>
        <p:txBody>
          <a:bodyPr lIns="91440" rIns="91440" anchor="t">
            <a:noAutofit/>
          </a:bodyPr>
          <a:lstStyle>
            <a:lvl1pPr algn="l">
              <a:lnSpc>
                <a:spcPct val="150000"/>
              </a:lnSpc>
              <a:spcBef>
                <a:spcPts val="1000"/>
              </a:spcBef>
              <a:defRPr sz="3200">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247832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6096000" cy="686792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4242487 w 6096000"/>
              <a:gd name="connsiteY2" fmla="*/ 6833286 h 6858000"/>
              <a:gd name="connsiteX3" fmla="*/ 0 w 6096000"/>
              <a:gd name="connsiteY3" fmla="*/ 6858000 h 6858000"/>
              <a:gd name="connsiteX4" fmla="*/ 0 w 6096000"/>
              <a:gd name="connsiteY4" fmla="*/ 0 h 6858000"/>
              <a:gd name="connsiteX0" fmla="*/ 0 w 6096000"/>
              <a:gd name="connsiteY0" fmla="*/ 0 h 6867922"/>
              <a:gd name="connsiteX1" fmla="*/ 6096000 w 6096000"/>
              <a:gd name="connsiteY1" fmla="*/ 0 h 6867922"/>
              <a:gd name="connsiteX2" fmla="*/ 4228633 w 6096000"/>
              <a:gd name="connsiteY2" fmla="*/ 6867922 h 6867922"/>
              <a:gd name="connsiteX3" fmla="*/ 0 w 6096000"/>
              <a:gd name="connsiteY3" fmla="*/ 6858000 h 6867922"/>
              <a:gd name="connsiteX4" fmla="*/ 0 w 6096000"/>
              <a:gd name="connsiteY4" fmla="*/ 0 h 68679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6867922">
                <a:moveTo>
                  <a:pt x="0" y="0"/>
                </a:moveTo>
                <a:lnTo>
                  <a:pt x="6096000" y="0"/>
                </a:lnTo>
                <a:lnTo>
                  <a:pt x="4228633" y="6867922"/>
                </a:lnTo>
                <a:lnTo>
                  <a:pt x="0" y="6858000"/>
                </a:lnTo>
                <a:lnTo>
                  <a:pt x="0" y="0"/>
                </a:lnTo>
                <a:close/>
              </a:path>
            </a:pathLst>
          </a:custGeom>
          <a:effectLst/>
        </p:spPr>
        <p:txBody>
          <a:bodyPr anchor="ctr"/>
          <a:lstStyle>
            <a:lvl1pPr marL="0" indent="0"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AABA725B-4BCB-1D48-9C5D-46706B18719E}"/>
              </a:ext>
            </a:extLst>
          </p:cNvPr>
          <p:cNvSpPr>
            <a:spLocks noGrp="1"/>
          </p:cNvSpPr>
          <p:nvPr>
            <p:ph type="title" hasCustomPrompt="1"/>
          </p:nvPr>
        </p:nvSpPr>
        <p:spPr>
          <a:xfrm>
            <a:off x="6096000" y="2262871"/>
            <a:ext cx="5251450" cy="1661297"/>
          </a:xfrm>
        </p:spPr>
        <p:txBody>
          <a:bodyPr anchor="b"/>
          <a:lstStyle>
            <a:lvl1pPr algn="l">
              <a:defRPr sz="6000" spc="300"/>
            </a:lvl1pPr>
          </a:lstStyle>
          <a:p>
            <a:r>
              <a:rPr lang="en-US" dirty="0"/>
              <a:t>CLICK TO EDIT MASTER TITLE</a:t>
            </a:r>
          </a:p>
        </p:txBody>
      </p:sp>
      <p:sp>
        <p:nvSpPr>
          <p:cNvPr id="3" name="Text Placeholder 2">
            <a:extLst>
              <a:ext uri="{FF2B5EF4-FFF2-40B4-BE49-F238E27FC236}">
                <a16:creationId xmlns:a16="http://schemas.microsoft.com/office/drawing/2014/main" id="{893C356F-E483-4AFD-856C-13BB8E8A5605}"/>
              </a:ext>
            </a:extLst>
          </p:cNvPr>
          <p:cNvSpPr>
            <a:spLocks noGrp="1"/>
          </p:cNvSpPr>
          <p:nvPr>
            <p:ph type="body" idx="1" hasCustomPrompt="1"/>
          </p:nvPr>
        </p:nvSpPr>
        <p:spPr>
          <a:xfrm>
            <a:off x="6096000" y="4378134"/>
            <a:ext cx="5251450" cy="36512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chor="ctr">
            <a:noAutofit/>
          </a:bodyPr>
          <a:lstStyle>
            <a:lvl1pPr marL="0" indent="0" algn="ctr">
              <a:lnSpc>
                <a:spcPct val="100000"/>
              </a:lnSpc>
              <a:buNone/>
              <a:defRPr sz="1400" cap="all" spc="600"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52890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074E6-E39E-4D19-B91F-8E84F37CBF3C}"/>
              </a:ext>
            </a:extLst>
          </p:cNvPr>
          <p:cNvSpPr>
            <a:spLocks noGrp="1"/>
          </p:cNvSpPr>
          <p:nvPr>
            <p:ph type="title" hasCustomPrompt="1"/>
          </p:nvPr>
        </p:nvSpPr>
        <p:spPr>
          <a:xfrm>
            <a:off x="7792279" y="365125"/>
            <a:ext cx="4018722" cy="573989"/>
          </a:xfrm>
        </p:spPr>
        <p:txBody>
          <a:bodyPr lIns="0" rIns="0">
            <a:noAutofit/>
          </a:bodyPr>
          <a:lstStyle>
            <a:lvl1pPr algn="l">
              <a:defRPr sz="3200" spc="300"/>
            </a:lvl1pPr>
          </a:lstStyle>
          <a:p>
            <a:r>
              <a:rPr lang="en-US" dirty="0"/>
              <a:t>SLIDE TITLE HERE</a:t>
            </a:r>
          </a:p>
        </p:txBody>
      </p:sp>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7792279" y="1263841"/>
            <a:ext cx="4018722" cy="4636392"/>
          </a:xfrm>
        </p:spPr>
        <p:txBody>
          <a:bodyPr lIns="0" rIns="0">
            <a:noAutofit/>
          </a:bodyPr>
          <a:lstStyle>
            <a:lvl1pPr>
              <a:lnSpc>
                <a:spcPct val="150000"/>
              </a:lnSpc>
              <a:spcBef>
                <a:spcPts val="500"/>
              </a:spcBef>
              <a:defRPr sz="1600"/>
            </a:lvl1pPr>
            <a:lvl2pPr>
              <a:lnSpc>
                <a:spcPct val="150000"/>
              </a:lnSpc>
              <a:spcBef>
                <a:spcPts val="500"/>
              </a:spcBef>
              <a:defRPr sz="1400"/>
            </a:lvl2pPr>
            <a:lvl3pPr>
              <a:lnSpc>
                <a:spcPct val="150000"/>
              </a:lnSpc>
              <a:spcBef>
                <a:spcPts val="500"/>
              </a:spcBef>
              <a:defRPr sz="1400"/>
            </a:lvl3pPr>
            <a:lvl4pPr>
              <a:lnSpc>
                <a:spcPct val="150000"/>
              </a:lnSpc>
              <a:spcBef>
                <a:spcPts val="500"/>
              </a:spcBef>
              <a:defRPr sz="1200"/>
            </a:lvl4pPr>
            <a:lvl5pPr>
              <a:lnSpc>
                <a:spcPct val="150000"/>
              </a:lnSpc>
              <a:spcBef>
                <a:spcPts val="50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Slide Number Placeholder 5">
            <a:extLst>
              <a:ext uri="{FF2B5EF4-FFF2-40B4-BE49-F238E27FC236}">
                <a16:creationId xmlns:a16="http://schemas.microsoft.com/office/drawing/2014/main" id="{3DEB48E0-328C-45EE-A8BD-90E6AB26108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noAutofit/>
          </a:bodyP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5" name="Picture Placeholder 4">
            <a:extLst>
              <a:ext uri="{FF2B5EF4-FFF2-40B4-BE49-F238E27FC236}">
                <a16:creationId xmlns:a16="http://schemas.microsoft.com/office/drawing/2014/main" id="{D7CA175D-816E-4F70-96CC-8A1FD0EB16CE}"/>
              </a:ext>
            </a:extLst>
          </p:cNvPr>
          <p:cNvSpPr>
            <a:spLocks noGrp="1"/>
          </p:cNvSpPr>
          <p:nvPr>
            <p:ph type="pic" sz="quarter" idx="14"/>
          </p:nvPr>
        </p:nvSpPr>
        <p:spPr>
          <a:xfrm>
            <a:off x="736600" y="365125"/>
            <a:ext cx="2997200" cy="1781979"/>
          </a:xfrm>
        </p:spPr>
        <p:txBody>
          <a:bodyPr>
            <a:noAutofit/>
          </a:bodyPr>
          <a:lstStyle/>
          <a:p>
            <a:r>
              <a:rPr lang="en-US"/>
              <a:t>Click icon to add picture</a:t>
            </a:r>
            <a:endParaRPr lang="en-US" dirty="0"/>
          </a:p>
        </p:txBody>
      </p:sp>
      <p:sp>
        <p:nvSpPr>
          <p:cNvPr id="9" name="Picture Placeholder 4">
            <a:extLst>
              <a:ext uri="{FF2B5EF4-FFF2-40B4-BE49-F238E27FC236}">
                <a16:creationId xmlns:a16="http://schemas.microsoft.com/office/drawing/2014/main" id="{323519C8-24DE-471D-85A9-7A8AFACEC456}"/>
              </a:ext>
            </a:extLst>
          </p:cNvPr>
          <p:cNvSpPr>
            <a:spLocks noGrp="1"/>
          </p:cNvSpPr>
          <p:nvPr>
            <p:ph type="pic" sz="quarter" idx="15"/>
          </p:nvPr>
        </p:nvSpPr>
        <p:spPr>
          <a:xfrm>
            <a:off x="4051300" y="365125"/>
            <a:ext cx="2997200" cy="1781979"/>
          </a:xfrm>
        </p:spPr>
        <p:txBody>
          <a:bodyPr>
            <a:noAutofit/>
          </a:bodyPr>
          <a:lstStyle/>
          <a:p>
            <a:r>
              <a:rPr lang="en-US"/>
              <a:t>Click icon to add picture</a:t>
            </a:r>
            <a:endParaRPr lang="en-US" dirty="0"/>
          </a:p>
        </p:txBody>
      </p:sp>
      <p:sp>
        <p:nvSpPr>
          <p:cNvPr id="10" name="Picture Placeholder 4">
            <a:extLst>
              <a:ext uri="{FF2B5EF4-FFF2-40B4-BE49-F238E27FC236}">
                <a16:creationId xmlns:a16="http://schemas.microsoft.com/office/drawing/2014/main" id="{547F0F1E-7AF5-4B76-928C-7B28010C4F93}"/>
              </a:ext>
            </a:extLst>
          </p:cNvPr>
          <p:cNvSpPr>
            <a:spLocks noGrp="1"/>
          </p:cNvSpPr>
          <p:nvPr>
            <p:ph type="pic" sz="quarter" idx="16"/>
          </p:nvPr>
        </p:nvSpPr>
        <p:spPr>
          <a:xfrm>
            <a:off x="736600" y="2422525"/>
            <a:ext cx="2997200" cy="1781979"/>
          </a:xfrm>
        </p:spPr>
        <p:txBody>
          <a:bodyPr>
            <a:noAutofit/>
          </a:bodyPr>
          <a:lstStyle/>
          <a:p>
            <a:r>
              <a:rPr lang="en-US"/>
              <a:t>Click icon to add picture</a:t>
            </a:r>
            <a:endParaRPr lang="en-US" dirty="0"/>
          </a:p>
        </p:txBody>
      </p:sp>
      <p:sp>
        <p:nvSpPr>
          <p:cNvPr id="11" name="Picture Placeholder 4">
            <a:extLst>
              <a:ext uri="{FF2B5EF4-FFF2-40B4-BE49-F238E27FC236}">
                <a16:creationId xmlns:a16="http://schemas.microsoft.com/office/drawing/2014/main" id="{063D0E8E-9491-4AF0-918D-A0B782C5FD68}"/>
              </a:ext>
            </a:extLst>
          </p:cNvPr>
          <p:cNvSpPr>
            <a:spLocks noGrp="1"/>
          </p:cNvSpPr>
          <p:nvPr>
            <p:ph type="pic" sz="quarter" idx="17"/>
          </p:nvPr>
        </p:nvSpPr>
        <p:spPr>
          <a:xfrm>
            <a:off x="4051300" y="2422525"/>
            <a:ext cx="2997200" cy="1781979"/>
          </a:xfrm>
        </p:spPr>
        <p:txBody>
          <a:bodyPr>
            <a:noAutofit/>
          </a:bodyPr>
          <a:lstStyle/>
          <a:p>
            <a:r>
              <a:rPr lang="en-US"/>
              <a:t>Click icon to add picture</a:t>
            </a:r>
            <a:endParaRPr lang="en-US" dirty="0"/>
          </a:p>
        </p:txBody>
      </p:sp>
      <p:sp>
        <p:nvSpPr>
          <p:cNvPr id="12" name="Picture Placeholder 4">
            <a:extLst>
              <a:ext uri="{FF2B5EF4-FFF2-40B4-BE49-F238E27FC236}">
                <a16:creationId xmlns:a16="http://schemas.microsoft.com/office/drawing/2014/main" id="{042F54CB-9200-4D74-968A-0A3E5871D9E5}"/>
              </a:ext>
            </a:extLst>
          </p:cNvPr>
          <p:cNvSpPr>
            <a:spLocks noGrp="1"/>
          </p:cNvSpPr>
          <p:nvPr>
            <p:ph type="pic" sz="quarter" idx="18"/>
          </p:nvPr>
        </p:nvSpPr>
        <p:spPr>
          <a:xfrm>
            <a:off x="736600" y="4479925"/>
            <a:ext cx="2997200" cy="1781979"/>
          </a:xfrm>
        </p:spPr>
        <p:txBody>
          <a:bodyPr>
            <a:noAutofit/>
          </a:bodyPr>
          <a:lstStyle/>
          <a:p>
            <a:r>
              <a:rPr lang="en-US"/>
              <a:t>Click icon to add picture</a:t>
            </a:r>
            <a:endParaRPr lang="en-US" dirty="0"/>
          </a:p>
        </p:txBody>
      </p:sp>
      <p:sp>
        <p:nvSpPr>
          <p:cNvPr id="13" name="Picture Placeholder 4">
            <a:extLst>
              <a:ext uri="{FF2B5EF4-FFF2-40B4-BE49-F238E27FC236}">
                <a16:creationId xmlns:a16="http://schemas.microsoft.com/office/drawing/2014/main" id="{1D925119-27E3-496E-86BC-23416F94FB61}"/>
              </a:ext>
            </a:extLst>
          </p:cNvPr>
          <p:cNvSpPr>
            <a:spLocks noGrp="1"/>
          </p:cNvSpPr>
          <p:nvPr>
            <p:ph type="pic" sz="quarter" idx="19"/>
          </p:nvPr>
        </p:nvSpPr>
        <p:spPr>
          <a:xfrm>
            <a:off x="4051300" y="4479925"/>
            <a:ext cx="2997200" cy="1781979"/>
          </a:xfrm>
        </p:spPr>
        <p:txBody>
          <a:bodyPr>
            <a:noAutofit/>
          </a:bodyPr>
          <a:lstStyle/>
          <a:p>
            <a:r>
              <a:rPr lang="en-US"/>
              <a:t>Click icon to add picture</a:t>
            </a:r>
            <a:endParaRPr lang="en-US" dirty="0"/>
          </a:p>
        </p:txBody>
      </p:sp>
      <p:sp>
        <p:nvSpPr>
          <p:cNvPr id="4" name="Rectangle 3">
            <a:extLst>
              <a:ext uri="{FF2B5EF4-FFF2-40B4-BE49-F238E27FC236}">
                <a16:creationId xmlns:a16="http://schemas.microsoft.com/office/drawing/2014/main" id="{9DF93AF7-D4DC-42B5-8A4F-B5F3ABBB031F}"/>
              </a:ext>
              <a:ext uri="{C183D7F6-B498-43B3-948B-1728B52AA6E4}">
                <adec:decorative xmlns:adec="http://schemas.microsoft.com/office/drawing/2017/decorative" val="1"/>
              </a:ext>
            </a:extLst>
          </p:cNvPr>
          <p:cNvSpPr/>
          <p:nvPr userDrawn="1"/>
        </p:nvSpPr>
        <p:spPr>
          <a:xfrm>
            <a:off x="7781678"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Tree>
    <p:extLst>
      <p:ext uri="{BB962C8B-B14F-4D97-AF65-F5344CB8AC3E}">
        <p14:creationId xmlns:p14="http://schemas.microsoft.com/office/powerpoint/2010/main" val="175396809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and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45D17-D652-4766-B11C-2E8D8390D957}"/>
              </a:ext>
            </a:extLst>
          </p:cNvPr>
          <p:cNvSpPr>
            <a:spLocks noGrp="1"/>
          </p:cNvSpPr>
          <p:nvPr>
            <p:ph type="title"/>
          </p:nvPr>
        </p:nvSpPr>
        <p:spPr>
          <a:xfrm>
            <a:off x="594519" y="767791"/>
            <a:ext cx="11002962" cy="823913"/>
          </a:xfrm>
        </p:spPr>
        <p:txBody>
          <a:bodyPr>
            <a:noAutofit/>
          </a:bodyPr>
          <a:lstStyle>
            <a:lvl1pPr>
              <a:defRPr sz="4800" spc="300"/>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6BC7A58C-70BA-43E5-BD90-83ADB63B0C00}"/>
              </a:ext>
            </a:extLst>
          </p:cNvPr>
          <p:cNvSpPr>
            <a:spLocks noGrp="1"/>
          </p:cNvSpPr>
          <p:nvPr>
            <p:ph type="ftr" sz="quarter" idx="10"/>
          </p:nvPr>
        </p:nvSpPr>
        <p:spPr/>
        <p:txBody>
          <a:bodyPr/>
          <a:lstStyle/>
          <a:p>
            <a:r>
              <a:rPr lang="en-US" dirty="0"/>
              <a:t>Add a footer</a:t>
            </a:r>
          </a:p>
        </p:txBody>
      </p:sp>
      <p:sp>
        <p:nvSpPr>
          <p:cNvPr id="4" name="Slide Number Placeholder 3">
            <a:extLst>
              <a:ext uri="{FF2B5EF4-FFF2-40B4-BE49-F238E27FC236}">
                <a16:creationId xmlns:a16="http://schemas.microsoft.com/office/drawing/2014/main" id="{0F8A60B7-2499-42C6-8A74-ACDAE245746D}"/>
              </a:ext>
            </a:extLst>
          </p:cNvPr>
          <p:cNvSpPr>
            <a:spLocks noGrp="1"/>
          </p:cNvSpPr>
          <p:nvPr>
            <p:ph type="sldNum" sz="quarter" idx="11"/>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3452634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C179BAC-E989-4203-B9B4-66280365481B}"/>
              </a:ext>
            </a:extLst>
          </p:cNvPr>
          <p:cNvSpPr>
            <a:spLocks noGrp="1"/>
          </p:cNvSpPr>
          <p:nvPr>
            <p:ph type="title"/>
          </p:nvPr>
        </p:nvSpPr>
        <p:spPr>
          <a:xfrm>
            <a:off x="4038600" y="4607137"/>
            <a:ext cx="4114800" cy="421480"/>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a:defRPr sz="1400" spc="300" baseline="0">
                <a:latin typeface="+mn-lt"/>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60CCC81E-A013-4315-AD13-97BA3AA95596}"/>
              </a:ext>
            </a:extLst>
          </p:cNvPr>
          <p:cNvSpPr>
            <a:spLocks noGrp="1"/>
          </p:cNvSpPr>
          <p:nvPr>
            <p:ph type="body" sz="quarter" idx="11" hasCustomPrompt="1"/>
          </p:nvPr>
        </p:nvSpPr>
        <p:spPr>
          <a:xfrm>
            <a:off x="1478756" y="1569719"/>
            <a:ext cx="9234488" cy="2651443"/>
          </a:xfrm>
        </p:spPr>
        <p:txBody>
          <a:bodyPr>
            <a:noAutofit/>
          </a:bodyPr>
          <a:lstStyle>
            <a:lvl1pPr marL="0" indent="0" algn="ctr">
              <a:buNone/>
              <a:defRPr sz="3200"/>
            </a:lvl1pPr>
          </a:lstStyle>
          <a:p>
            <a:pPr lvl="0"/>
            <a:r>
              <a:rPr lang="en-US" dirty="0"/>
              <a:t>CLICK TO EDIT MASTER TEXT STYLES</a:t>
            </a:r>
          </a:p>
        </p:txBody>
      </p:sp>
    </p:spTree>
    <p:extLst>
      <p:ext uri="{BB962C8B-B14F-4D97-AF65-F5344CB8AC3E}">
        <p14:creationId xmlns:p14="http://schemas.microsoft.com/office/powerpoint/2010/main" val="79555376"/>
      </p:ext>
    </p:extLst>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2 Column">
    <p:spTree>
      <p:nvGrpSpPr>
        <p:cNvPr id="1" name=""/>
        <p:cNvGrpSpPr/>
        <p:nvPr/>
      </p:nvGrpSpPr>
      <p:grpSpPr>
        <a:xfrm>
          <a:off x="0" y="0"/>
          <a:ext cx="0" cy="0"/>
          <a:chOff x="0" y="0"/>
          <a:chExt cx="0" cy="0"/>
        </a:xfrm>
      </p:grpSpPr>
      <p:sp>
        <p:nvSpPr>
          <p:cNvPr id="17" name="Title 2">
            <a:extLst>
              <a:ext uri="{FF2B5EF4-FFF2-40B4-BE49-F238E27FC236}">
                <a16:creationId xmlns:a16="http://schemas.microsoft.com/office/drawing/2014/main" id="{0EF11611-8537-47CC-87AC-2E25428B72BA}"/>
              </a:ext>
            </a:extLst>
          </p:cNvPr>
          <p:cNvSpPr>
            <a:spLocks noGrp="1"/>
          </p:cNvSpPr>
          <p:nvPr>
            <p:ph type="title"/>
          </p:nvPr>
        </p:nvSpPr>
        <p:spPr>
          <a:xfrm>
            <a:off x="594519" y="1"/>
            <a:ext cx="11002962" cy="1623218"/>
          </a:xfrm>
        </p:spPr>
        <p:txBody>
          <a:bodyPr anchor="ctr">
            <a:noAutofit/>
          </a:bodyPr>
          <a:lstStyle/>
          <a:p>
            <a:pPr algn="ctr"/>
            <a:r>
              <a:rPr lang="en-US" sz="4800"/>
              <a:t>Click to edit Master title style</a:t>
            </a:r>
            <a:endParaRPr lang="en-US" sz="4800" dirty="0"/>
          </a:p>
        </p:txBody>
      </p:sp>
      <p:sp>
        <p:nvSpPr>
          <p:cNvPr id="19" name="Picture Placeholder 17">
            <a:extLst>
              <a:ext uri="{FF2B5EF4-FFF2-40B4-BE49-F238E27FC236}">
                <a16:creationId xmlns:a16="http://schemas.microsoft.com/office/drawing/2014/main" id="{D1A63A52-1E65-414B-BBC3-D31F515791AC}"/>
              </a:ext>
            </a:extLst>
          </p:cNvPr>
          <p:cNvSpPr>
            <a:spLocks noGrp="1"/>
          </p:cNvSpPr>
          <p:nvPr>
            <p:ph type="pic" sz="quarter" idx="11"/>
          </p:nvPr>
        </p:nvSpPr>
        <p:spPr>
          <a:xfrm>
            <a:off x="6578601" y="1638300"/>
            <a:ext cx="5156200" cy="1892300"/>
          </a:xfrm>
        </p:spPr>
        <p:txBody>
          <a:bodyPr>
            <a:noAutofit/>
          </a:bodyPr>
          <a:lstStyle/>
          <a:p>
            <a:r>
              <a:rPr lang="en-US"/>
              <a:t>Click icon to add picture</a:t>
            </a:r>
            <a:endParaRPr lang="en-US" dirty="0"/>
          </a:p>
        </p:txBody>
      </p:sp>
      <p:sp>
        <p:nvSpPr>
          <p:cNvPr id="18" name="Picture Placeholder 17">
            <a:extLst>
              <a:ext uri="{FF2B5EF4-FFF2-40B4-BE49-F238E27FC236}">
                <a16:creationId xmlns:a16="http://schemas.microsoft.com/office/drawing/2014/main" id="{ED7E0E1A-1E64-4A9A-9C8B-69486BD1123B}"/>
              </a:ext>
            </a:extLst>
          </p:cNvPr>
          <p:cNvSpPr>
            <a:spLocks noGrp="1"/>
          </p:cNvSpPr>
          <p:nvPr>
            <p:ph type="pic" sz="quarter" idx="10"/>
          </p:nvPr>
        </p:nvSpPr>
        <p:spPr>
          <a:xfrm>
            <a:off x="469900" y="1638300"/>
            <a:ext cx="5156200" cy="1892300"/>
          </a:xfrm>
        </p:spPr>
        <p:txBody>
          <a:bodyPr>
            <a:noAutofit/>
          </a:bodyPr>
          <a:lstStyle/>
          <a:p>
            <a:r>
              <a:rPr lang="en-US"/>
              <a:t>Click icon to add picture</a:t>
            </a:r>
            <a:endParaRPr lang="en-US" dirty="0"/>
          </a:p>
        </p:txBody>
      </p:sp>
      <p:sp>
        <p:nvSpPr>
          <p:cNvPr id="10" name="Text Placeholder 3">
            <a:extLst>
              <a:ext uri="{FF2B5EF4-FFF2-40B4-BE49-F238E27FC236}">
                <a16:creationId xmlns:a16="http://schemas.microsoft.com/office/drawing/2014/main" id="{1E462965-19D7-4A65-B394-9AE76A5B4805}"/>
              </a:ext>
            </a:extLst>
          </p:cNvPr>
          <p:cNvSpPr>
            <a:spLocks noGrp="1"/>
          </p:cNvSpPr>
          <p:nvPr>
            <p:ph type="body" idx="1"/>
          </p:nvPr>
        </p:nvSpPr>
        <p:spPr>
          <a:xfrm>
            <a:off x="469107" y="3864355"/>
            <a:ext cx="5157787" cy="494506"/>
          </a:xfrm>
        </p:spPr>
        <p:txBody>
          <a:bodyPr>
            <a:noAutofit/>
          </a:bodyPr>
          <a:lstStyle>
            <a:lvl1pPr marL="0" indent="0">
              <a:buNone/>
              <a:defRPr sz="2400"/>
            </a:lvl1pPr>
          </a:lstStyle>
          <a:p>
            <a:pPr lvl="0"/>
            <a:r>
              <a:rPr lang="en-US" spc="300">
                <a:solidFill>
                  <a:schemeClr val="tx1"/>
                </a:solidFill>
              </a:rPr>
              <a:t>Click to edit Master text styles</a:t>
            </a:r>
          </a:p>
        </p:txBody>
      </p:sp>
      <p:sp>
        <p:nvSpPr>
          <p:cNvPr id="11" name="Content Placeholder 4">
            <a:extLst>
              <a:ext uri="{FF2B5EF4-FFF2-40B4-BE49-F238E27FC236}">
                <a16:creationId xmlns:a16="http://schemas.microsoft.com/office/drawing/2014/main" id="{FAEC14D1-0BEA-4D9A-9D96-A56B6A9B07AC}"/>
              </a:ext>
            </a:extLst>
          </p:cNvPr>
          <p:cNvSpPr>
            <a:spLocks noGrp="1"/>
          </p:cNvSpPr>
          <p:nvPr>
            <p:ph sz="half" idx="2"/>
          </p:nvPr>
        </p:nvSpPr>
        <p:spPr>
          <a:xfrm>
            <a:off x="469107" y="4531139"/>
            <a:ext cx="5157787" cy="2039144"/>
          </a:xfrm>
        </p:spPr>
        <p:txBody>
          <a:bodyPr>
            <a:noAutofit/>
          </a:bodyPr>
          <a:lstStyle/>
          <a:p>
            <a:pPr lvl="0">
              <a:lnSpc>
                <a:spcPct val="100000"/>
              </a:lnSpc>
              <a:buFont typeface="Wingdings" panose="05000000000000000000" pitchFamily="2" charset="2"/>
              <a:buChar char="§"/>
            </a:pPr>
            <a:r>
              <a:rPr lang="en-US" sz="1400">
                <a:solidFill>
                  <a:schemeClr val="tx1"/>
                </a:solidFill>
              </a:rPr>
              <a:t>Click to edit Master text styles</a:t>
            </a:r>
          </a:p>
        </p:txBody>
      </p:sp>
      <p:sp>
        <p:nvSpPr>
          <p:cNvPr id="12" name="Text Placeholder 5">
            <a:extLst>
              <a:ext uri="{FF2B5EF4-FFF2-40B4-BE49-F238E27FC236}">
                <a16:creationId xmlns:a16="http://schemas.microsoft.com/office/drawing/2014/main" id="{1507BB47-1AB4-42F2-99FF-453A0622B815}"/>
              </a:ext>
            </a:extLst>
          </p:cNvPr>
          <p:cNvSpPr>
            <a:spLocks noGrp="1"/>
          </p:cNvSpPr>
          <p:nvPr>
            <p:ph type="body" sz="quarter" idx="3"/>
          </p:nvPr>
        </p:nvSpPr>
        <p:spPr>
          <a:xfrm>
            <a:off x="6565107" y="3864355"/>
            <a:ext cx="5183188" cy="494506"/>
          </a:xfrm>
        </p:spPr>
        <p:txBody>
          <a:bodyPr>
            <a:noAutofit/>
          </a:bodyPr>
          <a:lstStyle>
            <a:lvl1pPr marL="0" indent="0">
              <a:buNone/>
              <a:defRPr sz="2400"/>
            </a:lvl1pPr>
          </a:lstStyle>
          <a:p>
            <a:pPr lvl="0"/>
            <a:r>
              <a:rPr lang="en-US" spc="300">
                <a:solidFill>
                  <a:schemeClr val="tx1"/>
                </a:solidFill>
              </a:rPr>
              <a:t>Click to edit Master text styles</a:t>
            </a:r>
          </a:p>
        </p:txBody>
      </p:sp>
      <p:sp>
        <p:nvSpPr>
          <p:cNvPr id="14" name="Content Placeholder 6">
            <a:extLst>
              <a:ext uri="{FF2B5EF4-FFF2-40B4-BE49-F238E27FC236}">
                <a16:creationId xmlns:a16="http://schemas.microsoft.com/office/drawing/2014/main" id="{438D6EEA-A0DB-4B5F-8F41-A9C1F2C094C0}"/>
              </a:ext>
            </a:extLst>
          </p:cNvPr>
          <p:cNvSpPr>
            <a:spLocks noGrp="1"/>
          </p:cNvSpPr>
          <p:nvPr>
            <p:ph sz="quarter" idx="4"/>
          </p:nvPr>
        </p:nvSpPr>
        <p:spPr>
          <a:xfrm>
            <a:off x="6565107" y="4531139"/>
            <a:ext cx="5183188" cy="2039144"/>
          </a:xfrm>
        </p:spPr>
        <p:txBody>
          <a:bodyPr>
            <a:noAutofit/>
          </a:bodyPr>
          <a:lstStyle/>
          <a:p>
            <a:pPr lvl="0">
              <a:lnSpc>
                <a:spcPct val="100000"/>
              </a:lnSpc>
              <a:buFont typeface="Wingdings" panose="05000000000000000000" pitchFamily="2" charset="2"/>
              <a:buChar char="§"/>
            </a:pPr>
            <a:r>
              <a:rPr lang="en-US" sz="1400">
                <a:solidFill>
                  <a:schemeClr val="tx1"/>
                </a:solidFill>
              </a:rPr>
              <a:t>Click to edit Master text styles</a:t>
            </a:r>
          </a:p>
        </p:txBody>
      </p:sp>
      <p:sp>
        <p:nvSpPr>
          <p:cNvPr id="20" name="Slide Number Placeholder 5">
            <a:extLst>
              <a:ext uri="{FF2B5EF4-FFF2-40B4-BE49-F238E27FC236}">
                <a16:creationId xmlns:a16="http://schemas.microsoft.com/office/drawing/2014/main" id="{A4909F59-7529-454A-A1EF-3CC1EADEFC1F}"/>
              </a:ext>
            </a:extLst>
          </p:cNvPr>
          <p:cNvSpPr>
            <a:spLocks noGrp="1"/>
          </p:cNvSpPr>
          <p:nvPr>
            <p:ph type="sldNum" sz="quarter" idx="12"/>
          </p:nvPr>
        </p:nvSpPr>
        <p:spPr>
          <a:xfrm>
            <a:off x="11549269" y="6468303"/>
            <a:ext cx="443948" cy="365125"/>
          </a:xfrm>
        </p:spPr>
        <p:txBody>
          <a:bodyPr>
            <a:noAutofit/>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1270834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p:nvSpPr>
          <p:cNvPr id="22" name="Title 2">
            <a:extLst>
              <a:ext uri="{FF2B5EF4-FFF2-40B4-BE49-F238E27FC236}">
                <a16:creationId xmlns:a16="http://schemas.microsoft.com/office/drawing/2014/main" id="{6186F91B-547E-43BC-9BCE-04619DAAFEC2}"/>
              </a:ext>
            </a:extLst>
          </p:cNvPr>
          <p:cNvSpPr>
            <a:spLocks noGrp="1"/>
          </p:cNvSpPr>
          <p:nvPr>
            <p:ph type="title"/>
          </p:nvPr>
        </p:nvSpPr>
        <p:spPr>
          <a:xfrm>
            <a:off x="594519" y="1"/>
            <a:ext cx="11002962" cy="1623218"/>
          </a:xfrm>
        </p:spPr>
        <p:txBody>
          <a:bodyPr anchor="ctr">
            <a:noAutofit/>
          </a:bodyPr>
          <a:lstStyle/>
          <a:p>
            <a:pPr algn="ctr"/>
            <a:r>
              <a:rPr lang="en-US" sz="4800"/>
              <a:t>Click to edit Master title style</a:t>
            </a:r>
            <a:endParaRPr lang="en-US" sz="4800" dirty="0"/>
          </a:p>
        </p:txBody>
      </p:sp>
      <p:sp>
        <p:nvSpPr>
          <p:cNvPr id="28" name="Text Placeholder 27">
            <a:extLst>
              <a:ext uri="{FF2B5EF4-FFF2-40B4-BE49-F238E27FC236}">
                <a16:creationId xmlns:a16="http://schemas.microsoft.com/office/drawing/2014/main" id="{D635DFA1-45D2-4EFE-8BB2-BE966346691E}"/>
              </a:ext>
            </a:extLst>
          </p:cNvPr>
          <p:cNvSpPr>
            <a:spLocks noGrp="1"/>
          </p:cNvSpPr>
          <p:nvPr>
            <p:ph type="body" sz="quarter" idx="13" hasCustomPrompt="1"/>
          </p:nvPr>
        </p:nvSpPr>
        <p:spPr>
          <a:xfrm>
            <a:off x="960121" y="3669506"/>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Picture Placeholder 23">
            <a:extLst>
              <a:ext uri="{FF2B5EF4-FFF2-40B4-BE49-F238E27FC236}">
                <a16:creationId xmlns:a16="http://schemas.microsoft.com/office/drawing/2014/main" id="{2F2918FE-A84E-4303-AEF3-4FD66CDD733E}"/>
              </a:ext>
            </a:extLst>
          </p:cNvPr>
          <p:cNvSpPr>
            <a:spLocks noGrp="1"/>
          </p:cNvSpPr>
          <p:nvPr>
            <p:ph type="pic" sz="quarter" idx="10"/>
          </p:nvPr>
        </p:nvSpPr>
        <p:spPr>
          <a:xfrm>
            <a:off x="960438" y="1624013"/>
            <a:ext cx="3108325" cy="1892300"/>
          </a:xfrm>
        </p:spPr>
        <p:txBody>
          <a:bodyPr>
            <a:noAutofit/>
          </a:bodyPr>
          <a:lstStyle/>
          <a:p>
            <a:r>
              <a:rPr lang="en-US"/>
              <a:t>Click icon to add picture</a:t>
            </a:r>
            <a:endParaRPr lang="en-US" dirty="0"/>
          </a:p>
        </p:txBody>
      </p:sp>
      <p:sp>
        <p:nvSpPr>
          <p:cNvPr id="25" name="Picture Placeholder 23">
            <a:extLst>
              <a:ext uri="{FF2B5EF4-FFF2-40B4-BE49-F238E27FC236}">
                <a16:creationId xmlns:a16="http://schemas.microsoft.com/office/drawing/2014/main" id="{E2401025-9BC9-4BDD-97DA-CA763CF846BB}"/>
              </a:ext>
            </a:extLst>
          </p:cNvPr>
          <p:cNvSpPr>
            <a:spLocks noGrp="1"/>
          </p:cNvSpPr>
          <p:nvPr>
            <p:ph type="pic" sz="quarter" idx="11"/>
          </p:nvPr>
        </p:nvSpPr>
        <p:spPr>
          <a:xfrm>
            <a:off x="4542155" y="1623219"/>
            <a:ext cx="3108325" cy="1892300"/>
          </a:xfrm>
        </p:spPr>
        <p:txBody>
          <a:bodyPr>
            <a:noAutofit/>
          </a:bodyPr>
          <a:lstStyle/>
          <a:p>
            <a:r>
              <a:rPr lang="en-US"/>
              <a:t>Click icon to add picture</a:t>
            </a:r>
            <a:endParaRPr lang="en-US" dirty="0"/>
          </a:p>
        </p:txBody>
      </p:sp>
      <p:sp>
        <p:nvSpPr>
          <p:cNvPr id="26" name="Picture Placeholder 23">
            <a:extLst>
              <a:ext uri="{FF2B5EF4-FFF2-40B4-BE49-F238E27FC236}">
                <a16:creationId xmlns:a16="http://schemas.microsoft.com/office/drawing/2014/main" id="{B7C4AAB6-897A-4ABD-AD50-2D86B197E914}"/>
              </a:ext>
            </a:extLst>
          </p:cNvPr>
          <p:cNvSpPr>
            <a:spLocks noGrp="1"/>
          </p:cNvSpPr>
          <p:nvPr>
            <p:ph type="pic" sz="quarter" idx="12"/>
          </p:nvPr>
        </p:nvSpPr>
        <p:spPr>
          <a:xfrm>
            <a:off x="8122920" y="1623219"/>
            <a:ext cx="3108325" cy="1892300"/>
          </a:xfrm>
        </p:spPr>
        <p:txBody>
          <a:bodyPr>
            <a:noAutofit/>
          </a:bodyPr>
          <a:lstStyle/>
          <a:p>
            <a:r>
              <a:rPr lang="en-US"/>
              <a:t>Click icon to add picture</a:t>
            </a:r>
            <a:endParaRPr lang="en-US" dirty="0"/>
          </a:p>
        </p:txBody>
      </p:sp>
      <p:sp>
        <p:nvSpPr>
          <p:cNvPr id="29" name="Text Placeholder 27">
            <a:extLst>
              <a:ext uri="{FF2B5EF4-FFF2-40B4-BE49-F238E27FC236}">
                <a16:creationId xmlns:a16="http://schemas.microsoft.com/office/drawing/2014/main" id="{790D65EC-6EB4-4594-91E9-5C3DE7C3BA89}"/>
              </a:ext>
            </a:extLst>
          </p:cNvPr>
          <p:cNvSpPr>
            <a:spLocks noGrp="1"/>
          </p:cNvSpPr>
          <p:nvPr>
            <p:ph type="body" sz="quarter" idx="14" hasCustomPrompt="1"/>
          </p:nvPr>
        </p:nvSpPr>
        <p:spPr>
          <a:xfrm>
            <a:off x="4541837" y="3681412"/>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Text Placeholder 27">
            <a:extLst>
              <a:ext uri="{FF2B5EF4-FFF2-40B4-BE49-F238E27FC236}">
                <a16:creationId xmlns:a16="http://schemas.microsoft.com/office/drawing/2014/main" id="{611CF730-D055-47C2-A626-299F429D41B2}"/>
              </a:ext>
            </a:extLst>
          </p:cNvPr>
          <p:cNvSpPr>
            <a:spLocks noGrp="1"/>
          </p:cNvSpPr>
          <p:nvPr>
            <p:ph type="body" sz="quarter" idx="15" hasCustomPrompt="1"/>
          </p:nvPr>
        </p:nvSpPr>
        <p:spPr>
          <a:xfrm>
            <a:off x="8122919" y="3681412"/>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Slide Number Placeholder 5">
            <a:extLst>
              <a:ext uri="{FF2B5EF4-FFF2-40B4-BE49-F238E27FC236}">
                <a16:creationId xmlns:a16="http://schemas.microsoft.com/office/drawing/2014/main" id="{F09E06A6-BFDD-42BD-BA69-2CD3BEF0F73D}"/>
              </a:ext>
            </a:extLst>
          </p:cNvPr>
          <p:cNvSpPr>
            <a:spLocks noGrp="1"/>
          </p:cNvSpPr>
          <p:nvPr>
            <p:ph type="sldNum" sz="quarter" idx="16"/>
          </p:nvPr>
        </p:nvSpPr>
        <p:spPr>
          <a:xfrm>
            <a:off x="11549269" y="6468303"/>
            <a:ext cx="443948" cy="365125"/>
          </a:xfrm>
        </p:spPr>
        <p:txBody>
          <a:bodyPr>
            <a:noAutofit/>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4145592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05F96C-D634-4A69-95EC-3D002BD68752}"/>
              </a:ext>
            </a:extLst>
          </p:cNvPr>
          <p:cNvSpPr>
            <a:spLocks noGrp="1"/>
          </p:cNvSpPr>
          <p:nvPr>
            <p:ph type="title"/>
          </p:nvPr>
        </p:nvSpPr>
        <p:spPr>
          <a:xfrm>
            <a:off x="594519" y="365125"/>
            <a:ext cx="11002962" cy="82391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7757E98-D0FB-43E3-98BC-711F6A2F5372}"/>
              </a:ext>
            </a:extLst>
          </p:cNvPr>
          <p:cNvSpPr>
            <a:spLocks noGrp="1"/>
          </p:cNvSpPr>
          <p:nvPr>
            <p:ph type="body" idx="1"/>
          </p:nvPr>
        </p:nvSpPr>
        <p:spPr>
          <a:xfrm>
            <a:off x="594519" y="1365813"/>
            <a:ext cx="10989920" cy="4811150"/>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BFA65B72-2E86-4BA3-94F2-3ADFA40B7A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Add a footer</a:t>
            </a:r>
          </a:p>
        </p:txBody>
      </p:sp>
      <p:sp>
        <p:nvSpPr>
          <p:cNvPr id="6" name="Slide Number Placeholder 5">
            <a:extLst>
              <a:ext uri="{FF2B5EF4-FFF2-40B4-BE49-F238E27FC236}">
                <a16:creationId xmlns:a16="http://schemas.microsoft.com/office/drawing/2014/main" id="{73C1F3FD-3DB9-46B7-85E1-E8B8878A401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Tree>
    <p:extLst>
      <p:ext uri="{BB962C8B-B14F-4D97-AF65-F5344CB8AC3E}">
        <p14:creationId xmlns:p14="http://schemas.microsoft.com/office/powerpoint/2010/main" val="69282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1" r:id="rId3"/>
    <p:sldLayoutId id="2147483651" r:id="rId4"/>
    <p:sldLayoutId id="2147483660" r:id="rId5"/>
    <p:sldLayoutId id="2147483677" r:id="rId6"/>
    <p:sldLayoutId id="2147483666" r:id="rId7"/>
    <p:sldLayoutId id="2147483679" r:id="rId8"/>
    <p:sldLayoutId id="2147483653" r:id="rId9"/>
    <p:sldLayoutId id="2147483678" r:id="rId10"/>
    <p:sldLayoutId id="2147483680" r:id="rId11"/>
  </p:sldLayoutIdLst>
  <p:hf hdr="0" ftr="0" dt="0"/>
  <p:txStyles>
    <p:titleStyle>
      <a:lvl1pPr algn="ctr" defTabSz="914400" rtl="0" eaLnBrk="1" latinLnBrk="0" hangingPunct="1">
        <a:lnSpc>
          <a:spcPct val="10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6.png"/><Relationship Id="rId1" Type="http://schemas.openxmlformats.org/officeDocument/2006/relationships/slideLayout" Target="../slideLayouts/slideLayout8.xml"/><Relationship Id="rId5" Type="http://schemas.microsoft.com/office/2007/relationships/hdphoto" Target="../media/hdphoto7.wdp"/><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microsoft.com/office/2007/relationships/hdphoto" Target="../media/hdphoto8.wdp"/><Relationship Id="rId2" Type="http://schemas.openxmlformats.org/officeDocument/2006/relationships/image" Target="../media/image8.png"/><Relationship Id="rId1" Type="http://schemas.openxmlformats.org/officeDocument/2006/relationships/slideLayout" Target="../slideLayouts/slideLayout9.xml"/><Relationship Id="rId5" Type="http://schemas.microsoft.com/office/2007/relationships/hdphoto" Target="../media/hdphoto9.wdp"/><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1.xml"/><Relationship Id="rId5" Type="http://schemas.openxmlformats.org/officeDocument/2006/relationships/image" Target="../media/image11.sv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microsoft.com/office/2007/relationships/hdphoto" Target="../media/hdphoto3.wdp"/></Relationships>
</file>

<file path=ppt/slides/_rels/slide4.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Placeholder 7" descr="abstract image">
            <a:extLst>
              <a:ext uri="{FF2B5EF4-FFF2-40B4-BE49-F238E27FC236}">
                <a16:creationId xmlns:a16="http://schemas.microsoft.com/office/drawing/2014/main" id="{9AB29DBC-55D3-49D9-BB44-4936739C4B57}"/>
              </a:ext>
            </a:extLst>
          </p:cNvPr>
          <p:cNvPicPr>
            <a:picLocks noGrp="1" noChangeAspect="1"/>
          </p:cNvPicPr>
          <p:nvPr>
            <p:ph type="pic" sz="quarter" idx="10"/>
          </p:nvPr>
        </p:nvPicPr>
        <p:blipFill rotWithShape="1">
          <a:blip r:embed="rId2">
            <a:alphaModFix amt="52000"/>
            <a:extLst>
              <a:ext uri="{BEBA8EAE-BF5A-486C-A8C5-ECC9F3942E4B}">
                <a14:imgProps xmlns:a14="http://schemas.microsoft.com/office/drawing/2010/main">
                  <a14:imgLayer r:embed="rId3">
                    <a14:imgEffect>
                      <a14:saturation sat="0"/>
                    </a14:imgEffect>
                  </a14:imgLayer>
                </a14:imgProps>
              </a:ext>
            </a:extLst>
          </a:blip>
          <a:srcRect/>
          <a:stretch/>
        </p:blipFill>
        <p:spPr/>
      </p:pic>
      <p:sp>
        <p:nvSpPr>
          <p:cNvPr id="9" name="Title 8">
            <a:extLst>
              <a:ext uri="{FF2B5EF4-FFF2-40B4-BE49-F238E27FC236}">
                <a16:creationId xmlns:a16="http://schemas.microsoft.com/office/drawing/2014/main" id="{79DC1498-E692-42BA-B69F-6D37E6CFACA0}"/>
              </a:ext>
            </a:extLst>
          </p:cNvPr>
          <p:cNvSpPr>
            <a:spLocks noGrp="1"/>
          </p:cNvSpPr>
          <p:nvPr>
            <p:ph type="title"/>
          </p:nvPr>
        </p:nvSpPr>
        <p:spPr/>
        <p:txBody>
          <a:bodyPr/>
          <a:lstStyle/>
          <a:p>
            <a:r>
              <a:rPr lang="en-US" dirty="0" err="1"/>
              <a:t>SCOpe</a:t>
            </a:r>
            <a:r>
              <a:rPr lang="en-US" dirty="0"/>
              <a:t> of entrepreneurship.</a:t>
            </a:r>
          </a:p>
        </p:txBody>
      </p:sp>
      <p:sp>
        <p:nvSpPr>
          <p:cNvPr id="3" name="Text Placeholder 2">
            <a:extLst>
              <a:ext uri="{FF2B5EF4-FFF2-40B4-BE49-F238E27FC236}">
                <a16:creationId xmlns:a16="http://schemas.microsoft.com/office/drawing/2014/main" id="{C0AE828D-1E63-455F-949D-0C5454A7FE88}"/>
              </a:ext>
            </a:extLst>
          </p:cNvPr>
          <p:cNvSpPr>
            <a:spLocks noGrp="1"/>
          </p:cNvSpPr>
          <p:nvPr>
            <p:ph type="body" sz="quarter" idx="12"/>
          </p:nvPr>
        </p:nvSpPr>
        <p:spPr/>
        <p:txBody>
          <a:bodyPr/>
          <a:lstStyle/>
          <a:p>
            <a:r>
              <a:rPr lang="en-US" dirty="0"/>
              <a:t>11.19.2023</a:t>
            </a:r>
          </a:p>
        </p:txBody>
      </p:sp>
      <p:sp>
        <p:nvSpPr>
          <p:cNvPr id="7" name="Text Placeholder 6">
            <a:extLst>
              <a:ext uri="{FF2B5EF4-FFF2-40B4-BE49-F238E27FC236}">
                <a16:creationId xmlns:a16="http://schemas.microsoft.com/office/drawing/2014/main" id="{5D865526-EC39-4780-A2A8-274A80A5C19B}"/>
              </a:ext>
            </a:extLst>
          </p:cNvPr>
          <p:cNvSpPr>
            <a:spLocks noGrp="1"/>
          </p:cNvSpPr>
          <p:nvPr>
            <p:ph type="body" idx="1"/>
          </p:nvPr>
        </p:nvSpPr>
        <p:spPr/>
        <p:txBody>
          <a:bodyPr/>
          <a:lstStyle/>
          <a:p>
            <a:r>
              <a:rPr lang="en-US" dirty="0"/>
              <a:t>PIAIC Batch 53</a:t>
            </a:r>
          </a:p>
        </p:txBody>
      </p:sp>
    </p:spTree>
    <p:extLst>
      <p:ext uri="{BB962C8B-B14F-4D97-AF65-F5344CB8AC3E}">
        <p14:creationId xmlns:p14="http://schemas.microsoft.com/office/powerpoint/2010/main" val="39278323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6300B5C-7AD0-42EE-A289-DB61F249073A}"/>
              </a:ext>
            </a:extLst>
          </p:cNvPr>
          <p:cNvSpPr>
            <a:spLocks noGrp="1"/>
          </p:cNvSpPr>
          <p:nvPr>
            <p:ph type="title"/>
          </p:nvPr>
        </p:nvSpPr>
        <p:spPr/>
        <p:txBody>
          <a:bodyPr>
            <a:normAutofit/>
          </a:bodyPr>
          <a:lstStyle/>
          <a:p>
            <a:r>
              <a:rPr lang="en-US" sz="4800" spc="300" dirty="0"/>
              <a:t>Financial Growth</a:t>
            </a:r>
            <a:endParaRPr lang="en-US" sz="4800" dirty="0"/>
          </a:p>
        </p:txBody>
      </p:sp>
      <p:sp>
        <p:nvSpPr>
          <p:cNvPr id="6" name="Slide Number Placeholder 5">
            <a:extLst>
              <a:ext uri="{FF2B5EF4-FFF2-40B4-BE49-F238E27FC236}">
                <a16:creationId xmlns:a16="http://schemas.microsoft.com/office/drawing/2014/main" id="{762668FB-51EF-473B-89E5-AB8206BF498C}"/>
              </a:ext>
            </a:extLst>
          </p:cNvPr>
          <p:cNvSpPr>
            <a:spLocks noGrp="1"/>
          </p:cNvSpPr>
          <p:nvPr>
            <p:ph type="sldNum" sz="quarter" idx="11"/>
          </p:nvPr>
        </p:nvSpPr>
        <p:spPr/>
        <p:txBody>
          <a:bodyPr/>
          <a:lstStyle/>
          <a:p>
            <a:fld id="{8C2E478F-E849-4A8C-AF1F-CBCC78A7CBFA}" type="slidenum">
              <a:rPr lang="en-US" smtClean="0"/>
              <a:t>10</a:t>
            </a:fld>
            <a:endParaRPr lang="en-US" dirty="0"/>
          </a:p>
        </p:txBody>
      </p:sp>
      <p:sp>
        <p:nvSpPr>
          <p:cNvPr id="8" name="TextBox 7">
            <a:extLst>
              <a:ext uri="{FF2B5EF4-FFF2-40B4-BE49-F238E27FC236}">
                <a16:creationId xmlns:a16="http://schemas.microsoft.com/office/drawing/2014/main" id="{786F4140-41B4-0E34-4440-F32A86F6EEF5}"/>
              </a:ext>
            </a:extLst>
          </p:cNvPr>
          <p:cNvSpPr txBox="1"/>
          <p:nvPr/>
        </p:nvSpPr>
        <p:spPr>
          <a:xfrm>
            <a:off x="2236124" y="1690131"/>
            <a:ext cx="8096596" cy="1477328"/>
          </a:xfrm>
          <a:prstGeom prst="rect">
            <a:avLst/>
          </a:prstGeom>
          <a:noFill/>
        </p:spPr>
        <p:txBody>
          <a:bodyPr wrap="square">
            <a:spAutoFit/>
          </a:bodyPr>
          <a:lstStyle/>
          <a:p>
            <a:pPr algn="ctr"/>
            <a:r>
              <a:rPr lang="en-US" dirty="0"/>
              <a:t>Entrepreneurs have the potential for substantial financial growth. Successful ventures can yield high profits, significant returns on investment, and the possibility of creating wealth far beyond what traditional employment might offer. However, this potential is often coupled with higher risks, uncertainties, and a longer timeline to achieve stable financial success.</a:t>
            </a:r>
          </a:p>
        </p:txBody>
      </p:sp>
      <p:sp>
        <p:nvSpPr>
          <p:cNvPr id="10" name="Rectangle 1">
            <a:extLst>
              <a:ext uri="{FF2B5EF4-FFF2-40B4-BE49-F238E27FC236}">
                <a16:creationId xmlns:a16="http://schemas.microsoft.com/office/drawing/2014/main" id="{C5315E37-DB7E-E5D4-5169-4E4AA0385360}"/>
              </a:ext>
            </a:extLst>
          </p:cNvPr>
          <p:cNvSpPr>
            <a:spLocks noChangeArrowheads="1"/>
          </p:cNvSpPr>
          <p:nvPr/>
        </p:nvSpPr>
        <p:spPr bwMode="auto">
          <a:xfrm>
            <a:off x="2236125" y="3515877"/>
            <a:ext cx="8096595"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Söhne"/>
              </a:rPr>
              <a:t>Ultimately, the decision between entrepreneurship and traditional employment should align with your </a:t>
            </a:r>
            <a:r>
              <a:rPr kumimoji="0" lang="en-US" altLang="en-US" sz="1800" b="1" i="0" u="none" strike="noStrike" cap="none" normalizeH="0" baseline="0" dirty="0">
                <a:ln>
                  <a:noFill/>
                </a:ln>
                <a:solidFill>
                  <a:srgbClr val="000000"/>
                </a:solidFill>
                <a:effectLst/>
                <a:latin typeface="Söhne"/>
              </a:rPr>
              <a:t>personal values, goals, risk tolerance, financial situation, and passion</a:t>
            </a:r>
            <a:r>
              <a:rPr kumimoji="0" lang="en-US" altLang="en-US" sz="1800" b="0" i="0" u="none" strike="noStrike" cap="none" normalizeH="0" baseline="0" dirty="0">
                <a:ln>
                  <a:noFill/>
                </a:ln>
                <a:solidFill>
                  <a:srgbClr val="000000"/>
                </a:solidFill>
                <a:effectLst/>
                <a:latin typeface="Söhne"/>
              </a:rPr>
              <a:t> for creating and managing a business versus working within an established structure. Both paths have their pros and cons, and the right choice depends on what suits your circumstances and </a:t>
            </a:r>
            <a:r>
              <a:rPr kumimoji="0" lang="en-US" altLang="en-US" sz="1800" b="1" i="0" u="none" strike="noStrike" cap="none" normalizeH="0" baseline="0" dirty="0">
                <a:ln>
                  <a:noFill/>
                </a:ln>
                <a:solidFill>
                  <a:srgbClr val="000000"/>
                </a:solidFill>
                <a:effectLst/>
                <a:latin typeface="Söhne"/>
              </a:rPr>
              <a:t>aspirations</a:t>
            </a:r>
            <a:r>
              <a:rPr kumimoji="0" lang="en-US" altLang="en-US" sz="1800" b="0" i="0" u="none" strike="noStrike" cap="none" normalizeH="0" baseline="0" dirty="0">
                <a:ln>
                  <a:noFill/>
                </a:ln>
                <a:solidFill>
                  <a:srgbClr val="000000"/>
                </a:solidFill>
                <a:effectLst/>
                <a:latin typeface="Söhne"/>
              </a:rPr>
              <a:t> best.</a:t>
            </a:r>
          </a:p>
          <a:p>
            <a:pPr marL="0" marR="0" lvl="0" indent="0" algn="ctr"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rgbClr val="000000"/>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291083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2">
            <a:extLst>
              <a:ext uri="{FF2B5EF4-FFF2-40B4-BE49-F238E27FC236}">
                <a16:creationId xmlns:a16="http://schemas.microsoft.com/office/drawing/2014/main" id="{93863800-85E5-44A7-96E9-521CE882616B}"/>
              </a:ext>
            </a:extLst>
          </p:cNvPr>
          <p:cNvSpPr>
            <a:spLocks noGrp="1"/>
          </p:cNvSpPr>
          <p:nvPr>
            <p:ph type="title"/>
          </p:nvPr>
        </p:nvSpPr>
        <p:spPr/>
        <p:txBody>
          <a:bodyPr anchor="ctr">
            <a:normAutofit/>
          </a:bodyPr>
          <a:lstStyle/>
          <a:p>
            <a:pPr algn="ctr"/>
            <a:r>
              <a:rPr lang="en-US" sz="4800" spc="300" dirty="0"/>
              <a:t>Resources &amp; opportunities</a:t>
            </a:r>
          </a:p>
        </p:txBody>
      </p:sp>
      <p:pic>
        <p:nvPicPr>
          <p:cNvPr id="15" name="Picture Placeholder 14" descr="group professional photo">
            <a:extLst>
              <a:ext uri="{FF2B5EF4-FFF2-40B4-BE49-F238E27FC236}">
                <a16:creationId xmlns:a16="http://schemas.microsoft.com/office/drawing/2014/main" id="{4B696E0D-78B0-41A4-A40D-7A4F6E88FEB7}"/>
              </a:ext>
            </a:extLst>
          </p:cNvPr>
          <p:cNvPicPr>
            <a:picLocks noGrp="1" noChangeAspect="1"/>
          </p:cNvPicPr>
          <p:nvPr>
            <p:ph type="pic" sz="quarter" idx="10"/>
          </p:nvPr>
        </p:nvPicPr>
        <p:blipFill>
          <a:blip r:embed="rId2" cstate="email">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rcRect t="22475" b="22475"/>
          <a:stretch>
            <a:fillRect/>
          </a:stretch>
        </p:blipFill>
        <p:spPr>
          <a:xfrm>
            <a:off x="6096000" y="1625423"/>
            <a:ext cx="5156200" cy="1892300"/>
          </a:xfrm>
        </p:spPr>
      </p:pic>
      <p:pic>
        <p:nvPicPr>
          <p:cNvPr id="10" name="Picture Placeholder 9" descr="close up of computer boards">
            <a:extLst>
              <a:ext uri="{FF2B5EF4-FFF2-40B4-BE49-F238E27FC236}">
                <a16:creationId xmlns:a16="http://schemas.microsoft.com/office/drawing/2014/main" id="{AD4E0449-1F68-4DB7-BBE6-7BC3B0E30699}"/>
              </a:ext>
            </a:extLst>
          </p:cNvPr>
          <p:cNvPicPr>
            <a:picLocks noGrp="1" noChangeAspect="1"/>
          </p:cNvPicPr>
          <p:nvPr>
            <p:ph type="pic" sz="quarter" idx="11"/>
          </p:nvPr>
        </p:nvPicPr>
        <p:blipFill>
          <a:blip r:embed="rId4" cstate="email">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a:ext>
            </a:extLst>
          </a:blip>
          <a:srcRect t="15074" b="15074"/>
          <a:stretch>
            <a:fillRect/>
          </a:stretch>
        </p:blipFill>
        <p:spPr>
          <a:xfrm>
            <a:off x="594519" y="1625423"/>
            <a:ext cx="5156200" cy="1892300"/>
          </a:xfrm>
        </p:spPr>
      </p:pic>
      <p:sp>
        <p:nvSpPr>
          <p:cNvPr id="4" name="Text Placeholder 3">
            <a:extLst>
              <a:ext uri="{FF2B5EF4-FFF2-40B4-BE49-F238E27FC236}">
                <a16:creationId xmlns:a16="http://schemas.microsoft.com/office/drawing/2014/main" id="{CC409A73-2FDB-4725-9558-77B4ACF929B3}"/>
              </a:ext>
            </a:extLst>
          </p:cNvPr>
          <p:cNvSpPr>
            <a:spLocks noGrp="1"/>
          </p:cNvSpPr>
          <p:nvPr>
            <p:ph type="body" idx="1"/>
          </p:nvPr>
        </p:nvSpPr>
        <p:spPr/>
        <p:txBody>
          <a:bodyPr>
            <a:normAutofit fontScale="92500" lnSpcReduction="20000"/>
          </a:bodyPr>
          <a:lstStyle/>
          <a:p>
            <a:r>
              <a:rPr lang="en-US" spc="300" dirty="0">
                <a:solidFill>
                  <a:schemeClr val="tx1"/>
                </a:solidFill>
              </a:rPr>
              <a:t>RESOURCES OPPORTUNITIES</a:t>
            </a:r>
          </a:p>
        </p:txBody>
      </p:sp>
      <p:sp>
        <p:nvSpPr>
          <p:cNvPr id="6" name="Text Placeholder 5">
            <a:extLst>
              <a:ext uri="{FF2B5EF4-FFF2-40B4-BE49-F238E27FC236}">
                <a16:creationId xmlns:a16="http://schemas.microsoft.com/office/drawing/2014/main" id="{5FBB0776-0624-4A97-8BD3-03CF602288BA}"/>
              </a:ext>
            </a:extLst>
          </p:cNvPr>
          <p:cNvSpPr>
            <a:spLocks noGrp="1"/>
          </p:cNvSpPr>
          <p:nvPr>
            <p:ph type="body" sz="quarter" idx="3"/>
          </p:nvPr>
        </p:nvSpPr>
        <p:spPr/>
        <p:txBody>
          <a:bodyPr>
            <a:normAutofit fontScale="92500" lnSpcReduction="20000"/>
          </a:bodyPr>
          <a:lstStyle/>
          <a:p>
            <a:r>
              <a:rPr lang="en-US" spc="300" dirty="0">
                <a:solidFill>
                  <a:schemeClr val="tx1"/>
                </a:solidFill>
              </a:rPr>
              <a:t>SEEKING OPPORTUNITIES</a:t>
            </a:r>
          </a:p>
        </p:txBody>
      </p:sp>
      <p:sp>
        <p:nvSpPr>
          <p:cNvPr id="5" name="Content Placeholder 4">
            <a:extLst>
              <a:ext uri="{FF2B5EF4-FFF2-40B4-BE49-F238E27FC236}">
                <a16:creationId xmlns:a16="http://schemas.microsoft.com/office/drawing/2014/main" id="{56D0F54D-A602-4D35-8BE1-6B9BE8078989}"/>
              </a:ext>
            </a:extLst>
          </p:cNvPr>
          <p:cNvSpPr>
            <a:spLocks noGrp="1"/>
          </p:cNvSpPr>
          <p:nvPr>
            <p:ph sz="half" idx="2"/>
          </p:nvPr>
        </p:nvSpPr>
        <p:spPr/>
        <p:txBody>
          <a:bodyPr>
            <a:normAutofit/>
          </a:bodyPr>
          <a:lstStyle/>
          <a:p>
            <a:pPr>
              <a:lnSpc>
                <a:spcPct val="100000"/>
              </a:lnSpc>
              <a:buFont typeface="Wingdings" panose="05000000000000000000" pitchFamily="2" charset="2"/>
              <a:buChar char="§"/>
            </a:pPr>
            <a:r>
              <a:rPr lang="en-US" sz="1400" dirty="0">
                <a:solidFill>
                  <a:schemeClr val="tx1"/>
                </a:solidFill>
              </a:rPr>
              <a:t>Entrepreneurship Programs and Courses:</a:t>
            </a:r>
          </a:p>
          <a:p>
            <a:pPr>
              <a:lnSpc>
                <a:spcPct val="100000"/>
              </a:lnSpc>
              <a:buFont typeface="Wingdings" panose="05000000000000000000" pitchFamily="2" charset="2"/>
              <a:buChar char="§"/>
            </a:pPr>
            <a:r>
              <a:rPr lang="en-US" sz="1400" dirty="0">
                <a:solidFill>
                  <a:schemeClr val="tx1"/>
                </a:solidFill>
              </a:rPr>
              <a:t>Incubators and Accelerators</a:t>
            </a:r>
          </a:p>
          <a:p>
            <a:pPr>
              <a:lnSpc>
                <a:spcPct val="100000"/>
              </a:lnSpc>
              <a:buFont typeface="Wingdings" panose="05000000000000000000" pitchFamily="2" charset="2"/>
              <a:buChar char="§"/>
            </a:pPr>
            <a:r>
              <a:rPr lang="en-US" sz="1400" dirty="0">
                <a:solidFill>
                  <a:schemeClr val="tx1"/>
                </a:solidFill>
              </a:rPr>
              <a:t>Co-Working Spaces and Innovation Hubs</a:t>
            </a:r>
          </a:p>
          <a:p>
            <a:pPr>
              <a:lnSpc>
                <a:spcPct val="100000"/>
              </a:lnSpc>
              <a:buFont typeface="Wingdings" panose="05000000000000000000" pitchFamily="2" charset="2"/>
              <a:buChar char="§"/>
            </a:pPr>
            <a:r>
              <a:rPr lang="en-US" sz="1400" dirty="0">
                <a:solidFill>
                  <a:schemeClr val="tx1"/>
                </a:solidFill>
              </a:rPr>
              <a:t>Online Communities and Forums</a:t>
            </a:r>
          </a:p>
          <a:p>
            <a:pPr>
              <a:lnSpc>
                <a:spcPct val="100000"/>
              </a:lnSpc>
              <a:buFont typeface="Wingdings" panose="05000000000000000000" pitchFamily="2" charset="2"/>
              <a:buChar char="§"/>
            </a:pPr>
            <a:r>
              <a:rPr lang="en-US" sz="1400" dirty="0">
                <a:solidFill>
                  <a:schemeClr val="tx1"/>
                </a:solidFill>
              </a:rPr>
              <a:t>Mentorship Programs</a:t>
            </a:r>
          </a:p>
          <a:p>
            <a:pPr>
              <a:lnSpc>
                <a:spcPct val="100000"/>
              </a:lnSpc>
              <a:buFont typeface="Wingdings" panose="05000000000000000000" pitchFamily="2" charset="2"/>
              <a:buChar char="§"/>
            </a:pPr>
            <a:r>
              <a:rPr lang="en-US" sz="1400" dirty="0">
                <a:solidFill>
                  <a:schemeClr val="tx1"/>
                </a:solidFill>
              </a:rPr>
              <a:t>Government and Nonprofit Support</a:t>
            </a:r>
          </a:p>
        </p:txBody>
      </p:sp>
      <p:sp>
        <p:nvSpPr>
          <p:cNvPr id="7" name="Content Placeholder 6">
            <a:extLst>
              <a:ext uri="{FF2B5EF4-FFF2-40B4-BE49-F238E27FC236}">
                <a16:creationId xmlns:a16="http://schemas.microsoft.com/office/drawing/2014/main" id="{EFFBC808-1837-4C36-BFF0-135B8C1042A2}"/>
              </a:ext>
            </a:extLst>
          </p:cNvPr>
          <p:cNvSpPr>
            <a:spLocks noGrp="1"/>
          </p:cNvSpPr>
          <p:nvPr>
            <p:ph sz="quarter" idx="4"/>
          </p:nvPr>
        </p:nvSpPr>
        <p:spPr/>
        <p:txBody>
          <a:bodyPr>
            <a:normAutofit/>
          </a:bodyPr>
          <a:lstStyle/>
          <a:p>
            <a:pPr>
              <a:lnSpc>
                <a:spcPct val="100000"/>
              </a:lnSpc>
              <a:buFont typeface="Wingdings" panose="05000000000000000000" pitchFamily="2" charset="2"/>
              <a:buChar char="§"/>
            </a:pPr>
            <a:r>
              <a:rPr lang="en-US" sz="1400" dirty="0">
                <a:solidFill>
                  <a:schemeClr val="tx1"/>
                </a:solidFill>
              </a:rPr>
              <a:t>Research</a:t>
            </a:r>
          </a:p>
          <a:p>
            <a:pPr>
              <a:lnSpc>
                <a:spcPct val="100000"/>
              </a:lnSpc>
              <a:buFont typeface="Wingdings" panose="05000000000000000000" pitchFamily="2" charset="2"/>
              <a:buChar char="§"/>
            </a:pPr>
            <a:r>
              <a:rPr lang="en-US" sz="1400" dirty="0">
                <a:solidFill>
                  <a:schemeClr val="tx1"/>
                </a:solidFill>
              </a:rPr>
              <a:t>Networking</a:t>
            </a:r>
          </a:p>
          <a:p>
            <a:pPr>
              <a:lnSpc>
                <a:spcPct val="100000"/>
              </a:lnSpc>
              <a:buFont typeface="Wingdings" panose="05000000000000000000" pitchFamily="2" charset="2"/>
              <a:buChar char="§"/>
            </a:pPr>
            <a:r>
              <a:rPr lang="en-US" sz="1400" dirty="0">
                <a:solidFill>
                  <a:schemeClr val="tx1"/>
                </a:solidFill>
              </a:rPr>
              <a:t>Online platforms</a:t>
            </a:r>
          </a:p>
          <a:p>
            <a:pPr>
              <a:lnSpc>
                <a:spcPct val="100000"/>
              </a:lnSpc>
              <a:buFont typeface="Wingdings" panose="05000000000000000000" pitchFamily="2" charset="2"/>
              <a:buChar char="§"/>
            </a:pPr>
            <a:r>
              <a:rPr lang="en-US" sz="1400" dirty="0"/>
              <a:t>Local resources</a:t>
            </a:r>
          </a:p>
          <a:p>
            <a:pPr>
              <a:lnSpc>
                <a:spcPct val="100000"/>
              </a:lnSpc>
              <a:buFont typeface="Wingdings" panose="05000000000000000000" pitchFamily="2" charset="2"/>
              <a:buChar char="§"/>
            </a:pPr>
            <a:r>
              <a:rPr lang="en-US" sz="1400" dirty="0">
                <a:solidFill>
                  <a:schemeClr val="tx1"/>
                </a:solidFill>
              </a:rPr>
              <a:t>Reach out</a:t>
            </a:r>
          </a:p>
        </p:txBody>
      </p:sp>
      <p:sp>
        <p:nvSpPr>
          <p:cNvPr id="16" name="Slide Number Placeholder 15">
            <a:extLst>
              <a:ext uri="{FF2B5EF4-FFF2-40B4-BE49-F238E27FC236}">
                <a16:creationId xmlns:a16="http://schemas.microsoft.com/office/drawing/2014/main" id="{8E69FE38-B9E0-4441-8A00-92DDB88DF02C}"/>
              </a:ext>
            </a:extLst>
          </p:cNvPr>
          <p:cNvSpPr>
            <a:spLocks noGrp="1"/>
          </p:cNvSpPr>
          <p:nvPr>
            <p:ph type="sldNum" sz="quarter" idx="12"/>
          </p:nvPr>
        </p:nvSpPr>
        <p:spPr/>
        <p:txBody>
          <a:bodyPr/>
          <a:lstStyle/>
          <a:p>
            <a:fld id="{8C2E478F-E849-4A8C-AF1F-CBCC78A7CBFA}" type="slidenum">
              <a:rPr lang="en-US" smtClean="0"/>
              <a:t>11</a:t>
            </a:fld>
            <a:endParaRPr lang="en-US" dirty="0"/>
          </a:p>
        </p:txBody>
      </p:sp>
    </p:spTree>
    <p:extLst>
      <p:ext uri="{BB962C8B-B14F-4D97-AF65-F5344CB8AC3E}">
        <p14:creationId xmlns:p14="http://schemas.microsoft.com/office/powerpoint/2010/main" val="16192656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5534194-745D-4888-BF16-6C09F65EA484}"/>
              </a:ext>
            </a:extLst>
          </p:cNvPr>
          <p:cNvSpPr>
            <a:spLocks noGrp="1"/>
          </p:cNvSpPr>
          <p:nvPr>
            <p:ph type="title"/>
          </p:nvPr>
        </p:nvSpPr>
        <p:spPr>
          <a:xfrm>
            <a:off x="594519" y="207817"/>
            <a:ext cx="11002962" cy="1415401"/>
          </a:xfrm>
        </p:spPr>
        <p:txBody>
          <a:bodyPr anchor="ctr">
            <a:normAutofit/>
          </a:bodyPr>
          <a:lstStyle/>
          <a:p>
            <a:pPr algn="ctr"/>
            <a:r>
              <a:rPr lang="en-US" sz="4800" spc="300" dirty="0"/>
              <a:t>Closing</a:t>
            </a:r>
          </a:p>
        </p:txBody>
      </p:sp>
      <p:pic>
        <p:nvPicPr>
          <p:cNvPr id="14" name="Picture Placeholder 13" descr="person staring at blueprints on a wall">
            <a:extLst>
              <a:ext uri="{FF2B5EF4-FFF2-40B4-BE49-F238E27FC236}">
                <a16:creationId xmlns:a16="http://schemas.microsoft.com/office/drawing/2014/main" id="{0FFF32E4-AD91-40FC-9DF7-A3354578229E}"/>
              </a:ext>
            </a:extLst>
          </p:cNvPr>
          <p:cNvPicPr>
            <a:picLocks noGrp="1" noChangeAspect="1"/>
          </p:cNvPicPr>
          <p:nvPr>
            <p:ph type="pic" sz="quarter" idx="10"/>
          </p:nvPr>
        </p:nvPicPr>
        <p:blipFill>
          <a:blip r:embed="rId2" cstate="email">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rcRect t="4341" b="4341"/>
          <a:stretch>
            <a:fillRect/>
          </a:stretch>
        </p:blipFill>
        <p:spPr>
          <a:xfrm>
            <a:off x="2864053" y="1623219"/>
            <a:ext cx="3108325" cy="1892300"/>
          </a:xfrm>
        </p:spPr>
      </p:pic>
      <p:pic>
        <p:nvPicPr>
          <p:cNvPr id="16" name="Picture Placeholder 15" descr="sticky notes on a clear dry erase board">
            <a:extLst>
              <a:ext uri="{FF2B5EF4-FFF2-40B4-BE49-F238E27FC236}">
                <a16:creationId xmlns:a16="http://schemas.microsoft.com/office/drawing/2014/main" id="{50D4325D-C08E-44CB-8E25-A519866BD2D3}"/>
              </a:ext>
            </a:extLst>
          </p:cNvPr>
          <p:cNvPicPr>
            <a:picLocks noGrp="1" noChangeAspect="1"/>
          </p:cNvPicPr>
          <p:nvPr>
            <p:ph type="pic" sz="quarter" idx="11"/>
          </p:nvPr>
        </p:nvPicPr>
        <p:blipFill>
          <a:blip r:embed="rId4" cstate="email">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a:ext>
            </a:extLst>
          </a:blip>
          <a:srcRect t="4341" b="4341"/>
          <a:stretch>
            <a:fillRect/>
          </a:stretch>
        </p:blipFill>
        <p:spPr>
          <a:xfrm>
            <a:off x="6653587" y="1624013"/>
            <a:ext cx="3108325" cy="1892300"/>
          </a:xfrm>
        </p:spPr>
      </p:pic>
      <p:sp>
        <p:nvSpPr>
          <p:cNvPr id="21" name="Slide Number Placeholder 20">
            <a:extLst>
              <a:ext uri="{FF2B5EF4-FFF2-40B4-BE49-F238E27FC236}">
                <a16:creationId xmlns:a16="http://schemas.microsoft.com/office/drawing/2014/main" id="{27B9B9E1-D2EC-4B8B-BC3C-67231FDDCC79}"/>
              </a:ext>
            </a:extLst>
          </p:cNvPr>
          <p:cNvSpPr>
            <a:spLocks noGrp="1"/>
          </p:cNvSpPr>
          <p:nvPr>
            <p:ph type="sldNum" sz="quarter" idx="16"/>
          </p:nvPr>
        </p:nvSpPr>
        <p:spPr/>
        <p:txBody>
          <a:bodyPr/>
          <a:lstStyle/>
          <a:p>
            <a:fld id="{8C2E478F-E849-4A8C-AF1F-CBCC78A7CBFA}" type="slidenum">
              <a:rPr lang="en-US" smtClean="0"/>
              <a:t>12</a:t>
            </a:fld>
            <a:endParaRPr lang="en-US" dirty="0"/>
          </a:p>
        </p:txBody>
      </p:sp>
      <p:sp>
        <p:nvSpPr>
          <p:cNvPr id="8" name="Title 2">
            <a:extLst>
              <a:ext uri="{FF2B5EF4-FFF2-40B4-BE49-F238E27FC236}">
                <a16:creationId xmlns:a16="http://schemas.microsoft.com/office/drawing/2014/main" id="{65AACF62-2BDF-1643-5C07-C0C653C00264}"/>
              </a:ext>
            </a:extLst>
          </p:cNvPr>
          <p:cNvSpPr txBox="1">
            <a:spLocks/>
          </p:cNvSpPr>
          <p:nvPr/>
        </p:nvSpPr>
        <p:spPr>
          <a:xfrm>
            <a:off x="594519" y="3818586"/>
            <a:ext cx="11002962" cy="1415401"/>
          </a:xfrm>
          <a:prstGeom prst="rect">
            <a:avLst/>
          </a:prstGeom>
        </p:spPr>
        <p:txBody>
          <a:bodyPr vert="horz" lIns="91440" tIns="45720" rIns="91440" bIns="45720" rtlCol="0" anchor="ctr">
            <a:normAutofit/>
          </a:bodyPr>
          <a:lstStyle>
            <a:lvl1pPr algn="ctr" defTabSz="914400" rtl="0" eaLnBrk="1" latinLnBrk="0" hangingPunct="1">
              <a:lnSpc>
                <a:spcPct val="100000"/>
              </a:lnSpc>
              <a:spcBef>
                <a:spcPct val="0"/>
              </a:spcBef>
              <a:buNone/>
              <a:defRPr sz="3600" kern="1200" cap="all" baseline="0">
                <a:solidFill>
                  <a:schemeClr val="tx1"/>
                </a:solidFill>
                <a:latin typeface="+mj-lt"/>
                <a:ea typeface="+mj-ea"/>
                <a:cs typeface="+mj-cs"/>
              </a:defRPr>
            </a:lvl1pPr>
          </a:lstStyle>
          <a:p>
            <a:r>
              <a:rPr lang="en-US" sz="4800" spc="300" dirty="0"/>
              <a:t>So, what are your Goals &amp; Aims?</a:t>
            </a:r>
          </a:p>
        </p:txBody>
      </p:sp>
    </p:spTree>
    <p:extLst>
      <p:ext uri="{BB962C8B-B14F-4D97-AF65-F5344CB8AC3E}">
        <p14:creationId xmlns:p14="http://schemas.microsoft.com/office/powerpoint/2010/main" val="7149605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0" name="Picture Placeholder 7" descr="abstract image">
            <a:extLst>
              <a:ext uri="{FF2B5EF4-FFF2-40B4-BE49-F238E27FC236}">
                <a16:creationId xmlns:a16="http://schemas.microsoft.com/office/drawing/2014/main" id="{D5C5EA1B-F06D-4AD1-B526-89C2DF772232}"/>
              </a:ext>
            </a:extLst>
          </p:cNvPr>
          <p:cNvPicPr>
            <a:picLocks noChangeAspect="1"/>
          </p:cNvPicPr>
          <p:nvPr/>
        </p:nvPicPr>
        <p:blipFill rotWithShape="1">
          <a:blip r:embed="rId2">
            <a:alphaModFix amt="52000"/>
            <a:extLst>
              <a:ext uri="{BEBA8EAE-BF5A-486C-A8C5-ECC9F3942E4B}">
                <a14:imgProps xmlns:a14="http://schemas.microsoft.com/office/drawing/2010/main">
                  <a14:imgLayer r:embed="rId3">
                    <a14:imgEffect>
                      <a14:saturation sat="0"/>
                    </a14:imgEffect>
                  </a14:imgLayer>
                </a14:imgProps>
              </a:ext>
            </a:extLst>
          </a:blip>
          <a:srcRect l="22717" r="45642"/>
          <a:stretch/>
        </p:blipFill>
        <p:spPr>
          <a:xfrm rot="16200000">
            <a:off x="2667001" y="-2666999"/>
            <a:ext cx="6858000" cy="12192000"/>
          </a:xfrm>
          <a:prstGeom prst="rect">
            <a:avLst/>
          </a:prstGeom>
          <a:noFill/>
        </p:spPr>
      </p:pic>
      <p:sp>
        <p:nvSpPr>
          <p:cNvPr id="6" name="Title 5">
            <a:extLst>
              <a:ext uri="{FF2B5EF4-FFF2-40B4-BE49-F238E27FC236}">
                <a16:creationId xmlns:a16="http://schemas.microsoft.com/office/drawing/2014/main" id="{4F7706BE-EF2E-459C-8778-01DDD354C634}"/>
              </a:ext>
            </a:extLst>
          </p:cNvPr>
          <p:cNvSpPr>
            <a:spLocks noGrp="1"/>
          </p:cNvSpPr>
          <p:nvPr>
            <p:ph type="title" idx="4294967295"/>
          </p:nvPr>
        </p:nvSpPr>
        <p:spPr>
          <a:xfrm>
            <a:off x="702365" y="1660810"/>
            <a:ext cx="10787270" cy="830649"/>
          </a:xfrm>
        </p:spPr>
        <p:txBody>
          <a:bodyPr>
            <a:normAutofit/>
          </a:bodyPr>
          <a:lstStyle/>
          <a:p>
            <a:r>
              <a:rPr lang="en-US" sz="4000" spc="300" dirty="0"/>
              <a:t>THANK YOU</a:t>
            </a:r>
          </a:p>
        </p:txBody>
      </p:sp>
      <p:pic>
        <p:nvPicPr>
          <p:cNvPr id="24" name="Online Image Placeholder 23" descr="User">
            <a:extLst>
              <a:ext uri="{FF2B5EF4-FFF2-40B4-BE49-F238E27FC236}">
                <a16:creationId xmlns:a16="http://schemas.microsoft.com/office/drawing/2014/main" id="{E896B487-8C07-495F-95BF-B8F4960E1E8D}"/>
              </a:ext>
            </a:extLst>
          </p:cNvPr>
          <p:cNvPicPr>
            <a:picLocks noGrp="1" noChangeAspect="1"/>
          </p:cNvPicPr>
          <p:nvPr>
            <p:ph type="clipArt" sz="quarter" idx="19"/>
          </p:nvPr>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5603560" y="3171606"/>
            <a:ext cx="731520" cy="731520"/>
          </a:xfrm>
        </p:spPr>
      </p:pic>
      <p:sp>
        <p:nvSpPr>
          <p:cNvPr id="8" name="Text Placeholder 7">
            <a:extLst>
              <a:ext uri="{FF2B5EF4-FFF2-40B4-BE49-F238E27FC236}">
                <a16:creationId xmlns:a16="http://schemas.microsoft.com/office/drawing/2014/main" id="{0B070B25-2BBC-49AC-9CFA-1CD7195DF2D6}"/>
              </a:ext>
            </a:extLst>
          </p:cNvPr>
          <p:cNvSpPr>
            <a:spLocks noGrp="1"/>
          </p:cNvSpPr>
          <p:nvPr>
            <p:ph type="body" sz="quarter" idx="16"/>
          </p:nvPr>
        </p:nvSpPr>
        <p:spPr>
          <a:xfrm>
            <a:off x="4436986" y="4064478"/>
            <a:ext cx="3064668" cy="518795"/>
          </a:xfrm>
        </p:spPr>
        <p:txBody>
          <a:bodyPr/>
          <a:lstStyle/>
          <a:p>
            <a:r>
              <a:rPr lang="en-US" dirty="0"/>
              <a:t>Aimon Shakeel</a:t>
            </a:r>
          </a:p>
        </p:txBody>
      </p:sp>
      <p:sp>
        <p:nvSpPr>
          <p:cNvPr id="3" name="Text Placeholder 2">
            <a:extLst>
              <a:ext uri="{FF2B5EF4-FFF2-40B4-BE49-F238E27FC236}">
                <a16:creationId xmlns:a16="http://schemas.microsoft.com/office/drawing/2014/main" id="{C747C414-85D9-40D6-9BB3-5AF68A84F413}"/>
              </a:ext>
            </a:extLst>
          </p:cNvPr>
          <p:cNvSpPr>
            <a:spLocks noGrp="1"/>
          </p:cNvSpPr>
          <p:nvPr>
            <p:ph type="body" sz="quarter" idx="12"/>
          </p:nvPr>
        </p:nvSpPr>
        <p:spPr/>
        <p:txBody>
          <a:bodyPr/>
          <a:lstStyle/>
          <a:p>
            <a:r>
              <a:rPr lang="en-US" dirty="0"/>
              <a:t>PIAIC Batch 53</a:t>
            </a:r>
          </a:p>
        </p:txBody>
      </p:sp>
    </p:spTree>
    <p:extLst>
      <p:ext uri="{BB962C8B-B14F-4D97-AF65-F5344CB8AC3E}">
        <p14:creationId xmlns:p14="http://schemas.microsoft.com/office/powerpoint/2010/main" val="927727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A87B3-0A27-4EE9-979E-B69581E476F0}"/>
              </a:ext>
            </a:extLst>
          </p:cNvPr>
          <p:cNvSpPr>
            <a:spLocks noGrp="1"/>
          </p:cNvSpPr>
          <p:nvPr>
            <p:ph type="title"/>
          </p:nvPr>
        </p:nvSpPr>
        <p:spPr>
          <a:xfrm>
            <a:off x="6927504" y="360295"/>
            <a:ext cx="4846320" cy="1435947"/>
          </a:xfrm>
        </p:spPr>
        <p:txBody>
          <a:bodyPr/>
          <a:lstStyle/>
          <a:p>
            <a:r>
              <a:rPr lang="en-US" dirty="0"/>
              <a:t>Agenda</a:t>
            </a:r>
          </a:p>
        </p:txBody>
      </p:sp>
      <p:pic>
        <p:nvPicPr>
          <p:cNvPr id="8" name="Picture Placeholder 7" descr="group of people at a conference table">
            <a:extLst>
              <a:ext uri="{FF2B5EF4-FFF2-40B4-BE49-F238E27FC236}">
                <a16:creationId xmlns:a16="http://schemas.microsoft.com/office/drawing/2014/main" id="{BB76F5AB-0940-46E1-85F9-6A870D7D04C9}"/>
              </a:ext>
            </a:extLst>
          </p:cNvPr>
          <p:cNvPicPr>
            <a:picLocks noGrp="1" noChangeAspect="1"/>
          </p:cNvPicPr>
          <p:nvPr>
            <p:ph type="pic" sz="quarter" idx="13"/>
          </p:nvPr>
        </p:nvPicPr>
        <p:blipFill rotWithShape="1">
          <a:blip r:embed="rId2">
            <a:extLst>
              <a:ext uri="{BEBA8EAE-BF5A-486C-A8C5-ECC9F3942E4B}">
                <a14:imgProps xmlns:a14="http://schemas.microsoft.com/office/drawing/2010/main">
                  <a14:imgLayer r:embed="rId3">
                    <a14:imgEffect>
                      <a14:saturation sat="0"/>
                    </a14:imgEffect>
                  </a14:imgLayer>
                </a14:imgProps>
              </a:ext>
            </a:extLst>
          </a:blip>
          <a:srcRect l="20370" r="20370"/>
          <a:stretch/>
        </p:blipFill>
        <p:spPr/>
      </p:pic>
      <p:sp>
        <p:nvSpPr>
          <p:cNvPr id="6" name="Text Placeholder 5">
            <a:extLst>
              <a:ext uri="{FF2B5EF4-FFF2-40B4-BE49-F238E27FC236}">
                <a16:creationId xmlns:a16="http://schemas.microsoft.com/office/drawing/2014/main" id="{F3C89A40-EEAA-43AB-9A3A-B2CFDE450F1B}"/>
              </a:ext>
            </a:extLst>
          </p:cNvPr>
          <p:cNvSpPr>
            <a:spLocks noGrp="1"/>
          </p:cNvSpPr>
          <p:nvPr>
            <p:ph type="body" sz="quarter" idx="15"/>
          </p:nvPr>
        </p:nvSpPr>
        <p:spPr>
          <a:xfrm>
            <a:off x="6927504" y="1430483"/>
            <a:ext cx="4114800" cy="3798888"/>
          </a:xfrm>
        </p:spPr>
        <p:txBody>
          <a:bodyPr/>
          <a:lstStyle/>
          <a:p>
            <a:r>
              <a:rPr lang="en-US" dirty="0"/>
              <a:t>INTRODUCTION</a:t>
            </a:r>
          </a:p>
          <a:p>
            <a:r>
              <a:rPr lang="en-US" dirty="0"/>
              <a:t>KEY ADVANTAGES</a:t>
            </a:r>
          </a:p>
          <a:p>
            <a:r>
              <a:rPr lang="en-US" dirty="0"/>
              <a:t>MINDSET &amp; QUALITIES</a:t>
            </a:r>
          </a:p>
          <a:p>
            <a:r>
              <a:rPr lang="en-US" dirty="0"/>
              <a:t>SUCCESS STORY</a:t>
            </a:r>
          </a:p>
          <a:p>
            <a:r>
              <a:rPr lang="en-US" dirty="0"/>
              <a:t>CAREER TRAJECTORY</a:t>
            </a:r>
          </a:p>
          <a:p>
            <a:r>
              <a:rPr lang="en-US" dirty="0"/>
              <a:t>FINANCIAL GROWTH</a:t>
            </a:r>
          </a:p>
          <a:p>
            <a:r>
              <a:rPr lang="en-US" dirty="0"/>
              <a:t>RESOURCES &amp; OPPORTUNITIES</a:t>
            </a:r>
          </a:p>
          <a:p>
            <a:r>
              <a:rPr lang="en-US" dirty="0"/>
              <a:t>CLOSING</a:t>
            </a:r>
          </a:p>
          <a:p>
            <a:endParaRPr lang="en-US" dirty="0"/>
          </a:p>
        </p:txBody>
      </p:sp>
      <p:sp>
        <p:nvSpPr>
          <p:cNvPr id="7" name="Slide Number Placeholder 6">
            <a:extLst>
              <a:ext uri="{FF2B5EF4-FFF2-40B4-BE49-F238E27FC236}">
                <a16:creationId xmlns:a16="http://schemas.microsoft.com/office/drawing/2014/main" id="{F29F8048-1E86-48F4-B246-D2F8C54B7EB1}"/>
              </a:ext>
            </a:extLst>
          </p:cNvPr>
          <p:cNvSpPr>
            <a:spLocks noGrp="1"/>
          </p:cNvSpPr>
          <p:nvPr>
            <p:ph type="sldNum" sz="quarter" idx="12"/>
          </p:nvPr>
        </p:nvSpPr>
        <p:spPr/>
        <p:txBody>
          <a:bodyPr/>
          <a:lstStyle/>
          <a:p>
            <a:fld id="{8C2E478F-E849-4A8C-AF1F-CBCC78A7CBFA}" type="slidenum">
              <a:rPr lang="en-US" smtClean="0"/>
              <a:pPr/>
              <a:t>2</a:t>
            </a:fld>
            <a:endParaRPr lang="en-US" dirty="0"/>
          </a:p>
        </p:txBody>
      </p:sp>
    </p:spTree>
    <p:extLst>
      <p:ext uri="{BB962C8B-B14F-4D97-AF65-F5344CB8AC3E}">
        <p14:creationId xmlns:p14="http://schemas.microsoft.com/office/powerpoint/2010/main" val="16490989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03950CF-5BF2-4FB0-A36C-48C194F39E12}"/>
              </a:ext>
            </a:extLst>
          </p:cNvPr>
          <p:cNvSpPr>
            <a:spLocks noGrp="1"/>
          </p:cNvSpPr>
          <p:nvPr>
            <p:ph type="title"/>
          </p:nvPr>
        </p:nvSpPr>
        <p:spPr/>
        <p:txBody>
          <a:bodyPr/>
          <a:lstStyle/>
          <a:p>
            <a:r>
              <a:rPr lang="en-US" dirty="0"/>
              <a:t>INTRODUCTION</a:t>
            </a:r>
          </a:p>
        </p:txBody>
      </p:sp>
      <p:pic>
        <p:nvPicPr>
          <p:cNvPr id="5" name="Picture Placeholder 4" descr="table with various people working on their laptops">
            <a:extLst>
              <a:ext uri="{FF2B5EF4-FFF2-40B4-BE49-F238E27FC236}">
                <a16:creationId xmlns:a16="http://schemas.microsoft.com/office/drawing/2014/main" id="{A0280051-D7F1-4438-B815-F0FF4906D141}"/>
              </a:ext>
            </a:extLst>
          </p:cNvPr>
          <p:cNvPicPr>
            <a:picLocks noGrp="1" noChangeAspect="1"/>
          </p:cNvPicPr>
          <p:nvPr>
            <p:ph type="pic" sz="quarter" idx="14"/>
          </p:nvPr>
        </p:nvPicPr>
        <p:blipFill rotWithShape="1">
          <a:blip r:embed="rId3" cstate="email">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rcRect l="23617" r="23617"/>
          <a:stretch/>
        </p:blipFill>
        <p:spPr>
          <a:noFill/>
        </p:spPr>
      </p:pic>
      <p:sp>
        <p:nvSpPr>
          <p:cNvPr id="10" name="Text Placeholder 9">
            <a:extLst>
              <a:ext uri="{FF2B5EF4-FFF2-40B4-BE49-F238E27FC236}">
                <a16:creationId xmlns:a16="http://schemas.microsoft.com/office/drawing/2014/main" id="{255FA470-23EB-4512-8FFB-28DDAB08B002}"/>
              </a:ext>
            </a:extLst>
          </p:cNvPr>
          <p:cNvSpPr>
            <a:spLocks noGrp="1"/>
          </p:cNvSpPr>
          <p:nvPr>
            <p:ph type="body" sz="quarter" idx="16"/>
          </p:nvPr>
        </p:nvSpPr>
        <p:spPr>
          <a:xfrm>
            <a:off x="6225539" y="1546138"/>
            <a:ext cx="3017520" cy="464871"/>
          </a:xfrm>
        </p:spPr>
        <p:txBody>
          <a:bodyPr/>
          <a:lstStyle/>
          <a:p>
            <a:r>
              <a:rPr lang="en-US" dirty="0"/>
              <a:t>HOW WE DID LAST YEAR</a:t>
            </a:r>
          </a:p>
        </p:txBody>
      </p:sp>
      <p:sp>
        <p:nvSpPr>
          <p:cNvPr id="9" name="Content Placeholder 8">
            <a:extLst>
              <a:ext uri="{FF2B5EF4-FFF2-40B4-BE49-F238E27FC236}">
                <a16:creationId xmlns:a16="http://schemas.microsoft.com/office/drawing/2014/main" id="{256319DF-036A-473B-95D3-C5F6FF849FD4}"/>
              </a:ext>
            </a:extLst>
          </p:cNvPr>
          <p:cNvSpPr>
            <a:spLocks noGrp="1"/>
          </p:cNvSpPr>
          <p:nvPr>
            <p:ph idx="1"/>
          </p:nvPr>
        </p:nvSpPr>
        <p:spPr>
          <a:xfrm>
            <a:off x="6095999" y="2483763"/>
            <a:ext cx="5733011" cy="2828099"/>
          </a:xfrm>
        </p:spPr>
        <p:txBody>
          <a:bodyPr>
            <a:normAutofit fontScale="85000" lnSpcReduction="10000"/>
          </a:bodyPr>
          <a:lstStyle/>
          <a:p>
            <a:pPr marL="0" indent="0">
              <a:buNone/>
            </a:pPr>
            <a:r>
              <a:rPr lang="en-US" b="1" i="0" dirty="0">
                <a:effectLst/>
                <a:latin typeface="Söhne"/>
              </a:rPr>
              <a:t>Entrepreneurship</a:t>
            </a:r>
            <a:r>
              <a:rPr lang="en-US" b="0" i="0" dirty="0">
                <a:solidFill>
                  <a:srgbClr val="0F0F0F"/>
                </a:solidFill>
                <a:effectLst/>
                <a:latin typeface="Söhne"/>
              </a:rPr>
              <a:t> offers independence, the ability to shape your own path, and the potential for significant financial rewards. It allows for creative expression and can lead to the creation of new products, services, and jobs.</a:t>
            </a:r>
          </a:p>
          <a:p>
            <a:pPr marL="0" indent="0">
              <a:buNone/>
            </a:pPr>
            <a:r>
              <a:rPr lang="en-US" b="0" i="0" dirty="0">
                <a:solidFill>
                  <a:srgbClr val="0F0F0F"/>
                </a:solidFill>
                <a:effectLst/>
                <a:latin typeface="Söhne"/>
              </a:rPr>
              <a:t>Entrepreneurs drive innovation and economic growth, creating opportunities for others. </a:t>
            </a:r>
          </a:p>
          <a:p>
            <a:pPr marL="0" indent="0">
              <a:buNone/>
            </a:pPr>
            <a:r>
              <a:rPr lang="en-US" b="0" i="0" dirty="0">
                <a:solidFill>
                  <a:srgbClr val="0F0F0F"/>
                </a:solidFill>
                <a:effectLst/>
                <a:latin typeface="Söhne"/>
              </a:rPr>
              <a:t>Ultimately, the value of entrepreneurship is significant from the perspective of the desire for control and impact in one's career, keeping in view risk tolerance. </a:t>
            </a:r>
            <a:endParaRPr lang="en-US" dirty="0"/>
          </a:p>
        </p:txBody>
      </p:sp>
      <p:sp>
        <p:nvSpPr>
          <p:cNvPr id="4" name="Slide Number Placeholder 3">
            <a:extLst>
              <a:ext uri="{FF2B5EF4-FFF2-40B4-BE49-F238E27FC236}">
                <a16:creationId xmlns:a16="http://schemas.microsoft.com/office/drawing/2014/main" id="{A4BADA18-8F0E-4249-A144-6CB8259BA65B}"/>
              </a:ext>
            </a:extLst>
          </p:cNvPr>
          <p:cNvSpPr>
            <a:spLocks noGrp="1"/>
          </p:cNvSpPr>
          <p:nvPr>
            <p:ph type="sldNum" sz="quarter" idx="4"/>
          </p:nvPr>
        </p:nvSpPr>
        <p:spPr/>
        <p:txBody>
          <a:bodyPr/>
          <a:lstStyle/>
          <a:p>
            <a:fld id="{8C2E478F-E849-4A8C-AF1F-CBCC78A7CBFA}" type="slidenum">
              <a:rPr lang="en-US" smtClean="0"/>
              <a:t>3</a:t>
            </a:fld>
            <a:endParaRPr lang="en-US" dirty="0"/>
          </a:p>
        </p:txBody>
      </p:sp>
    </p:spTree>
    <p:extLst>
      <p:ext uri="{BB962C8B-B14F-4D97-AF65-F5344CB8AC3E}">
        <p14:creationId xmlns:p14="http://schemas.microsoft.com/office/powerpoint/2010/main" val="13253735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24B42B-925B-494C-A986-BD85E8117E1E}"/>
              </a:ext>
            </a:extLst>
          </p:cNvPr>
          <p:cNvSpPr>
            <a:spLocks noGrp="1"/>
          </p:cNvSpPr>
          <p:nvPr>
            <p:ph type="title"/>
          </p:nvPr>
        </p:nvSpPr>
        <p:spPr/>
        <p:txBody>
          <a:bodyPr>
            <a:normAutofit fontScale="90000"/>
          </a:bodyPr>
          <a:lstStyle/>
          <a:p>
            <a:r>
              <a:rPr lang="en-US" dirty="0"/>
              <a:t>Key advantages</a:t>
            </a:r>
          </a:p>
        </p:txBody>
      </p:sp>
      <p:pic>
        <p:nvPicPr>
          <p:cNvPr id="8" name="Picture Placeholder 7" descr="close up of computer code">
            <a:extLst>
              <a:ext uri="{FF2B5EF4-FFF2-40B4-BE49-F238E27FC236}">
                <a16:creationId xmlns:a16="http://schemas.microsoft.com/office/drawing/2014/main" id="{A596BF19-CC58-4709-B5D6-3FC378FDC7BA}"/>
              </a:ext>
            </a:extLst>
          </p:cNvPr>
          <p:cNvPicPr>
            <a:picLocks noGrp="1" noChangeAspect="1"/>
          </p:cNvPicPr>
          <p:nvPr>
            <p:ph type="pic" sz="quarter" idx="13"/>
          </p:nvPr>
        </p:nvPicPr>
        <p:blipFill rotWithShape="1">
          <a:blip r:embed="rId2">
            <a:extLst>
              <a:ext uri="{BEBA8EAE-BF5A-486C-A8C5-ECC9F3942E4B}">
                <a14:imgProps xmlns:a14="http://schemas.microsoft.com/office/drawing/2010/main">
                  <a14:imgLayer r:embed="rId3">
                    <a14:imgEffect>
                      <a14:saturation sat="0"/>
                    </a14:imgEffect>
                  </a14:imgLayer>
                </a14:imgProps>
              </a:ext>
            </a:extLst>
          </a:blip>
          <a:srcRect l="20370" r="20370"/>
          <a:stretch/>
        </p:blipFill>
        <p:spPr/>
      </p:pic>
      <p:sp>
        <p:nvSpPr>
          <p:cNvPr id="2" name="Text Placeholder 1">
            <a:extLst>
              <a:ext uri="{FF2B5EF4-FFF2-40B4-BE49-F238E27FC236}">
                <a16:creationId xmlns:a16="http://schemas.microsoft.com/office/drawing/2014/main" id="{B156CAF1-214F-4566-9B0D-DACA1063E8C8}"/>
              </a:ext>
            </a:extLst>
          </p:cNvPr>
          <p:cNvSpPr>
            <a:spLocks noGrp="1"/>
          </p:cNvSpPr>
          <p:nvPr>
            <p:ph type="body" idx="1"/>
          </p:nvPr>
        </p:nvSpPr>
        <p:spPr>
          <a:xfrm>
            <a:off x="6202680" y="4393374"/>
            <a:ext cx="2834640" cy="365125"/>
          </a:xfrm>
        </p:spPr>
        <p:txBody>
          <a:bodyPr/>
          <a:lstStyle/>
          <a:p>
            <a:r>
              <a:rPr lang="en-US" dirty="0"/>
              <a:t>Let’s Dive In</a:t>
            </a:r>
          </a:p>
        </p:txBody>
      </p:sp>
      <p:sp>
        <p:nvSpPr>
          <p:cNvPr id="6" name="Slide Number Placeholder 5">
            <a:extLst>
              <a:ext uri="{FF2B5EF4-FFF2-40B4-BE49-F238E27FC236}">
                <a16:creationId xmlns:a16="http://schemas.microsoft.com/office/drawing/2014/main" id="{FC6A5C12-E784-444E-B868-DE2AE85742BB}"/>
              </a:ext>
            </a:extLst>
          </p:cNvPr>
          <p:cNvSpPr>
            <a:spLocks noGrp="1"/>
          </p:cNvSpPr>
          <p:nvPr>
            <p:ph type="sldNum" sz="quarter" idx="12"/>
          </p:nvPr>
        </p:nvSpPr>
        <p:spPr/>
        <p:txBody>
          <a:bodyPr/>
          <a:lstStyle/>
          <a:p>
            <a:fld id="{8C2E478F-E849-4A8C-AF1F-CBCC78A7CBFA}" type="slidenum">
              <a:rPr lang="en-US" smtClean="0"/>
              <a:t>4</a:t>
            </a:fld>
            <a:endParaRPr lang="en-US" dirty="0"/>
          </a:p>
        </p:txBody>
      </p:sp>
    </p:spTree>
    <p:extLst>
      <p:ext uri="{BB962C8B-B14F-4D97-AF65-F5344CB8AC3E}">
        <p14:creationId xmlns:p14="http://schemas.microsoft.com/office/powerpoint/2010/main" val="29447653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DA247-2F35-4FB8-903D-FB32D7B852D9}"/>
              </a:ext>
            </a:extLst>
          </p:cNvPr>
          <p:cNvSpPr>
            <a:spLocks noGrp="1"/>
          </p:cNvSpPr>
          <p:nvPr>
            <p:ph type="title"/>
          </p:nvPr>
        </p:nvSpPr>
        <p:spPr>
          <a:xfrm>
            <a:off x="486454" y="664423"/>
            <a:ext cx="11002962" cy="823913"/>
          </a:xfrm>
        </p:spPr>
        <p:txBody>
          <a:bodyPr/>
          <a:lstStyle/>
          <a:p>
            <a:r>
              <a:rPr lang="en-US" dirty="0"/>
              <a:t>Key advantages </a:t>
            </a:r>
          </a:p>
        </p:txBody>
      </p:sp>
      <p:sp>
        <p:nvSpPr>
          <p:cNvPr id="3" name="Slide Number Placeholder 2">
            <a:extLst>
              <a:ext uri="{FF2B5EF4-FFF2-40B4-BE49-F238E27FC236}">
                <a16:creationId xmlns:a16="http://schemas.microsoft.com/office/drawing/2014/main" id="{FBDE7135-9153-4AEB-AC1F-4B951B7A76F2}"/>
              </a:ext>
            </a:extLst>
          </p:cNvPr>
          <p:cNvSpPr>
            <a:spLocks noGrp="1"/>
          </p:cNvSpPr>
          <p:nvPr>
            <p:ph type="sldNum" sz="quarter" idx="11"/>
          </p:nvPr>
        </p:nvSpPr>
        <p:spPr/>
        <p:txBody>
          <a:bodyPr/>
          <a:lstStyle/>
          <a:p>
            <a:fld id="{8C2E478F-E849-4A8C-AF1F-CBCC78A7CBFA}" type="slidenum">
              <a:rPr lang="en-US" smtClean="0"/>
              <a:t>5</a:t>
            </a:fld>
            <a:endParaRPr lang="en-US" dirty="0"/>
          </a:p>
        </p:txBody>
      </p:sp>
      <p:sp>
        <p:nvSpPr>
          <p:cNvPr id="5" name="Content Placeholder 8">
            <a:extLst>
              <a:ext uri="{FF2B5EF4-FFF2-40B4-BE49-F238E27FC236}">
                <a16:creationId xmlns:a16="http://schemas.microsoft.com/office/drawing/2014/main" id="{C5673611-1FEA-469C-02E0-FE81891EFC85}"/>
              </a:ext>
            </a:extLst>
          </p:cNvPr>
          <p:cNvSpPr txBox="1">
            <a:spLocks/>
          </p:cNvSpPr>
          <p:nvPr/>
        </p:nvSpPr>
        <p:spPr>
          <a:xfrm>
            <a:off x="594519" y="1488336"/>
            <a:ext cx="10013907" cy="4247448"/>
          </a:xfrm>
          <a:prstGeom prst="rect">
            <a:avLst/>
          </a:prstGeom>
        </p:spPr>
        <p:txBody>
          <a:bodyPr>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latin typeface="Söhne"/>
              </a:rPr>
              <a:t>Entrepreneurship </a:t>
            </a:r>
            <a:r>
              <a:rPr lang="en-US" b="0" i="0" dirty="0">
                <a:solidFill>
                  <a:srgbClr val="0F0F0F"/>
                </a:solidFill>
                <a:effectLst/>
                <a:latin typeface="Söhne"/>
              </a:rPr>
              <a:t>offers several advantages over traditional job-seeking that can contribute significantly to personal and professional growth. Assessing personal strengths, interests, and risk tolerance is crucial when considering the entrepreneurial path.</a:t>
            </a:r>
            <a:endParaRPr lang="en-US" dirty="0">
              <a:solidFill>
                <a:srgbClr val="0F0F0F"/>
              </a:solidFill>
              <a:latin typeface="Söhne"/>
            </a:endParaRPr>
          </a:p>
        </p:txBody>
      </p:sp>
      <p:sp>
        <p:nvSpPr>
          <p:cNvPr id="7" name="Diamond 6">
            <a:extLst>
              <a:ext uri="{FF2B5EF4-FFF2-40B4-BE49-F238E27FC236}">
                <a16:creationId xmlns:a16="http://schemas.microsoft.com/office/drawing/2014/main" id="{12CF4739-14C3-CA7A-59F5-5C404E9FFE8C}"/>
              </a:ext>
            </a:extLst>
          </p:cNvPr>
          <p:cNvSpPr/>
          <p:nvPr/>
        </p:nvSpPr>
        <p:spPr>
          <a:xfrm>
            <a:off x="430874" y="4805757"/>
            <a:ext cx="2446514" cy="1587731"/>
          </a:xfrm>
          <a:prstGeom prst="diamond">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Learning through Challenges</a:t>
            </a:r>
          </a:p>
        </p:txBody>
      </p:sp>
      <p:sp>
        <p:nvSpPr>
          <p:cNvPr id="8" name="Teardrop 7">
            <a:extLst>
              <a:ext uri="{FF2B5EF4-FFF2-40B4-BE49-F238E27FC236}">
                <a16:creationId xmlns:a16="http://schemas.microsoft.com/office/drawing/2014/main" id="{823F0205-B27A-9A87-1444-F7B1779BE36A}"/>
              </a:ext>
            </a:extLst>
          </p:cNvPr>
          <p:cNvSpPr/>
          <p:nvPr/>
        </p:nvSpPr>
        <p:spPr>
          <a:xfrm>
            <a:off x="4891450" y="2557272"/>
            <a:ext cx="2034480" cy="1784189"/>
          </a:xfrm>
          <a:prstGeom prst="teardrop">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Opportunity for Innovation</a:t>
            </a:r>
          </a:p>
        </p:txBody>
      </p:sp>
      <p:sp>
        <p:nvSpPr>
          <p:cNvPr id="10" name="Star: 10 Points 9">
            <a:extLst>
              <a:ext uri="{FF2B5EF4-FFF2-40B4-BE49-F238E27FC236}">
                <a16:creationId xmlns:a16="http://schemas.microsoft.com/office/drawing/2014/main" id="{45F33235-1F5B-2C4F-34E8-B84184D0A64D}"/>
              </a:ext>
            </a:extLst>
          </p:cNvPr>
          <p:cNvSpPr/>
          <p:nvPr/>
        </p:nvSpPr>
        <p:spPr>
          <a:xfrm>
            <a:off x="8196727" y="4476904"/>
            <a:ext cx="2083825" cy="2024650"/>
          </a:xfrm>
          <a:prstGeom prst="star1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Networking &amp; Skills Diversification </a:t>
            </a:r>
          </a:p>
        </p:txBody>
      </p:sp>
      <p:sp>
        <p:nvSpPr>
          <p:cNvPr id="11" name="Plus Sign 10">
            <a:extLst>
              <a:ext uri="{FF2B5EF4-FFF2-40B4-BE49-F238E27FC236}">
                <a16:creationId xmlns:a16="http://schemas.microsoft.com/office/drawing/2014/main" id="{A21CC71D-85E8-F90B-2BE3-55F78F36F697}"/>
              </a:ext>
            </a:extLst>
          </p:cNvPr>
          <p:cNvSpPr/>
          <p:nvPr/>
        </p:nvSpPr>
        <p:spPr>
          <a:xfrm>
            <a:off x="8030261" y="2061556"/>
            <a:ext cx="3426381" cy="2553008"/>
          </a:xfrm>
          <a:prstGeom prst="mathPlu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Potential for High Rewards</a:t>
            </a:r>
          </a:p>
        </p:txBody>
      </p:sp>
      <p:sp>
        <p:nvSpPr>
          <p:cNvPr id="14" name="Star: 5 Points 13">
            <a:extLst>
              <a:ext uri="{FF2B5EF4-FFF2-40B4-BE49-F238E27FC236}">
                <a16:creationId xmlns:a16="http://schemas.microsoft.com/office/drawing/2014/main" id="{2C31E2AF-0FFD-4E5B-1333-2F4C1C813EF3}"/>
              </a:ext>
            </a:extLst>
          </p:cNvPr>
          <p:cNvSpPr/>
          <p:nvPr/>
        </p:nvSpPr>
        <p:spPr>
          <a:xfrm>
            <a:off x="2629000" y="3692007"/>
            <a:ext cx="2600498" cy="2095309"/>
          </a:xfrm>
          <a:prstGeom prst="star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Creating Impact</a:t>
            </a:r>
          </a:p>
        </p:txBody>
      </p:sp>
      <p:sp>
        <p:nvSpPr>
          <p:cNvPr id="15" name="Flowchart: Terminator 14">
            <a:extLst>
              <a:ext uri="{FF2B5EF4-FFF2-40B4-BE49-F238E27FC236}">
                <a16:creationId xmlns:a16="http://schemas.microsoft.com/office/drawing/2014/main" id="{9CC2877B-6535-7EE1-86D7-42F6AD18ABD6}"/>
              </a:ext>
            </a:extLst>
          </p:cNvPr>
          <p:cNvSpPr/>
          <p:nvPr/>
        </p:nvSpPr>
        <p:spPr>
          <a:xfrm>
            <a:off x="1164183" y="2904941"/>
            <a:ext cx="2098805" cy="895961"/>
          </a:xfrm>
          <a:prstGeom prst="flowChartTermina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Autonomy &amp; Control</a:t>
            </a:r>
          </a:p>
        </p:txBody>
      </p:sp>
      <p:sp>
        <p:nvSpPr>
          <p:cNvPr id="17" name="Wave 16">
            <a:extLst>
              <a:ext uri="{FF2B5EF4-FFF2-40B4-BE49-F238E27FC236}">
                <a16:creationId xmlns:a16="http://schemas.microsoft.com/office/drawing/2014/main" id="{6E7A7A61-9128-26EF-A335-A0C131D1CACA}"/>
              </a:ext>
            </a:extLst>
          </p:cNvPr>
          <p:cNvSpPr/>
          <p:nvPr/>
        </p:nvSpPr>
        <p:spPr>
          <a:xfrm>
            <a:off x="5601472" y="4695364"/>
            <a:ext cx="1878317" cy="1587731"/>
          </a:xfrm>
          <a:prstGeom prst="wav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Flexibility &amp; Work-Life Balance</a:t>
            </a:r>
          </a:p>
        </p:txBody>
      </p:sp>
    </p:spTree>
    <p:extLst>
      <p:ext uri="{BB962C8B-B14F-4D97-AF65-F5344CB8AC3E}">
        <p14:creationId xmlns:p14="http://schemas.microsoft.com/office/powerpoint/2010/main" val="8694704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97EF4CE-E0F9-4353-9C7D-5294DDF363C6}"/>
              </a:ext>
              <a:ext uri="{C183D7F6-B498-43B3-948B-1728B52AA6E4}">
                <adec:decorative xmlns:adec="http://schemas.microsoft.com/office/drawing/2017/decorative" val="1"/>
              </a:ext>
            </a:extLst>
          </p:cNvPr>
          <p:cNvSpPr/>
          <p:nvPr/>
        </p:nvSpPr>
        <p:spPr>
          <a:xfrm>
            <a:off x="661022" y="1670839"/>
            <a:ext cx="11002961" cy="557784"/>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itle 3">
            <a:extLst>
              <a:ext uri="{FF2B5EF4-FFF2-40B4-BE49-F238E27FC236}">
                <a16:creationId xmlns:a16="http://schemas.microsoft.com/office/drawing/2014/main" id="{FAAB2787-6A77-4A87-993D-DDAF924185B5}"/>
              </a:ext>
            </a:extLst>
          </p:cNvPr>
          <p:cNvSpPr>
            <a:spLocks noGrp="1"/>
          </p:cNvSpPr>
          <p:nvPr>
            <p:ph type="title"/>
          </p:nvPr>
        </p:nvSpPr>
        <p:spPr/>
        <p:txBody>
          <a:bodyPr>
            <a:normAutofit/>
          </a:bodyPr>
          <a:lstStyle/>
          <a:p>
            <a:r>
              <a:rPr lang="en-US" sz="4800" dirty="0"/>
              <a:t>Mindset &amp; Qualities</a:t>
            </a:r>
          </a:p>
        </p:txBody>
      </p:sp>
      <p:sp>
        <p:nvSpPr>
          <p:cNvPr id="2" name="Slide Number Placeholder 1">
            <a:extLst>
              <a:ext uri="{FF2B5EF4-FFF2-40B4-BE49-F238E27FC236}">
                <a16:creationId xmlns:a16="http://schemas.microsoft.com/office/drawing/2014/main" id="{6AC2F439-9B68-4159-977F-8EC563FB1552}"/>
              </a:ext>
            </a:extLst>
          </p:cNvPr>
          <p:cNvSpPr>
            <a:spLocks noGrp="1"/>
          </p:cNvSpPr>
          <p:nvPr>
            <p:ph type="sldNum" sz="quarter" idx="11"/>
          </p:nvPr>
        </p:nvSpPr>
        <p:spPr/>
        <p:txBody>
          <a:bodyPr/>
          <a:lstStyle/>
          <a:p>
            <a:fld id="{8C2E478F-E849-4A8C-AF1F-CBCC78A7CBFA}" type="slidenum">
              <a:rPr lang="en-US" smtClean="0"/>
              <a:t>6</a:t>
            </a:fld>
            <a:endParaRPr lang="en-US" dirty="0"/>
          </a:p>
        </p:txBody>
      </p:sp>
      <p:sp>
        <p:nvSpPr>
          <p:cNvPr id="3" name="Content Placeholder 8">
            <a:extLst>
              <a:ext uri="{FF2B5EF4-FFF2-40B4-BE49-F238E27FC236}">
                <a16:creationId xmlns:a16="http://schemas.microsoft.com/office/drawing/2014/main" id="{1FAD2F51-4FC2-8AAF-4E01-FA27C986ACCF}"/>
              </a:ext>
            </a:extLst>
          </p:cNvPr>
          <p:cNvSpPr txBox="1">
            <a:spLocks/>
          </p:cNvSpPr>
          <p:nvPr/>
        </p:nvSpPr>
        <p:spPr>
          <a:xfrm>
            <a:off x="804671" y="2591828"/>
            <a:ext cx="10792810" cy="3692594"/>
          </a:xfrm>
          <a:prstGeom prst="rect">
            <a:avLst/>
          </a:prstGeom>
        </p:spPr>
        <p:txBody>
          <a:bodyPr>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a:p>
        </p:txBody>
      </p:sp>
      <p:sp>
        <p:nvSpPr>
          <p:cNvPr id="9" name="TextBox 8">
            <a:extLst>
              <a:ext uri="{FF2B5EF4-FFF2-40B4-BE49-F238E27FC236}">
                <a16:creationId xmlns:a16="http://schemas.microsoft.com/office/drawing/2014/main" id="{7197E218-327F-FF5D-AA42-0C11FA481153}"/>
              </a:ext>
            </a:extLst>
          </p:cNvPr>
          <p:cNvSpPr txBox="1"/>
          <p:nvPr/>
        </p:nvSpPr>
        <p:spPr>
          <a:xfrm>
            <a:off x="1163782" y="2690336"/>
            <a:ext cx="10385487" cy="923330"/>
          </a:xfrm>
          <a:prstGeom prst="rect">
            <a:avLst/>
          </a:prstGeom>
          <a:noFill/>
        </p:spPr>
        <p:txBody>
          <a:bodyPr wrap="square">
            <a:spAutoFit/>
          </a:bodyPr>
          <a:lstStyle/>
          <a:p>
            <a:pPr algn="l">
              <a:buFont typeface="+mj-lt"/>
              <a:buAutoNum type="arabicPeriod"/>
            </a:pPr>
            <a:r>
              <a:rPr lang="en-US" b="1" i="0" dirty="0">
                <a:effectLst/>
                <a:latin typeface="Söhne"/>
              </a:rPr>
              <a:t>Resilience:</a:t>
            </a:r>
            <a:r>
              <a:rPr lang="en-US" b="0" i="0" dirty="0">
                <a:effectLst/>
                <a:latin typeface="Söhne"/>
              </a:rPr>
              <a:t> The ability to bounce back from failures and setbacks is crucial in entrepreneurship.</a:t>
            </a:r>
          </a:p>
          <a:p>
            <a:pPr algn="l">
              <a:buFont typeface="+mj-lt"/>
              <a:buAutoNum type="arabicPeriod"/>
            </a:pPr>
            <a:r>
              <a:rPr lang="en-US" b="1" i="0" dirty="0">
                <a:effectLst/>
                <a:latin typeface="Söhne"/>
              </a:rPr>
              <a:t>Vision and Innovation:</a:t>
            </a:r>
            <a:r>
              <a:rPr lang="en-US" b="0" i="0" dirty="0">
                <a:effectLst/>
                <a:latin typeface="Söhne"/>
              </a:rPr>
              <a:t> Having a clear vision and the ability to innovate are key to identifying opportunities and staying ahead in the market.</a:t>
            </a:r>
          </a:p>
        </p:txBody>
      </p:sp>
      <p:sp>
        <p:nvSpPr>
          <p:cNvPr id="11" name="TextBox 10">
            <a:extLst>
              <a:ext uri="{FF2B5EF4-FFF2-40B4-BE49-F238E27FC236}">
                <a16:creationId xmlns:a16="http://schemas.microsoft.com/office/drawing/2014/main" id="{6E8722C9-D167-F27B-E036-7EC7057A9002}"/>
              </a:ext>
            </a:extLst>
          </p:cNvPr>
          <p:cNvSpPr txBox="1"/>
          <p:nvPr/>
        </p:nvSpPr>
        <p:spPr>
          <a:xfrm>
            <a:off x="1163782" y="3712174"/>
            <a:ext cx="10385486" cy="2585323"/>
          </a:xfrm>
          <a:prstGeom prst="rect">
            <a:avLst/>
          </a:prstGeom>
          <a:noFill/>
        </p:spPr>
        <p:txBody>
          <a:bodyPr wrap="square">
            <a:spAutoFit/>
          </a:bodyPr>
          <a:lstStyle/>
          <a:p>
            <a:pPr algn="l"/>
            <a:r>
              <a:rPr lang="en-US" b="1" i="0" dirty="0">
                <a:effectLst/>
                <a:latin typeface="Söhne"/>
              </a:rPr>
              <a:t>3. Adaptability:</a:t>
            </a:r>
            <a:r>
              <a:rPr lang="en-US" b="0" i="0" dirty="0">
                <a:effectLst/>
                <a:latin typeface="Söhne"/>
              </a:rPr>
              <a:t> Markets change, and successful entrepreneurs adapt their strategies and products/services accordingly.</a:t>
            </a:r>
          </a:p>
          <a:p>
            <a:pPr algn="l"/>
            <a:r>
              <a:rPr lang="en-US" b="1" i="0" dirty="0">
                <a:effectLst/>
                <a:latin typeface="Söhne"/>
              </a:rPr>
              <a:t>4. Persistence:</a:t>
            </a:r>
            <a:r>
              <a:rPr lang="en-US" b="0" i="0" dirty="0">
                <a:effectLst/>
                <a:latin typeface="Söhne"/>
              </a:rPr>
              <a:t> Entrepreneurship involves persistence in pursuing goals despite challenges or rejections.</a:t>
            </a:r>
          </a:p>
          <a:p>
            <a:pPr algn="l"/>
            <a:r>
              <a:rPr lang="en-US" b="1" i="0" dirty="0">
                <a:effectLst/>
                <a:latin typeface="Söhne"/>
              </a:rPr>
              <a:t>5. Risk Management:</a:t>
            </a:r>
            <a:r>
              <a:rPr lang="en-US" b="0" i="0" dirty="0">
                <a:effectLst/>
                <a:latin typeface="Söhne"/>
              </a:rPr>
              <a:t> While entrepreneurs take risks, successful ones manage and mitigate those risks effectively.</a:t>
            </a:r>
          </a:p>
          <a:p>
            <a:pPr algn="l"/>
            <a:r>
              <a:rPr lang="en-US" b="1" i="0" dirty="0">
                <a:effectLst/>
                <a:latin typeface="Söhne"/>
              </a:rPr>
              <a:t>6. Networking and Relationship Building:</a:t>
            </a:r>
            <a:r>
              <a:rPr lang="en-US" b="0" i="0" dirty="0">
                <a:effectLst/>
                <a:latin typeface="Söhne"/>
              </a:rPr>
              <a:t> Building strong networks and relationships can open doors to opportunities, collaborations, and support.</a:t>
            </a:r>
          </a:p>
          <a:p>
            <a:pPr algn="l"/>
            <a:r>
              <a:rPr lang="en-US" b="1" i="0" dirty="0">
                <a:effectLst/>
                <a:latin typeface="Söhne"/>
              </a:rPr>
              <a:t>7. Resourcefulness:</a:t>
            </a:r>
            <a:r>
              <a:rPr lang="en-US" b="0" i="0" dirty="0">
                <a:effectLst/>
                <a:latin typeface="Söhne"/>
              </a:rPr>
              <a:t> Being resourceful, making the most of available resources, and finding creative solutions are vital in entrepreneurship.</a:t>
            </a:r>
          </a:p>
        </p:txBody>
      </p:sp>
    </p:spTree>
    <p:extLst>
      <p:ext uri="{BB962C8B-B14F-4D97-AF65-F5344CB8AC3E}">
        <p14:creationId xmlns:p14="http://schemas.microsoft.com/office/powerpoint/2010/main" val="27790956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Placeholder 7" descr="close up of computer code">
            <a:extLst>
              <a:ext uri="{FF2B5EF4-FFF2-40B4-BE49-F238E27FC236}">
                <a16:creationId xmlns:a16="http://schemas.microsoft.com/office/drawing/2014/main" id="{1D5DB266-C804-437C-AED7-3D057820D244}"/>
              </a:ext>
            </a:extLst>
          </p:cNvPr>
          <p:cNvPicPr>
            <a:picLocks noGrp="1" noChangeAspect="1"/>
          </p:cNvPicPr>
          <p:nvPr>
            <p:ph type="pic" sz="quarter" idx="10"/>
          </p:nvPr>
        </p:nvPicPr>
        <p:blipFill rotWithShape="1">
          <a:blip r:embed="rId2">
            <a:alphaModFix amt="35000"/>
            <a:extLst>
              <a:ext uri="{BEBA8EAE-BF5A-486C-A8C5-ECC9F3942E4B}">
                <a14:imgProps xmlns:a14="http://schemas.microsoft.com/office/drawing/2010/main">
                  <a14:imgLayer r:embed="rId3">
                    <a14:imgEffect>
                      <a14:saturation sat="0"/>
                    </a14:imgEffect>
                  </a14:imgLayer>
                </a14:imgProps>
              </a:ext>
            </a:extLst>
          </a:blip>
          <a:srcRect t="7813" b="7813"/>
          <a:stretch/>
        </p:blipFill>
        <p:spPr>
          <a:xfrm>
            <a:off x="66501" y="365760"/>
            <a:ext cx="12192000" cy="6858000"/>
          </a:xfrm>
        </p:spPr>
      </p:pic>
      <p:sp>
        <p:nvSpPr>
          <p:cNvPr id="5" name="Title 4">
            <a:extLst>
              <a:ext uri="{FF2B5EF4-FFF2-40B4-BE49-F238E27FC236}">
                <a16:creationId xmlns:a16="http://schemas.microsoft.com/office/drawing/2014/main" id="{14AB6F96-E5E8-4B40-A18C-2D078D1C2D4F}"/>
              </a:ext>
            </a:extLst>
          </p:cNvPr>
          <p:cNvSpPr>
            <a:spLocks noGrp="1"/>
          </p:cNvSpPr>
          <p:nvPr>
            <p:ph type="title"/>
          </p:nvPr>
        </p:nvSpPr>
        <p:spPr>
          <a:xfrm>
            <a:off x="3930534" y="4866801"/>
            <a:ext cx="4114800" cy="421480"/>
          </a:xfrm>
        </p:spPr>
        <p:txBody>
          <a:bodyPr>
            <a:normAutofit/>
          </a:bodyPr>
          <a:lstStyle/>
          <a:p>
            <a:r>
              <a:rPr lang="en-US" dirty="0"/>
              <a:t>A success story</a:t>
            </a:r>
          </a:p>
        </p:txBody>
      </p:sp>
      <p:sp>
        <p:nvSpPr>
          <p:cNvPr id="2" name="Text Placeholder 1">
            <a:extLst>
              <a:ext uri="{FF2B5EF4-FFF2-40B4-BE49-F238E27FC236}">
                <a16:creationId xmlns:a16="http://schemas.microsoft.com/office/drawing/2014/main" id="{DAF72BBC-FC90-4B63-96CA-ABED853DBAD0}"/>
              </a:ext>
            </a:extLst>
          </p:cNvPr>
          <p:cNvSpPr>
            <a:spLocks noGrp="1"/>
          </p:cNvSpPr>
          <p:nvPr>
            <p:ph type="body" sz="quarter" idx="11"/>
          </p:nvPr>
        </p:nvSpPr>
        <p:spPr/>
        <p:txBody>
          <a:bodyPr/>
          <a:lstStyle/>
          <a:p>
            <a:pPr>
              <a:lnSpc>
                <a:spcPct val="100000"/>
              </a:lnSpc>
            </a:pPr>
            <a:r>
              <a:rPr lang="en-US" dirty="0"/>
              <a:t>Elon Musk: co-founded PayPal, SpaceX, and Tesla, making strides in technology. His ambition, risk-taking, and focus on disruptive innovation highlight the power of bold vision and perseverance in creating groundbreaking ventures compared to traditional employment.</a:t>
            </a:r>
          </a:p>
        </p:txBody>
      </p:sp>
    </p:spTree>
    <p:extLst>
      <p:ext uri="{BB962C8B-B14F-4D97-AF65-F5344CB8AC3E}">
        <p14:creationId xmlns:p14="http://schemas.microsoft.com/office/powerpoint/2010/main" val="8397791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50AEA731-C7D0-4A0E-B871-4F369D8BEAC5}"/>
              </a:ext>
            </a:extLst>
          </p:cNvPr>
          <p:cNvSpPr>
            <a:spLocks noGrp="1"/>
          </p:cNvSpPr>
          <p:nvPr>
            <p:ph type="title"/>
          </p:nvPr>
        </p:nvSpPr>
        <p:spPr>
          <a:xfrm>
            <a:off x="3414000" y="383778"/>
            <a:ext cx="4909569" cy="573989"/>
          </a:xfrm>
        </p:spPr>
        <p:txBody>
          <a:bodyPr/>
          <a:lstStyle/>
          <a:p>
            <a:r>
              <a:rPr lang="en-US" dirty="0"/>
              <a:t>Career trajectory</a:t>
            </a:r>
          </a:p>
        </p:txBody>
      </p:sp>
      <p:sp>
        <p:nvSpPr>
          <p:cNvPr id="13" name="Content Placeholder 12">
            <a:extLst>
              <a:ext uri="{FF2B5EF4-FFF2-40B4-BE49-F238E27FC236}">
                <a16:creationId xmlns:a16="http://schemas.microsoft.com/office/drawing/2014/main" id="{A4E49AC7-7A73-4B51-BDF6-EABA3162F4B7}"/>
              </a:ext>
            </a:extLst>
          </p:cNvPr>
          <p:cNvSpPr>
            <a:spLocks noGrp="1"/>
          </p:cNvSpPr>
          <p:nvPr>
            <p:ph idx="1"/>
          </p:nvPr>
        </p:nvSpPr>
        <p:spPr>
          <a:xfrm>
            <a:off x="640080" y="1064030"/>
            <a:ext cx="10457411" cy="5286894"/>
          </a:xfrm>
        </p:spPr>
        <p:txBody>
          <a:bodyPr>
            <a:normAutofit lnSpcReduction="10000"/>
          </a:bodyPr>
          <a:lstStyle/>
          <a:p>
            <a:pPr marL="0" indent="0" algn="l">
              <a:buNone/>
            </a:pPr>
            <a:endParaRPr lang="en-US" sz="1600" b="0" i="0" dirty="0">
              <a:effectLst/>
              <a:latin typeface="Söhne"/>
            </a:endParaRPr>
          </a:p>
          <a:p>
            <a:pPr marL="0" indent="0" algn="l">
              <a:buNone/>
            </a:pPr>
            <a:endParaRPr lang="en-US" dirty="0">
              <a:latin typeface="Söhne"/>
            </a:endParaRPr>
          </a:p>
          <a:p>
            <a:pPr marL="0" indent="0" algn="l">
              <a:buNone/>
            </a:pPr>
            <a:endParaRPr lang="en-US" sz="1600" b="0" i="0" dirty="0">
              <a:effectLst/>
              <a:latin typeface="Söhne"/>
            </a:endParaRPr>
          </a:p>
          <a:p>
            <a:pPr marL="0" indent="0" algn="l">
              <a:buNone/>
            </a:pPr>
            <a:endParaRPr lang="en-US" dirty="0">
              <a:latin typeface="Söhne"/>
            </a:endParaRPr>
          </a:p>
          <a:p>
            <a:pPr marL="0" indent="0" algn="l">
              <a:buNone/>
            </a:pPr>
            <a:r>
              <a:rPr lang="en-US" sz="1600" b="0" i="0" dirty="0">
                <a:effectLst/>
                <a:latin typeface="Söhne"/>
              </a:rPr>
              <a:t>These aspects of flexibility and autonomy in entrepreneurship can positively influence one's career trajectory:</a:t>
            </a:r>
          </a:p>
          <a:p>
            <a:pPr algn="l">
              <a:buFont typeface="Arial" panose="020B0604020202020204" pitchFamily="34" charset="0"/>
              <a:buChar char="•"/>
            </a:pPr>
            <a:r>
              <a:rPr lang="en-US" sz="1600" b="1" i="0" dirty="0">
                <a:effectLst/>
                <a:latin typeface="Söhne"/>
              </a:rPr>
              <a:t>Accelerated Learning:</a:t>
            </a:r>
            <a:r>
              <a:rPr lang="en-US" sz="1600" b="0" i="0" dirty="0">
                <a:effectLst/>
                <a:latin typeface="Söhne"/>
              </a:rPr>
              <a:t> The diverse roles and responsibilities in entrepreneurship provide a holistic understanding of business operations, accelerating learning and skill development.</a:t>
            </a:r>
          </a:p>
          <a:p>
            <a:pPr algn="l">
              <a:buFont typeface="Arial" panose="020B0604020202020204" pitchFamily="34" charset="0"/>
              <a:buChar char="•"/>
            </a:pPr>
            <a:r>
              <a:rPr lang="en-US" sz="1600" b="1" i="0" dirty="0">
                <a:effectLst/>
                <a:latin typeface="Söhne"/>
              </a:rPr>
              <a:t>Adaptability and Resilience:</a:t>
            </a:r>
            <a:r>
              <a:rPr lang="en-US" sz="1600" b="0" i="0" dirty="0">
                <a:effectLst/>
                <a:latin typeface="Söhne"/>
              </a:rPr>
              <a:t> Having autonomy fosters adaptability and resilience, crucial qualities for navigating various challenges and uncertainties in career development.</a:t>
            </a:r>
          </a:p>
          <a:p>
            <a:pPr algn="l">
              <a:buFont typeface="Arial" panose="020B0604020202020204" pitchFamily="34" charset="0"/>
              <a:buChar char="•"/>
            </a:pPr>
            <a:r>
              <a:rPr lang="en-US" sz="1600" b="1" i="0" dirty="0">
                <a:effectLst/>
                <a:latin typeface="Söhne"/>
              </a:rPr>
              <a:t>Innovative Thinking:</a:t>
            </a:r>
            <a:r>
              <a:rPr lang="en-US" sz="1600" b="0" i="0" dirty="0">
                <a:effectLst/>
                <a:latin typeface="Söhne"/>
              </a:rPr>
              <a:t> Entrepreneurial flexibility encourages innovative thinking and problem-solving, which can be applied across different career trajectories, even beyond entrepreneurship.</a:t>
            </a:r>
          </a:p>
          <a:p>
            <a:pPr algn="l">
              <a:buFont typeface="Arial" panose="020B0604020202020204" pitchFamily="34" charset="0"/>
              <a:buChar char="•"/>
            </a:pPr>
            <a:r>
              <a:rPr lang="en-US" sz="1600" b="1" i="0" dirty="0">
                <a:effectLst/>
                <a:latin typeface="Söhne"/>
              </a:rPr>
              <a:t>Leadership Development:</a:t>
            </a:r>
            <a:r>
              <a:rPr lang="en-US" sz="1600" b="0" i="0" dirty="0">
                <a:effectLst/>
                <a:latin typeface="Söhne"/>
              </a:rPr>
              <a:t> Taking charge of decision-making and operations nurtures leadership qualities, shaping a strong foundation for future leadership roles, whether within their own venture or in traditional employment settings.</a:t>
            </a:r>
          </a:p>
          <a:p>
            <a:endParaRPr lang="en-US" sz="1500" dirty="0"/>
          </a:p>
        </p:txBody>
      </p:sp>
      <p:sp>
        <p:nvSpPr>
          <p:cNvPr id="6" name="Slide Number Placeholder 5">
            <a:extLst>
              <a:ext uri="{FF2B5EF4-FFF2-40B4-BE49-F238E27FC236}">
                <a16:creationId xmlns:a16="http://schemas.microsoft.com/office/drawing/2014/main" id="{929F2A82-A1C3-4571-9ED3-A0EC079893EC}"/>
              </a:ext>
            </a:extLst>
          </p:cNvPr>
          <p:cNvSpPr>
            <a:spLocks noGrp="1"/>
          </p:cNvSpPr>
          <p:nvPr>
            <p:ph type="sldNum" sz="quarter" idx="4"/>
          </p:nvPr>
        </p:nvSpPr>
        <p:spPr/>
        <p:txBody>
          <a:bodyPr/>
          <a:lstStyle/>
          <a:p>
            <a:fld id="{8C2E478F-E849-4A8C-AF1F-CBCC78A7CBFA}" type="slidenum">
              <a:rPr lang="en-US" smtClean="0"/>
              <a:t>8</a:t>
            </a:fld>
            <a:endParaRPr lang="en-US" dirty="0"/>
          </a:p>
        </p:txBody>
      </p:sp>
      <p:sp>
        <p:nvSpPr>
          <p:cNvPr id="21" name="Flowchart: Terminator 20">
            <a:extLst>
              <a:ext uri="{FF2B5EF4-FFF2-40B4-BE49-F238E27FC236}">
                <a16:creationId xmlns:a16="http://schemas.microsoft.com/office/drawing/2014/main" id="{62C7260A-CFF2-C5FC-690F-5A9D6240B9FC}"/>
              </a:ext>
            </a:extLst>
          </p:cNvPr>
          <p:cNvSpPr/>
          <p:nvPr/>
        </p:nvSpPr>
        <p:spPr>
          <a:xfrm>
            <a:off x="3882042" y="1940557"/>
            <a:ext cx="1986742" cy="573989"/>
          </a:xfrm>
          <a:prstGeom prst="flowChartTermina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Flexible Work Hours</a:t>
            </a:r>
          </a:p>
        </p:txBody>
      </p:sp>
      <p:sp>
        <p:nvSpPr>
          <p:cNvPr id="23" name="Flowchart: Terminator 22">
            <a:extLst>
              <a:ext uri="{FF2B5EF4-FFF2-40B4-BE49-F238E27FC236}">
                <a16:creationId xmlns:a16="http://schemas.microsoft.com/office/drawing/2014/main" id="{9995E357-DBEF-03F5-E77E-7063AE5E6A53}"/>
              </a:ext>
            </a:extLst>
          </p:cNvPr>
          <p:cNvSpPr/>
          <p:nvPr/>
        </p:nvSpPr>
        <p:spPr>
          <a:xfrm>
            <a:off x="1137399" y="1064029"/>
            <a:ext cx="1986742" cy="573989"/>
          </a:xfrm>
          <a:prstGeom prst="flowChartTermina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Prepared for times ahead</a:t>
            </a:r>
          </a:p>
        </p:txBody>
      </p:sp>
      <p:sp>
        <p:nvSpPr>
          <p:cNvPr id="25" name="Flowchart: Terminator 24">
            <a:extLst>
              <a:ext uri="{FF2B5EF4-FFF2-40B4-BE49-F238E27FC236}">
                <a16:creationId xmlns:a16="http://schemas.microsoft.com/office/drawing/2014/main" id="{65DF80F6-3ED3-FFB3-EA9D-5CA2C720E185}"/>
              </a:ext>
            </a:extLst>
          </p:cNvPr>
          <p:cNvSpPr/>
          <p:nvPr/>
        </p:nvSpPr>
        <p:spPr>
          <a:xfrm>
            <a:off x="3562905" y="1064029"/>
            <a:ext cx="2416233" cy="573989"/>
          </a:xfrm>
          <a:prstGeom prst="flowChartTermina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Personalized Growth Trajectory</a:t>
            </a:r>
          </a:p>
        </p:txBody>
      </p:sp>
      <p:sp>
        <p:nvSpPr>
          <p:cNvPr id="26" name="Flowchart: Terminator 25">
            <a:extLst>
              <a:ext uri="{FF2B5EF4-FFF2-40B4-BE49-F238E27FC236}">
                <a16:creationId xmlns:a16="http://schemas.microsoft.com/office/drawing/2014/main" id="{B7E616CE-EF7F-57B0-A939-D7D00DD6B3CC}"/>
              </a:ext>
            </a:extLst>
          </p:cNvPr>
          <p:cNvSpPr/>
          <p:nvPr/>
        </p:nvSpPr>
        <p:spPr>
          <a:xfrm>
            <a:off x="8717159" y="1057520"/>
            <a:ext cx="1986742" cy="573989"/>
          </a:xfrm>
          <a:prstGeom prst="flowChartTermina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Diverse Roles &amp; Responsibilities</a:t>
            </a:r>
          </a:p>
        </p:txBody>
      </p:sp>
      <p:sp>
        <p:nvSpPr>
          <p:cNvPr id="27" name="Flowchart: Terminator 26">
            <a:extLst>
              <a:ext uri="{FF2B5EF4-FFF2-40B4-BE49-F238E27FC236}">
                <a16:creationId xmlns:a16="http://schemas.microsoft.com/office/drawing/2014/main" id="{97B552ED-AC70-96B7-779C-52A91405C29F}"/>
              </a:ext>
            </a:extLst>
          </p:cNvPr>
          <p:cNvSpPr/>
          <p:nvPr/>
        </p:nvSpPr>
        <p:spPr>
          <a:xfrm>
            <a:off x="6090216" y="1942867"/>
            <a:ext cx="1986742" cy="573989"/>
          </a:xfrm>
          <a:prstGeom prst="flowChartTermina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Creative Freedom</a:t>
            </a:r>
          </a:p>
        </p:txBody>
      </p:sp>
      <p:sp>
        <p:nvSpPr>
          <p:cNvPr id="28" name="Flowchart: Terminator 27">
            <a:extLst>
              <a:ext uri="{FF2B5EF4-FFF2-40B4-BE49-F238E27FC236}">
                <a16:creationId xmlns:a16="http://schemas.microsoft.com/office/drawing/2014/main" id="{63DF3650-18F6-D5D7-8415-630356B7C044}"/>
              </a:ext>
            </a:extLst>
          </p:cNvPr>
          <p:cNvSpPr/>
          <p:nvPr/>
        </p:nvSpPr>
        <p:spPr>
          <a:xfrm>
            <a:off x="6336827" y="1064029"/>
            <a:ext cx="1986742" cy="573989"/>
          </a:xfrm>
          <a:prstGeom prst="flowChartTermina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Decision Making Authority</a:t>
            </a:r>
          </a:p>
        </p:txBody>
      </p:sp>
    </p:spTree>
    <p:extLst>
      <p:ext uri="{BB962C8B-B14F-4D97-AF65-F5344CB8AC3E}">
        <p14:creationId xmlns:p14="http://schemas.microsoft.com/office/powerpoint/2010/main" val="27203617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24B42B-925B-494C-A986-BD85E8117E1E}"/>
              </a:ext>
            </a:extLst>
          </p:cNvPr>
          <p:cNvSpPr>
            <a:spLocks noGrp="1"/>
          </p:cNvSpPr>
          <p:nvPr>
            <p:ph type="title"/>
          </p:nvPr>
        </p:nvSpPr>
        <p:spPr/>
        <p:txBody>
          <a:bodyPr>
            <a:normAutofit/>
          </a:bodyPr>
          <a:lstStyle/>
          <a:p>
            <a:r>
              <a:rPr lang="en-US" dirty="0"/>
              <a:t>Excited?</a:t>
            </a:r>
          </a:p>
        </p:txBody>
      </p:sp>
      <p:pic>
        <p:nvPicPr>
          <p:cNvPr id="13" name="Picture Placeholder 12" descr="close up of computer on top of table against a brick wall">
            <a:extLst>
              <a:ext uri="{FF2B5EF4-FFF2-40B4-BE49-F238E27FC236}">
                <a16:creationId xmlns:a16="http://schemas.microsoft.com/office/drawing/2014/main" id="{90BB9493-60B4-4B89-89CE-E1F8BF6C4D12}"/>
              </a:ext>
            </a:extLst>
          </p:cNvPr>
          <p:cNvPicPr>
            <a:picLocks noGrp="1" noChangeAspect="1"/>
          </p:cNvPicPr>
          <p:nvPr>
            <p:ph type="pic" sz="quarter" idx="13"/>
          </p:nvPr>
        </p:nvPicPr>
        <p:blipFill rotWithShape="1">
          <a:blip r:embed="rId2" cstate="email">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rcRect l="20370" r="20370"/>
          <a:stretch/>
        </p:blipFill>
        <p:spPr/>
      </p:pic>
      <p:sp>
        <p:nvSpPr>
          <p:cNvPr id="5" name="Text Placeholder 4">
            <a:extLst>
              <a:ext uri="{FF2B5EF4-FFF2-40B4-BE49-F238E27FC236}">
                <a16:creationId xmlns:a16="http://schemas.microsoft.com/office/drawing/2014/main" id="{AF9B872F-6332-408E-9135-B871F0C90C00}"/>
              </a:ext>
            </a:extLst>
          </p:cNvPr>
          <p:cNvSpPr>
            <a:spLocks noGrp="1"/>
          </p:cNvSpPr>
          <p:nvPr>
            <p:ph type="body" idx="1"/>
          </p:nvPr>
        </p:nvSpPr>
        <p:spPr>
          <a:xfrm>
            <a:off x="6096000" y="4378134"/>
            <a:ext cx="2377440" cy="365125"/>
          </a:xfrm>
        </p:spPr>
        <p:txBody>
          <a:bodyPr/>
          <a:lstStyle/>
          <a:p>
            <a:r>
              <a:rPr lang="en-US" spc="300" dirty="0"/>
              <a:t>LOOKING AHEAD</a:t>
            </a:r>
          </a:p>
        </p:txBody>
      </p:sp>
      <p:sp>
        <p:nvSpPr>
          <p:cNvPr id="2" name="Slide Number Placeholder 1">
            <a:extLst>
              <a:ext uri="{FF2B5EF4-FFF2-40B4-BE49-F238E27FC236}">
                <a16:creationId xmlns:a16="http://schemas.microsoft.com/office/drawing/2014/main" id="{948DD8A0-BD53-4DBF-949B-0D64D12DADA9}"/>
              </a:ext>
            </a:extLst>
          </p:cNvPr>
          <p:cNvSpPr>
            <a:spLocks noGrp="1"/>
          </p:cNvSpPr>
          <p:nvPr>
            <p:ph type="sldNum" sz="quarter" idx="12"/>
          </p:nvPr>
        </p:nvSpPr>
        <p:spPr/>
        <p:txBody>
          <a:bodyPr/>
          <a:lstStyle/>
          <a:p>
            <a:fld id="{8C2E478F-E849-4A8C-AF1F-CBCC78A7CBFA}" type="slidenum">
              <a:rPr lang="en-US" smtClean="0"/>
              <a:t>9</a:t>
            </a:fld>
            <a:endParaRPr lang="en-US" dirty="0"/>
          </a:p>
        </p:txBody>
      </p:sp>
    </p:spTree>
    <p:extLst>
      <p:ext uri="{BB962C8B-B14F-4D97-AF65-F5344CB8AC3E}">
        <p14:creationId xmlns:p14="http://schemas.microsoft.com/office/powerpoint/2010/main" val="3164405530"/>
      </p:ext>
    </p:extLst>
  </p:cSld>
  <p:clrMapOvr>
    <a:masterClrMapping/>
  </p:clrMapOvr>
</p:sld>
</file>

<file path=ppt/theme/theme1.xml><?xml version="1.0" encoding="utf-8"?>
<a:theme xmlns:a="http://schemas.openxmlformats.org/drawingml/2006/main" name="Office Theme">
  <a:themeElements>
    <a:clrScheme name="Custom 5">
      <a:dk1>
        <a:sysClr val="windowText" lastClr="000000"/>
      </a:dk1>
      <a:lt1>
        <a:sysClr val="window" lastClr="FFFFFF"/>
      </a:lt1>
      <a:dk2>
        <a:srgbClr val="44546A"/>
      </a:dk2>
      <a:lt2>
        <a:srgbClr val="E7E6E6"/>
      </a:lt2>
      <a:accent1>
        <a:srgbClr val="A53F52"/>
      </a:accent1>
      <a:accent2>
        <a:srgbClr val="E99757"/>
      </a:accent2>
      <a:accent3>
        <a:srgbClr val="2F3342"/>
      </a:accent3>
      <a:accent4>
        <a:srgbClr val="2C2153"/>
      </a:accent4>
      <a:accent5>
        <a:srgbClr val="01023B"/>
      </a:accent5>
      <a:accent6>
        <a:srgbClr val="7F7F7F"/>
      </a:accent6>
      <a:hlink>
        <a:srgbClr val="3A3838"/>
      </a:hlink>
      <a:folHlink>
        <a:srgbClr val="D0CECE"/>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ch presentation" id="{969BE826-8665-45F1-A77E-2C1BF61E0D92}" vid="{76896FC0-3EF9-4C10-B34C-BB4B0D9C6D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_ip_UnifiedCompliancePolicyUIAction xmlns="http://schemas.microsoft.com/sharepoint/v3" xsi:nil="true"/>
    <Image xmlns="71af3243-3dd4-4a8d-8c0d-dd76da1f02a5">
      <Url xsi:nil="true"/>
      <Description xsi:nil="true"/>
    </Image>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3D5DB56-3A71-4638-9571-EE877FD66E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002A8ED-1331-4C1D-8649-743D7BE164DD}">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99E4EAC9-33DC-4CF0-BA31-C98F61CE4785}">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{CFEA9B8B-83B5-4437-87A5-675530479BB9}tf55661986_win32</Template>
  <TotalTime>86</TotalTime>
  <Words>697</Words>
  <Application>Microsoft Office PowerPoint</Application>
  <PresentationFormat>Widescreen</PresentationFormat>
  <Paragraphs>91</Paragraphs>
  <Slides>13</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Söhne</vt:lpstr>
      <vt:lpstr>Wingdings</vt:lpstr>
      <vt:lpstr>Office Theme</vt:lpstr>
      <vt:lpstr>SCOpe of entrepreneurship.</vt:lpstr>
      <vt:lpstr>Agenda</vt:lpstr>
      <vt:lpstr>INTRODUCTION</vt:lpstr>
      <vt:lpstr>Key advantages</vt:lpstr>
      <vt:lpstr>Key advantages </vt:lpstr>
      <vt:lpstr>Mindset &amp; Qualities</vt:lpstr>
      <vt:lpstr>A success story</vt:lpstr>
      <vt:lpstr>Career trajectory</vt:lpstr>
      <vt:lpstr>Excited?</vt:lpstr>
      <vt:lpstr>Financial Growth</vt:lpstr>
      <vt:lpstr>Resources &amp; opportunities</vt:lpstr>
      <vt:lpstr>Closing</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SCOpe of entrepreneurship.</dc:title>
  <dc:creator>Aimon Shakeel</dc:creator>
  <cp:lastModifiedBy>Aimon Shakeel</cp:lastModifiedBy>
  <cp:revision>1</cp:revision>
  <dcterms:created xsi:type="dcterms:W3CDTF">2023-11-19T04:37:49Z</dcterms:created>
  <dcterms:modified xsi:type="dcterms:W3CDTF">2023-11-19T06:04:28Z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