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00" d="100"/>
          <a:sy n="100" d="100"/>
        </p:scale>
        <p:origin x="29" y="-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E2F0-6B07-46DE-BB24-D0EABE0B7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FC969-EA95-4820-8D41-0025500B2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48B5-26DB-4D94-9493-680EFE47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8F653-E1B1-4D54-A46B-F29C8632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21B6-99C9-473A-9245-6FB20627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A2-1008-48F2-9E15-5AD57564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F4957-3029-4C49-A970-35D64188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24A8-C13A-4DFA-BA10-9821EE5D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F3BC-3CAB-45BE-B92B-8BF2836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D4A8-D265-4BEA-9FAE-0E931800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3A125-3CA1-48BF-8508-32A401A9A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45FF5-E2EB-4C91-8411-CF558B92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25CC-AAA6-41EC-8A5E-6484BAE9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975E-0CBB-4AFE-8D40-6CAE9A5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7064-28D1-4A61-9967-942AC84B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6B31-6B8A-48B1-A922-F1B9C600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8F1C-945B-4B0A-A11A-5A0A8D42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65EA-45BF-4808-9583-0A71303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F762-3E2B-4806-B79E-8C47401A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72E22-62DB-4D72-8E4D-9160A21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DC40-AE04-4F46-9894-D952B7BD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E79F-8AF2-405B-9E3D-DD4ED882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09A6-A37C-4619-987C-7B8194A4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A9C4-04B0-48B5-B4D6-E844C733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3138-A343-4C56-B0F5-98C477A9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E55A-BB7D-4655-BD0A-972466E9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7A5A-6792-4E3E-B24C-590E6856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4C455-E6F8-4058-A4E8-93418176D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5FFED-0482-4366-BA31-3CDA8CE4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0B4C-4D02-4B2E-AC52-AF986B61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1987-74D6-413A-8404-18E662D8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3250-309E-4AA0-A53F-F41A06A5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33BA2-071E-4CFB-8FB5-5C41997D5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A70C5-A063-4AA3-877E-793FC56D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15A2A-28FE-40EE-8C17-AD204D184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F7C0E-AA24-440D-BF77-88B9EAF89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33351-BF18-4B81-A67A-1012CA72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279E5-2BE1-4A66-AD95-185CA4E1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EA5A8-8932-4E0D-92CB-FB9755D7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0CA4-31AC-4CF9-9C40-64F88DE9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227DF-50F4-4017-A8E3-B26C9ED2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86A59-B148-443F-A6D0-F91441D4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497F-9054-4CBA-8EA1-7D460E30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97BF4-4ECB-4C2E-B8CC-AF2EDBF7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03152-0517-431D-BFC7-44EAC2D0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7F032-AE84-4E8D-B4A6-BC343A28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6F19-93CF-4F25-9BE8-5BD9F9D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DB9F-3826-4B64-A7A4-C4A6073A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70A4-918E-4E80-8FE9-3CA31DFDB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37DCB-304E-4D47-BEF0-1BBF51BA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DB935-AD36-4452-88B1-A6CF622D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5D625-0506-4017-9808-B22479B8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2894-4415-4F80-917C-23B6F882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84E8B-234D-4BA9-92F7-025D963B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3A143-958C-4C9D-BA85-1AD5CF54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AA32F-9A7A-404C-9C7B-534D3183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506CF-78AC-4DC8-B3AF-96FAB559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1324E-7182-4CCE-89C7-68D483E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0F9FC-05DB-459B-8DDE-91256FA5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589B7-4A38-4590-B0F0-F24797D8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62A0-56D6-4F0E-931D-9030FFEB4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E6C4-E2B5-4993-A983-93BFE2454AE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7CF4-63CB-4480-A7F0-5A62B52B7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C90B-2AF1-4C99-8C62-D0B354FF7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C06297-821E-46B0-8AF2-676C946AD207}"/>
              </a:ext>
            </a:extLst>
          </p:cNvPr>
          <p:cNvSpPr/>
          <p:nvPr/>
        </p:nvSpPr>
        <p:spPr>
          <a:xfrm>
            <a:off x="1567165" y="2434601"/>
            <a:ext cx="687653" cy="880993"/>
          </a:xfrm>
          <a:custGeom>
            <a:avLst/>
            <a:gdLst>
              <a:gd name="connsiteX0" fmla="*/ 592752 w 986098"/>
              <a:gd name="connsiteY0" fmla="*/ 1104559 h 1104600"/>
              <a:gd name="connsiteX1" fmla="*/ 13912 w 986098"/>
              <a:gd name="connsiteY1" fmla="*/ 613803 h 1104600"/>
              <a:gd name="connsiteX2" fmla="*/ 240415 w 986098"/>
              <a:gd name="connsiteY2" fmla="*/ 39157 h 1104600"/>
              <a:gd name="connsiteX3" fmla="*/ 903145 w 986098"/>
              <a:gd name="connsiteY3" fmla="*/ 110464 h 1104600"/>
              <a:gd name="connsiteX4" fmla="*/ 945090 w 986098"/>
              <a:gd name="connsiteY4" fmla="*/ 588636 h 1104600"/>
              <a:gd name="connsiteX5" fmla="*/ 592752 w 986098"/>
              <a:gd name="connsiteY5" fmla="*/ 1104559 h 1104600"/>
              <a:gd name="connsiteX0" fmla="*/ 580147 w 973493"/>
              <a:gd name="connsiteY0" fmla="*/ 1104559 h 1139938"/>
              <a:gd name="connsiteX1" fmla="*/ 156503 w 973493"/>
              <a:gd name="connsiteY1" fmla="*/ 1041505 h 1139938"/>
              <a:gd name="connsiteX2" fmla="*/ 1307 w 973493"/>
              <a:gd name="connsiteY2" fmla="*/ 613803 h 1139938"/>
              <a:gd name="connsiteX3" fmla="*/ 227810 w 973493"/>
              <a:gd name="connsiteY3" fmla="*/ 39157 h 1139938"/>
              <a:gd name="connsiteX4" fmla="*/ 890540 w 973493"/>
              <a:gd name="connsiteY4" fmla="*/ 110464 h 1139938"/>
              <a:gd name="connsiteX5" fmla="*/ 932485 w 973493"/>
              <a:gd name="connsiteY5" fmla="*/ 588636 h 1139938"/>
              <a:gd name="connsiteX6" fmla="*/ 580147 w 973493"/>
              <a:gd name="connsiteY6" fmla="*/ 1104559 h 1139938"/>
              <a:gd name="connsiteX0" fmla="*/ 580147 w 932917"/>
              <a:gd name="connsiteY0" fmla="*/ 1078524 h 1113903"/>
              <a:gd name="connsiteX1" fmla="*/ 156503 w 932917"/>
              <a:gd name="connsiteY1" fmla="*/ 1015470 h 1113903"/>
              <a:gd name="connsiteX2" fmla="*/ 1307 w 932917"/>
              <a:gd name="connsiteY2" fmla="*/ 587768 h 1113903"/>
              <a:gd name="connsiteX3" fmla="*/ 227810 w 932917"/>
              <a:gd name="connsiteY3" fmla="*/ 13122 h 1113903"/>
              <a:gd name="connsiteX4" fmla="*/ 643065 w 932917"/>
              <a:gd name="connsiteY4" fmla="*/ 215668 h 1113903"/>
              <a:gd name="connsiteX5" fmla="*/ 932485 w 932917"/>
              <a:gd name="connsiteY5" fmla="*/ 562601 h 1113903"/>
              <a:gd name="connsiteX6" fmla="*/ 580147 w 932917"/>
              <a:gd name="connsiteY6" fmla="*/ 1078524 h 1113903"/>
              <a:gd name="connsiteX0" fmla="*/ 580147 w 948144"/>
              <a:gd name="connsiteY0" fmla="*/ 1132568 h 1167947"/>
              <a:gd name="connsiteX1" fmla="*/ 156503 w 948144"/>
              <a:gd name="connsiteY1" fmla="*/ 1069514 h 1167947"/>
              <a:gd name="connsiteX2" fmla="*/ 1307 w 948144"/>
              <a:gd name="connsiteY2" fmla="*/ 641812 h 1167947"/>
              <a:gd name="connsiteX3" fmla="*/ 227810 w 948144"/>
              <a:gd name="connsiteY3" fmla="*/ 67166 h 1167947"/>
              <a:gd name="connsiteX4" fmla="*/ 819234 w 948144"/>
              <a:gd name="connsiteY4" fmla="*/ 72853 h 1167947"/>
              <a:gd name="connsiteX5" fmla="*/ 932485 w 948144"/>
              <a:gd name="connsiteY5" fmla="*/ 616645 h 1167947"/>
              <a:gd name="connsiteX6" fmla="*/ 580147 w 948144"/>
              <a:gd name="connsiteY6" fmla="*/ 1132568 h 1167947"/>
              <a:gd name="connsiteX0" fmla="*/ 580147 w 951765"/>
              <a:gd name="connsiteY0" fmla="*/ 1132568 h 1167947"/>
              <a:gd name="connsiteX1" fmla="*/ 156503 w 951765"/>
              <a:gd name="connsiteY1" fmla="*/ 1069514 h 1167947"/>
              <a:gd name="connsiteX2" fmla="*/ 1307 w 951765"/>
              <a:gd name="connsiteY2" fmla="*/ 641812 h 1167947"/>
              <a:gd name="connsiteX3" fmla="*/ 227810 w 951765"/>
              <a:gd name="connsiteY3" fmla="*/ 67166 h 1167947"/>
              <a:gd name="connsiteX4" fmla="*/ 819234 w 951765"/>
              <a:gd name="connsiteY4" fmla="*/ 72853 h 1167947"/>
              <a:gd name="connsiteX5" fmla="*/ 932485 w 951765"/>
              <a:gd name="connsiteY5" fmla="*/ 616645 h 1167947"/>
              <a:gd name="connsiteX6" fmla="*/ 580147 w 951765"/>
              <a:gd name="connsiteY6" fmla="*/ 1132568 h 1167947"/>
              <a:gd name="connsiteX0" fmla="*/ 580147 w 889242"/>
              <a:gd name="connsiteY0" fmla="*/ 1132568 h 1159722"/>
              <a:gd name="connsiteX1" fmla="*/ 156503 w 889242"/>
              <a:gd name="connsiteY1" fmla="*/ 1069514 h 1159722"/>
              <a:gd name="connsiteX2" fmla="*/ 1307 w 889242"/>
              <a:gd name="connsiteY2" fmla="*/ 641812 h 1159722"/>
              <a:gd name="connsiteX3" fmla="*/ 227810 w 889242"/>
              <a:gd name="connsiteY3" fmla="*/ 67166 h 1159722"/>
              <a:gd name="connsiteX4" fmla="*/ 819234 w 889242"/>
              <a:gd name="connsiteY4" fmla="*/ 72853 h 1159722"/>
              <a:gd name="connsiteX5" fmla="*/ 815039 w 889242"/>
              <a:gd name="connsiteY5" fmla="*/ 727692 h 1159722"/>
              <a:gd name="connsiteX6" fmla="*/ 580147 w 889242"/>
              <a:gd name="connsiteY6" fmla="*/ 1132568 h 1159722"/>
              <a:gd name="connsiteX0" fmla="*/ 580147 w 834478"/>
              <a:gd name="connsiteY0" fmla="*/ 1135314 h 1162468"/>
              <a:gd name="connsiteX1" fmla="*/ 156503 w 834478"/>
              <a:gd name="connsiteY1" fmla="*/ 1072260 h 1162468"/>
              <a:gd name="connsiteX2" fmla="*/ 1307 w 834478"/>
              <a:gd name="connsiteY2" fmla="*/ 644558 h 1162468"/>
              <a:gd name="connsiteX3" fmla="*/ 227810 w 834478"/>
              <a:gd name="connsiteY3" fmla="*/ 69912 h 1162468"/>
              <a:gd name="connsiteX4" fmla="*/ 726956 w 834478"/>
              <a:gd name="connsiteY4" fmla="*/ 70552 h 1162468"/>
              <a:gd name="connsiteX5" fmla="*/ 815039 w 834478"/>
              <a:gd name="connsiteY5" fmla="*/ 730438 h 1162468"/>
              <a:gd name="connsiteX6" fmla="*/ 580147 w 834478"/>
              <a:gd name="connsiteY6" fmla="*/ 1135314 h 1162468"/>
              <a:gd name="connsiteX0" fmla="*/ 580147 w 934791"/>
              <a:gd name="connsiteY0" fmla="*/ 1257128 h 1284282"/>
              <a:gd name="connsiteX1" fmla="*/ 156503 w 934791"/>
              <a:gd name="connsiteY1" fmla="*/ 1194074 h 1284282"/>
              <a:gd name="connsiteX2" fmla="*/ 1307 w 934791"/>
              <a:gd name="connsiteY2" fmla="*/ 766372 h 1284282"/>
              <a:gd name="connsiteX3" fmla="*/ 227810 w 934791"/>
              <a:gd name="connsiteY3" fmla="*/ 191726 h 1284282"/>
              <a:gd name="connsiteX4" fmla="*/ 877957 w 934791"/>
              <a:gd name="connsiteY4" fmla="*/ 30842 h 1284282"/>
              <a:gd name="connsiteX5" fmla="*/ 815039 w 934791"/>
              <a:gd name="connsiteY5" fmla="*/ 852252 h 1284282"/>
              <a:gd name="connsiteX6" fmla="*/ 580147 w 934791"/>
              <a:gd name="connsiteY6" fmla="*/ 1257128 h 1284282"/>
              <a:gd name="connsiteX0" fmla="*/ 580147 w 934791"/>
              <a:gd name="connsiteY0" fmla="*/ 1263427 h 1290581"/>
              <a:gd name="connsiteX1" fmla="*/ 156503 w 934791"/>
              <a:gd name="connsiteY1" fmla="*/ 1200373 h 1290581"/>
              <a:gd name="connsiteX2" fmla="*/ 1307 w 934791"/>
              <a:gd name="connsiteY2" fmla="*/ 772671 h 1290581"/>
              <a:gd name="connsiteX3" fmla="*/ 227810 w 934791"/>
              <a:gd name="connsiteY3" fmla="*/ 198025 h 1290581"/>
              <a:gd name="connsiteX4" fmla="*/ 877957 w 934791"/>
              <a:gd name="connsiteY4" fmla="*/ 37141 h 1290581"/>
              <a:gd name="connsiteX5" fmla="*/ 815039 w 934791"/>
              <a:gd name="connsiteY5" fmla="*/ 858551 h 1290581"/>
              <a:gd name="connsiteX6" fmla="*/ 580147 w 934791"/>
              <a:gd name="connsiteY6" fmla="*/ 1263427 h 1290581"/>
              <a:gd name="connsiteX0" fmla="*/ 580147 w 916257"/>
              <a:gd name="connsiteY0" fmla="*/ 1263427 h 1299927"/>
              <a:gd name="connsiteX1" fmla="*/ 156503 w 916257"/>
              <a:gd name="connsiteY1" fmla="*/ 1200373 h 1299927"/>
              <a:gd name="connsiteX2" fmla="*/ 1307 w 916257"/>
              <a:gd name="connsiteY2" fmla="*/ 772671 h 1299927"/>
              <a:gd name="connsiteX3" fmla="*/ 227810 w 916257"/>
              <a:gd name="connsiteY3" fmla="*/ 198025 h 1299927"/>
              <a:gd name="connsiteX4" fmla="*/ 877957 w 916257"/>
              <a:gd name="connsiteY4" fmla="*/ 37141 h 1299927"/>
              <a:gd name="connsiteX5" fmla="*/ 689205 w 916257"/>
              <a:gd name="connsiteY5" fmla="*/ 732361 h 1299927"/>
              <a:gd name="connsiteX6" fmla="*/ 580147 w 916257"/>
              <a:gd name="connsiteY6" fmla="*/ 1263427 h 1299927"/>
              <a:gd name="connsiteX0" fmla="*/ 580147 w 930538"/>
              <a:gd name="connsiteY0" fmla="*/ 1263427 h 1299927"/>
              <a:gd name="connsiteX1" fmla="*/ 156503 w 930538"/>
              <a:gd name="connsiteY1" fmla="*/ 1200373 h 1299927"/>
              <a:gd name="connsiteX2" fmla="*/ 1307 w 930538"/>
              <a:gd name="connsiteY2" fmla="*/ 772671 h 1299927"/>
              <a:gd name="connsiteX3" fmla="*/ 227810 w 930538"/>
              <a:gd name="connsiteY3" fmla="*/ 198025 h 1299927"/>
              <a:gd name="connsiteX4" fmla="*/ 877957 w 930538"/>
              <a:gd name="connsiteY4" fmla="*/ 37141 h 1299927"/>
              <a:gd name="connsiteX5" fmla="*/ 689205 w 930538"/>
              <a:gd name="connsiteY5" fmla="*/ 732361 h 1299927"/>
              <a:gd name="connsiteX6" fmla="*/ 580147 w 930538"/>
              <a:gd name="connsiteY6" fmla="*/ 1263427 h 1299927"/>
              <a:gd name="connsiteX0" fmla="*/ 529813 w 917050"/>
              <a:gd name="connsiteY0" fmla="*/ 1243236 h 1285522"/>
              <a:gd name="connsiteX1" fmla="*/ 156503 w 917050"/>
              <a:gd name="connsiteY1" fmla="*/ 1200373 h 1285522"/>
              <a:gd name="connsiteX2" fmla="*/ 1307 w 917050"/>
              <a:gd name="connsiteY2" fmla="*/ 772671 h 1285522"/>
              <a:gd name="connsiteX3" fmla="*/ 227810 w 917050"/>
              <a:gd name="connsiteY3" fmla="*/ 198025 h 1285522"/>
              <a:gd name="connsiteX4" fmla="*/ 877957 w 917050"/>
              <a:gd name="connsiteY4" fmla="*/ 37141 h 1285522"/>
              <a:gd name="connsiteX5" fmla="*/ 689205 w 917050"/>
              <a:gd name="connsiteY5" fmla="*/ 732361 h 1285522"/>
              <a:gd name="connsiteX6" fmla="*/ 529813 w 917050"/>
              <a:gd name="connsiteY6" fmla="*/ 1243236 h 1285522"/>
              <a:gd name="connsiteX0" fmla="*/ 529813 w 917050"/>
              <a:gd name="connsiteY0" fmla="*/ 1243236 h 1285522"/>
              <a:gd name="connsiteX1" fmla="*/ 156503 w 917050"/>
              <a:gd name="connsiteY1" fmla="*/ 1200373 h 1285522"/>
              <a:gd name="connsiteX2" fmla="*/ 1307 w 917050"/>
              <a:gd name="connsiteY2" fmla="*/ 772671 h 1285522"/>
              <a:gd name="connsiteX3" fmla="*/ 227810 w 917050"/>
              <a:gd name="connsiteY3" fmla="*/ 198025 h 1285522"/>
              <a:gd name="connsiteX4" fmla="*/ 877957 w 917050"/>
              <a:gd name="connsiteY4" fmla="*/ 37141 h 1285522"/>
              <a:gd name="connsiteX5" fmla="*/ 689205 w 917050"/>
              <a:gd name="connsiteY5" fmla="*/ 732361 h 1285522"/>
              <a:gd name="connsiteX6" fmla="*/ 529813 w 917050"/>
              <a:gd name="connsiteY6" fmla="*/ 1243236 h 1285522"/>
              <a:gd name="connsiteX0" fmla="*/ 529813 w 856905"/>
              <a:gd name="connsiteY0" fmla="*/ 1188161 h 1230447"/>
              <a:gd name="connsiteX1" fmla="*/ 156503 w 856905"/>
              <a:gd name="connsiteY1" fmla="*/ 1145298 h 1230447"/>
              <a:gd name="connsiteX2" fmla="*/ 1307 w 856905"/>
              <a:gd name="connsiteY2" fmla="*/ 717596 h 1230447"/>
              <a:gd name="connsiteX3" fmla="*/ 227810 w 856905"/>
              <a:gd name="connsiteY3" fmla="*/ 142950 h 1230447"/>
              <a:gd name="connsiteX4" fmla="*/ 810845 w 856905"/>
              <a:gd name="connsiteY4" fmla="*/ 47687 h 1230447"/>
              <a:gd name="connsiteX5" fmla="*/ 689205 w 856905"/>
              <a:gd name="connsiteY5" fmla="*/ 677286 h 1230447"/>
              <a:gd name="connsiteX6" fmla="*/ 529813 w 856905"/>
              <a:gd name="connsiteY6" fmla="*/ 1188161 h 1230447"/>
              <a:gd name="connsiteX0" fmla="*/ 529813 w 835030"/>
              <a:gd name="connsiteY0" fmla="*/ 1146563 h 1188849"/>
              <a:gd name="connsiteX1" fmla="*/ 156503 w 835030"/>
              <a:gd name="connsiteY1" fmla="*/ 1103700 h 1188849"/>
              <a:gd name="connsiteX2" fmla="*/ 1307 w 835030"/>
              <a:gd name="connsiteY2" fmla="*/ 675998 h 1188849"/>
              <a:gd name="connsiteX3" fmla="*/ 227810 w 835030"/>
              <a:gd name="connsiteY3" fmla="*/ 101352 h 1188849"/>
              <a:gd name="connsiteX4" fmla="*/ 785678 w 835030"/>
              <a:gd name="connsiteY4" fmla="*/ 61612 h 1188849"/>
              <a:gd name="connsiteX5" fmla="*/ 689205 w 835030"/>
              <a:gd name="connsiteY5" fmla="*/ 635688 h 1188849"/>
              <a:gd name="connsiteX6" fmla="*/ 529813 w 835030"/>
              <a:gd name="connsiteY6" fmla="*/ 1146563 h 1188849"/>
              <a:gd name="connsiteX0" fmla="*/ 529813 w 835030"/>
              <a:gd name="connsiteY0" fmla="*/ 1179550 h 1221836"/>
              <a:gd name="connsiteX1" fmla="*/ 156503 w 835030"/>
              <a:gd name="connsiteY1" fmla="*/ 1136687 h 1221836"/>
              <a:gd name="connsiteX2" fmla="*/ 1307 w 835030"/>
              <a:gd name="connsiteY2" fmla="*/ 708985 h 1221836"/>
              <a:gd name="connsiteX3" fmla="*/ 227810 w 835030"/>
              <a:gd name="connsiteY3" fmla="*/ 134339 h 1221836"/>
              <a:gd name="connsiteX4" fmla="*/ 785678 w 835030"/>
              <a:gd name="connsiteY4" fmla="*/ 94599 h 1221836"/>
              <a:gd name="connsiteX5" fmla="*/ 689205 w 835030"/>
              <a:gd name="connsiteY5" fmla="*/ 668675 h 1221836"/>
              <a:gd name="connsiteX6" fmla="*/ 529813 w 835030"/>
              <a:gd name="connsiteY6" fmla="*/ 1179550 h 1221836"/>
              <a:gd name="connsiteX0" fmla="*/ 529813 w 884072"/>
              <a:gd name="connsiteY0" fmla="*/ 1179550 h 1221836"/>
              <a:gd name="connsiteX1" fmla="*/ 156503 w 884072"/>
              <a:gd name="connsiteY1" fmla="*/ 1136687 h 1221836"/>
              <a:gd name="connsiteX2" fmla="*/ 1307 w 884072"/>
              <a:gd name="connsiteY2" fmla="*/ 708985 h 1221836"/>
              <a:gd name="connsiteX3" fmla="*/ 227810 w 884072"/>
              <a:gd name="connsiteY3" fmla="*/ 134339 h 1221836"/>
              <a:gd name="connsiteX4" fmla="*/ 785678 w 884072"/>
              <a:gd name="connsiteY4" fmla="*/ 94599 h 1221836"/>
              <a:gd name="connsiteX5" fmla="*/ 689205 w 884072"/>
              <a:gd name="connsiteY5" fmla="*/ 668675 h 1221836"/>
              <a:gd name="connsiteX6" fmla="*/ 529813 w 884072"/>
              <a:gd name="connsiteY6" fmla="*/ 1179550 h 1221836"/>
              <a:gd name="connsiteX0" fmla="*/ 529813 w 915360"/>
              <a:gd name="connsiteY0" fmla="*/ 1179550 h 1221836"/>
              <a:gd name="connsiteX1" fmla="*/ 156503 w 915360"/>
              <a:gd name="connsiteY1" fmla="*/ 1136687 h 1221836"/>
              <a:gd name="connsiteX2" fmla="*/ 1307 w 915360"/>
              <a:gd name="connsiteY2" fmla="*/ 708985 h 1221836"/>
              <a:gd name="connsiteX3" fmla="*/ 227810 w 915360"/>
              <a:gd name="connsiteY3" fmla="*/ 134339 h 1221836"/>
              <a:gd name="connsiteX4" fmla="*/ 785678 w 915360"/>
              <a:gd name="connsiteY4" fmla="*/ 94599 h 1221836"/>
              <a:gd name="connsiteX5" fmla="*/ 689205 w 915360"/>
              <a:gd name="connsiteY5" fmla="*/ 668675 h 1221836"/>
              <a:gd name="connsiteX6" fmla="*/ 529813 w 915360"/>
              <a:gd name="connsiteY6" fmla="*/ 1179550 h 1221836"/>
              <a:gd name="connsiteX0" fmla="*/ 529813 w 854854"/>
              <a:gd name="connsiteY0" fmla="*/ 1179550 h 1221836"/>
              <a:gd name="connsiteX1" fmla="*/ 156503 w 854854"/>
              <a:gd name="connsiteY1" fmla="*/ 1136687 h 1221836"/>
              <a:gd name="connsiteX2" fmla="*/ 1307 w 854854"/>
              <a:gd name="connsiteY2" fmla="*/ 708985 h 1221836"/>
              <a:gd name="connsiteX3" fmla="*/ 227810 w 854854"/>
              <a:gd name="connsiteY3" fmla="*/ 134339 h 1221836"/>
              <a:gd name="connsiteX4" fmla="*/ 785678 w 854854"/>
              <a:gd name="connsiteY4" fmla="*/ 94599 h 1221836"/>
              <a:gd name="connsiteX5" fmla="*/ 689205 w 854854"/>
              <a:gd name="connsiteY5" fmla="*/ 668675 h 1221836"/>
              <a:gd name="connsiteX6" fmla="*/ 529813 w 854854"/>
              <a:gd name="connsiteY6" fmla="*/ 1179550 h 1221836"/>
              <a:gd name="connsiteX0" fmla="*/ 529813 w 853040"/>
              <a:gd name="connsiteY0" fmla="*/ 1179550 h 1221836"/>
              <a:gd name="connsiteX1" fmla="*/ 156503 w 853040"/>
              <a:gd name="connsiteY1" fmla="*/ 1136687 h 1221836"/>
              <a:gd name="connsiteX2" fmla="*/ 1307 w 853040"/>
              <a:gd name="connsiteY2" fmla="*/ 708985 h 1221836"/>
              <a:gd name="connsiteX3" fmla="*/ 227810 w 853040"/>
              <a:gd name="connsiteY3" fmla="*/ 134339 h 1221836"/>
              <a:gd name="connsiteX4" fmla="*/ 785678 w 853040"/>
              <a:gd name="connsiteY4" fmla="*/ 94599 h 1221836"/>
              <a:gd name="connsiteX5" fmla="*/ 689205 w 853040"/>
              <a:gd name="connsiteY5" fmla="*/ 668675 h 1221836"/>
              <a:gd name="connsiteX6" fmla="*/ 529813 w 853040"/>
              <a:gd name="connsiteY6" fmla="*/ 1179550 h 1221836"/>
              <a:gd name="connsiteX0" fmla="*/ 529813 w 853040"/>
              <a:gd name="connsiteY0" fmla="*/ 1215131 h 1257417"/>
              <a:gd name="connsiteX1" fmla="*/ 156503 w 853040"/>
              <a:gd name="connsiteY1" fmla="*/ 1172268 h 1257417"/>
              <a:gd name="connsiteX2" fmla="*/ 1307 w 853040"/>
              <a:gd name="connsiteY2" fmla="*/ 744566 h 1257417"/>
              <a:gd name="connsiteX3" fmla="*/ 227810 w 853040"/>
              <a:gd name="connsiteY3" fmla="*/ 169920 h 1257417"/>
              <a:gd name="connsiteX4" fmla="*/ 785678 w 853040"/>
              <a:gd name="connsiteY4" fmla="*/ 130180 h 1257417"/>
              <a:gd name="connsiteX5" fmla="*/ 689205 w 853040"/>
              <a:gd name="connsiteY5" fmla="*/ 704256 h 1257417"/>
              <a:gd name="connsiteX6" fmla="*/ 529813 w 853040"/>
              <a:gd name="connsiteY6" fmla="*/ 1215131 h 1257417"/>
              <a:gd name="connsiteX0" fmla="*/ 529813 w 853040"/>
              <a:gd name="connsiteY0" fmla="*/ 1195091 h 1237377"/>
              <a:gd name="connsiteX1" fmla="*/ 156503 w 853040"/>
              <a:gd name="connsiteY1" fmla="*/ 1152228 h 1237377"/>
              <a:gd name="connsiteX2" fmla="*/ 1307 w 853040"/>
              <a:gd name="connsiteY2" fmla="*/ 724526 h 1237377"/>
              <a:gd name="connsiteX3" fmla="*/ 227810 w 853040"/>
              <a:gd name="connsiteY3" fmla="*/ 149880 h 1237377"/>
              <a:gd name="connsiteX4" fmla="*/ 785678 w 853040"/>
              <a:gd name="connsiteY4" fmla="*/ 110140 h 1237377"/>
              <a:gd name="connsiteX5" fmla="*/ 689205 w 853040"/>
              <a:gd name="connsiteY5" fmla="*/ 684216 h 1237377"/>
              <a:gd name="connsiteX6" fmla="*/ 529813 w 853040"/>
              <a:gd name="connsiteY6" fmla="*/ 1195091 h 1237377"/>
              <a:gd name="connsiteX0" fmla="*/ 542963 w 866190"/>
              <a:gd name="connsiteY0" fmla="*/ 1235197 h 1277483"/>
              <a:gd name="connsiteX1" fmla="*/ 169653 w 866190"/>
              <a:gd name="connsiteY1" fmla="*/ 1192334 h 1277483"/>
              <a:gd name="connsiteX2" fmla="*/ 14457 w 866190"/>
              <a:gd name="connsiteY2" fmla="*/ 764632 h 1277483"/>
              <a:gd name="connsiteX3" fmla="*/ 240960 w 866190"/>
              <a:gd name="connsiteY3" fmla="*/ 189986 h 1277483"/>
              <a:gd name="connsiteX4" fmla="*/ 798828 w 866190"/>
              <a:gd name="connsiteY4" fmla="*/ 150246 h 1277483"/>
              <a:gd name="connsiteX5" fmla="*/ 702355 w 866190"/>
              <a:gd name="connsiteY5" fmla="*/ 724322 h 1277483"/>
              <a:gd name="connsiteX6" fmla="*/ 542963 w 866190"/>
              <a:gd name="connsiteY6" fmla="*/ 1235197 h 1277483"/>
              <a:gd name="connsiteX0" fmla="*/ 529813 w 853040"/>
              <a:gd name="connsiteY0" fmla="*/ 1215244 h 1257530"/>
              <a:gd name="connsiteX1" fmla="*/ 156503 w 853040"/>
              <a:gd name="connsiteY1" fmla="*/ 1172381 h 1257530"/>
              <a:gd name="connsiteX2" fmla="*/ 1307 w 853040"/>
              <a:gd name="connsiteY2" fmla="*/ 744679 h 1257530"/>
              <a:gd name="connsiteX3" fmla="*/ 227810 w 853040"/>
              <a:gd name="connsiteY3" fmla="*/ 170033 h 1257530"/>
              <a:gd name="connsiteX4" fmla="*/ 785678 w 853040"/>
              <a:gd name="connsiteY4" fmla="*/ 130293 h 1257530"/>
              <a:gd name="connsiteX5" fmla="*/ 689205 w 853040"/>
              <a:gd name="connsiteY5" fmla="*/ 704369 h 1257530"/>
              <a:gd name="connsiteX6" fmla="*/ 529813 w 853040"/>
              <a:gd name="connsiteY6" fmla="*/ 1215244 h 1257530"/>
              <a:gd name="connsiteX0" fmla="*/ 529813 w 853040"/>
              <a:gd name="connsiteY0" fmla="*/ 1203279 h 1245565"/>
              <a:gd name="connsiteX1" fmla="*/ 156503 w 853040"/>
              <a:gd name="connsiteY1" fmla="*/ 1160416 h 1245565"/>
              <a:gd name="connsiteX2" fmla="*/ 1307 w 853040"/>
              <a:gd name="connsiteY2" fmla="*/ 732714 h 1245565"/>
              <a:gd name="connsiteX3" fmla="*/ 227810 w 853040"/>
              <a:gd name="connsiteY3" fmla="*/ 158068 h 1245565"/>
              <a:gd name="connsiteX4" fmla="*/ 785678 w 853040"/>
              <a:gd name="connsiteY4" fmla="*/ 118328 h 1245565"/>
              <a:gd name="connsiteX5" fmla="*/ 689205 w 853040"/>
              <a:gd name="connsiteY5" fmla="*/ 692404 h 1245565"/>
              <a:gd name="connsiteX6" fmla="*/ 529813 w 853040"/>
              <a:gd name="connsiteY6" fmla="*/ 1203279 h 1245565"/>
              <a:gd name="connsiteX0" fmla="*/ 529813 w 853040"/>
              <a:gd name="connsiteY0" fmla="*/ 1196408 h 1238694"/>
              <a:gd name="connsiteX1" fmla="*/ 156503 w 853040"/>
              <a:gd name="connsiteY1" fmla="*/ 1153545 h 1238694"/>
              <a:gd name="connsiteX2" fmla="*/ 1307 w 853040"/>
              <a:gd name="connsiteY2" fmla="*/ 725843 h 1238694"/>
              <a:gd name="connsiteX3" fmla="*/ 227810 w 853040"/>
              <a:gd name="connsiteY3" fmla="*/ 151197 h 1238694"/>
              <a:gd name="connsiteX4" fmla="*/ 785678 w 853040"/>
              <a:gd name="connsiteY4" fmla="*/ 111457 h 1238694"/>
              <a:gd name="connsiteX5" fmla="*/ 689205 w 853040"/>
              <a:gd name="connsiteY5" fmla="*/ 685533 h 1238694"/>
              <a:gd name="connsiteX6" fmla="*/ 529813 w 853040"/>
              <a:gd name="connsiteY6" fmla="*/ 1196408 h 1238694"/>
              <a:gd name="connsiteX0" fmla="*/ 529813 w 853040"/>
              <a:gd name="connsiteY0" fmla="*/ 1192515 h 1234801"/>
              <a:gd name="connsiteX1" fmla="*/ 156503 w 853040"/>
              <a:gd name="connsiteY1" fmla="*/ 1149652 h 1234801"/>
              <a:gd name="connsiteX2" fmla="*/ 1307 w 853040"/>
              <a:gd name="connsiteY2" fmla="*/ 721950 h 1234801"/>
              <a:gd name="connsiteX3" fmla="*/ 227810 w 853040"/>
              <a:gd name="connsiteY3" fmla="*/ 147304 h 1234801"/>
              <a:gd name="connsiteX4" fmla="*/ 785678 w 853040"/>
              <a:gd name="connsiteY4" fmla="*/ 107564 h 1234801"/>
              <a:gd name="connsiteX5" fmla="*/ 689205 w 853040"/>
              <a:gd name="connsiteY5" fmla="*/ 681640 h 1234801"/>
              <a:gd name="connsiteX6" fmla="*/ 529813 w 853040"/>
              <a:gd name="connsiteY6" fmla="*/ 1192515 h 1234801"/>
              <a:gd name="connsiteX0" fmla="*/ 529813 w 853040"/>
              <a:gd name="connsiteY0" fmla="*/ 1168019 h 1210305"/>
              <a:gd name="connsiteX1" fmla="*/ 156503 w 853040"/>
              <a:gd name="connsiteY1" fmla="*/ 1125156 h 1210305"/>
              <a:gd name="connsiteX2" fmla="*/ 1307 w 853040"/>
              <a:gd name="connsiteY2" fmla="*/ 697454 h 1210305"/>
              <a:gd name="connsiteX3" fmla="*/ 227810 w 853040"/>
              <a:gd name="connsiteY3" fmla="*/ 122808 h 1210305"/>
              <a:gd name="connsiteX4" fmla="*/ 785678 w 853040"/>
              <a:gd name="connsiteY4" fmla="*/ 83068 h 1210305"/>
              <a:gd name="connsiteX5" fmla="*/ 689205 w 853040"/>
              <a:gd name="connsiteY5" fmla="*/ 657144 h 1210305"/>
              <a:gd name="connsiteX6" fmla="*/ 529813 w 853040"/>
              <a:gd name="connsiteY6" fmla="*/ 1168019 h 1210305"/>
              <a:gd name="connsiteX0" fmla="*/ 529813 w 853040"/>
              <a:gd name="connsiteY0" fmla="*/ 1163578 h 1205864"/>
              <a:gd name="connsiteX1" fmla="*/ 156503 w 853040"/>
              <a:gd name="connsiteY1" fmla="*/ 1120715 h 1205864"/>
              <a:gd name="connsiteX2" fmla="*/ 1307 w 853040"/>
              <a:gd name="connsiteY2" fmla="*/ 693013 h 1205864"/>
              <a:gd name="connsiteX3" fmla="*/ 227810 w 853040"/>
              <a:gd name="connsiteY3" fmla="*/ 118367 h 1205864"/>
              <a:gd name="connsiteX4" fmla="*/ 785678 w 853040"/>
              <a:gd name="connsiteY4" fmla="*/ 78627 h 1205864"/>
              <a:gd name="connsiteX5" fmla="*/ 689205 w 853040"/>
              <a:gd name="connsiteY5" fmla="*/ 652703 h 1205864"/>
              <a:gd name="connsiteX6" fmla="*/ 529813 w 853040"/>
              <a:gd name="connsiteY6" fmla="*/ 1163578 h 1205864"/>
              <a:gd name="connsiteX0" fmla="*/ 529813 w 826151"/>
              <a:gd name="connsiteY0" fmla="*/ 1163578 h 1205864"/>
              <a:gd name="connsiteX1" fmla="*/ 156503 w 826151"/>
              <a:gd name="connsiteY1" fmla="*/ 1120715 h 1205864"/>
              <a:gd name="connsiteX2" fmla="*/ 1307 w 826151"/>
              <a:gd name="connsiteY2" fmla="*/ 693013 h 1205864"/>
              <a:gd name="connsiteX3" fmla="*/ 227810 w 826151"/>
              <a:gd name="connsiteY3" fmla="*/ 118367 h 1205864"/>
              <a:gd name="connsiteX4" fmla="*/ 785678 w 826151"/>
              <a:gd name="connsiteY4" fmla="*/ 78627 h 1205864"/>
              <a:gd name="connsiteX5" fmla="*/ 689205 w 826151"/>
              <a:gd name="connsiteY5" fmla="*/ 652703 h 1205864"/>
              <a:gd name="connsiteX6" fmla="*/ 529813 w 826151"/>
              <a:gd name="connsiteY6" fmla="*/ 1163578 h 1205864"/>
              <a:gd name="connsiteX0" fmla="*/ 529813 w 847610"/>
              <a:gd name="connsiteY0" fmla="*/ 1163578 h 1205864"/>
              <a:gd name="connsiteX1" fmla="*/ 156503 w 847610"/>
              <a:gd name="connsiteY1" fmla="*/ 1120715 h 1205864"/>
              <a:gd name="connsiteX2" fmla="*/ 1307 w 847610"/>
              <a:gd name="connsiteY2" fmla="*/ 693013 h 1205864"/>
              <a:gd name="connsiteX3" fmla="*/ 227810 w 847610"/>
              <a:gd name="connsiteY3" fmla="*/ 118367 h 1205864"/>
              <a:gd name="connsiteX4" fmla="*/ 785678 w 847610"/>
              <a:gd name="connsiteY4" fmla="*/ 78627 h 1205864"/>
              <a:gd name="connsiteX5" fmla="*/ 689205 w 847610"/>
              <a:gd name="connsiteY5" fmla="*/ 652703 h 1205864"/>
              <a:gd name="connsiteX6" fmla="*/ 529813 w 847610"/>
              <a:gd name="connsiteY6" fmla="*/ 1163578 h 1205864"/>
              <a:gd name="connsiteX0" fmla="*/ 529813 w 860306"/>
              <a:gd name="connsiteY0" fmla="*/ 1163578 h 1205864"/>
              <a:gd name="connsiteX1" fmla="*/ 156503 w 860306"/>
              <a:gd name="connsiteY1" fmla="*/ 1120715 h 1205864"/>
              <a:gd name="connsiteX2" fmla="*/ 1307 w 860306"/>
              <a:gd name="connsiteY2" fmla="*/ 693013 h 1205864"/>
              <a:gd name="connsiteX3" fmla="*/ 227810 w 860306"/>
              <a:gd name="connsiteY3" fmla="*/ 118367 h 1205864"/>
              <a:gd name="connsiteX4" fmla="*/ 785678 w 860306"/>
              <a:gd name="connsiteY4" fmla="*/ 78627 h 1205864"/>
              <a:gd name="connsiteX5" fmla="*/ 689205 w 860306"/>
              <a:gd name="connsiteY5" fmla="*/ 652703 h 1205864"/>
              <a:gd name="connsiteX6" fmla="*/ 529813 w 860306"/>
              <a:gd name="connsiteY6" fmla="*/ 1163578 h 1205864"/>
              <a:gd name="connsiteX0" fmla="*/ 529813 w 860306"/>
              <a:gd name="connsiteY0" fmla="*/ 1179736 h 1222022"/>
              <a:gd name="connsiteX1" fmla="*/ 156503 w 860306"/>
              <a:gd name="connsiteY1" fmla="*/ 1136873 h 1222022"/>
              <a:gd name="connsiteX2" fmla="*/ 1307 w 860306"/>
              <a:gd name="connsiteY2" fmla="*/ 709171 h 1222022"/>
              <a:gd name="connsiteX3" fmla="*/ 227810 w 860306"/>
              <a:gd name="connsiteY3" fmla="*/ 134525 h 1222022"/>
              <a:gd name="connsiteX4" fmla="*/ 785678 w 860306"/>
              <a:gd name="connsiteY4" fmla="*/ 94785 h 1222022"/>
              <a:gd name="connsiteX5" fmla="*/ 689205 w 860306"/>
              <a:gd name="connsiteY5" fmla="*/ 668861 h 1222022"/>
              <a:gd name="connsiteX6" fmla="*/ 529813 w 860306"/>
              <a:gd name="connsiteY6" fmla="*/ 1179736 h 1222022"/>
              <a:gd name="connsiteX0" fmla="*/ 529813 w 860306"/>
              <a:gd name="connsiteY0" fmla="*/ 1179736 h 1248514"/>
              <a:gd name="connsiteX1" fmla="*/ 156503 w 860306"/>
              <a:gd name="connsiteY1" fmla="*/ 1136873 h 1248514"/>
              <a:gd name="connsiteX2" fmla="*/ 1307 w 860306"/>
              <a:gd name="connsiteY2" fmla="*/ 709171 h 1248514"/>
              <a:gd name="connsiteX3" fmla="*/ 227810 w 860306"/>
              <a:gd name="connsiteY3" fmla="*/ 134525 h 1248514"/>
              <a:gd name="connsiteX4" fmla="*/ 785678 w 860306"/>
              <a:gd name="connsiteY4" fmla="*/ 94785 h 1248514"/>
              <a:gd name="connsiteX5" fmla="*/ 689205 w 860306"/>
              <a:gd name="connsiteY5" fmla="*/ 668861 h 1248514"/>
              <a:gd name="connsiteX6" fmla="*/ 529813 w 860306"/>
              <a:gd name="connsiteY6" fmla="*/ 1179736 h 1248514"/>
              <a:gd name="connsiteX0" fmla="*/ 529813 w 860306"/>
              <a:gd name="connsiteY0" fmla="*/ 1179736 h 1209110"/>
              <a:gd name="connsiteX1" fmla="*/ 156503 w 860306"/>
              <a:gd name="connsiteY1" fmla="*/ 1136873 h 1209110"/>
              <a:gd name="connsiteX2" fmla="*/ 1307 w 860306"/>
              <a:gd name="connsiteY2" fmla="*/ 709171 h 1209110"/>
              <a:gd name="connsiteX3" fmla="*/ 227810 w 860306"/>
              <a:gd name="connsiteY3" fmla="*/ 134525 h 1209110"/>
              <a:gd name="connsiteX4" fmla="*/ 785678 w 860306"/>
              <a:gd name="connsiteY4" fmla="*/ 94785 h 1209110"/>
              <a:gd name="connsiteX5" fmla="*/ 689205 w 860306"/>
              <a:gd name="connsiteY5" fmla="*/ 668861 h 1209110"/>
              <a:gd name="connsiteX6" fmla="*/ 529813 w 860306"/>
              <a:gd name="connsiteY6" fmla="*/ 1179736 h 1209110"/>
              <a:gd name="connsiteX0" fmla="*/ 529813 w 860306"/>
              <a:gd name="connsiteY0" fmla="*/ 1179736 h 1209110"/>
              <a:gd name="connsiteX1" fmla="*/ 156503 w 860306"/>
              <a:gd name="connsiteY1" fmla="*/ 1136873 h 1209110"/>
              <a:gd name="connsiteX2" fmla="*/ 1307 w 860306"/>
              <a:gd name="connsiteY2" fmla="*/ 709171 h 1209110"/>
              <a:gd name="connsiteX3" fmla="*/ 227810 w 860306"/>
              <a:gd name="connsiteY3" fmla="*/ 134525 h 1209110"/>
              <a:gd name="connsiteX4" fmla="*/ 785678 w 860306"/>
              <a:gd name="connsiteY4" fmla="*/ 94785 h 1209110"/>
              <a:gd name="connsiteX5" fmla="*/ 689205 w 860306"/>
              <a:gd name="connsiteY5" fmla="*/ 668861 h 1209110"/>
              <a:gd name="connsiteX6" fmla="*/ 529813 w 860306"/>
              <a:gd name="connsiteY6" fmla="*/ 1179736 h 1209110"/>
              <a:gd name="connsiteX0" fmla="*/ 529813 w 860306"/>
              <a:gd name="connsiteY0" fmla="*/ 1179736 h 1204783"/>
              <a:gd name="connsiteX1" fmla="*/ 156503 w 860306"/>
              <a:gd name="connsiteY1" fmla="*/ 1136873 h 1204783"/>
              <a:gd name="connsiteX2" fmla="*/ 1307 w 860306"/>
              <a:gd name="connsiteY2" fmla="*/ 709171 h 1204783"/>
              <a:gd name="connsiteX3" fmla="*/ 227810 w 860306"/>
              <a:gd name="connsiteY3" fmla="*/ 134525 h 1204783"/>
              <a:gd name="connsiteX4" fmla="*/ 785678 w 860306"/>
              <a:gd name="connsiteY4" fmla="*/ 94785 h 1204783"/>
              <a:gd name="connsiteX5" fmla="*/ 689205 w 860306"/>
              <a:gd name="connsiteY5" fmla="*/ 668861 h 1204783"/>
              <a:gd name="connsiteX6" fmla="*/ 529813 w 860306"/>
              <a:gd name="connsiteY6" fmla="*/ 1179736 h 1204783"/>
              <a:gd name="connsiteX0" fmla="*/ 529813 w 860306"/>
              <a:gd name="connsiteY0" fmla="*/ 1179736 h 1212482"/>
              <a:gd name="connsiteX1" fmla="*/ 156503 w 860306"/>
              <a:gd name="connsiteY1" fmla="*/ 1136873 h 1212482"/>
              <a:gd name="connsiteX2" fmla="*/ 1307 w 860306"/>
              <a:gd name="connsiteY2" fmla="*/ 709171 h 1212482"/>
              <a:gd name="connsiteX3" fmla="*/ 227810 w 860306"/>
              <a:gd name="connsiteY3" fmla="*/ 134525 h 1212482"/>
              <a:gd name="connsiteX4" fmla="*/ 785678 w 860306"/>
              <a:gd name="connsiteY4" fmla="*/ 94785 h 1212482"/>
              <a:gd name="connsiteX5" fmla="*/ 689205 w 860306"/>
              <a:gd name="connsiteY5" fmla="*/ 668861 h 1212482"/>
              <a:gd name="connsiteX6" fmla="*/ 529813 w 860306"/>
              <a:gd name="connsiteY6" fmla="*/ 1179736 h 1212482"/>
              <a:gd name="connsiteX0" fmla="*/ 529813 w 867343"/>
              <a:gd name="connsiteY0" fmla="*/ 1179736 h 1212482"/>
              <a:gd name="connsiteX1" fmla="*/ 156503 w 867343"/>
              <a:gd name="connsiteY1" fmla="*/ 1136873 h 1212482"/>
              <a:gd name="connsiteX2" fmla="*/ 1307 w 867343"/>
              <a:gd name="connsiteY2" fmla="*/ 709171 h 1212482"/>
              <a:gd name="connsiteX3" fmla="*/ 227810 w 867343"/>
              <a:gd name="connsiteY3" fmla="*/ 134525 h 1212482"/>
              <a:gd name="connsiteX4" fmla="*/ 785678 w 867343"/>
              <a:gd name="connsiteY4" fmla="*/ 94785 h 1212482"/>
              <a:gd name="connsiteX5" fmla="*/ 689205 w 867343"/>
              <a:gd name="connsiteY5" fmla="*/ 668861 h 1212482"/>
              <a:gd name="connsiteX6" fmla="*/ 529813 w 867343"/>
              <a:gd name="connsiteY6" fmla="*/ 1179736 h 1212482"/>
              <a:gd name="connsiteX0" fmla="*/ 529813 w 869001"/>
              <a:gd name="connsiteY0" fmla="*/ 1179736 h 1212482"/>
              <a:gd name="connsiteX1" fmla="*/ 156503 w 869001"/>
              <a:gd name="connsiteY1" fmla="*/ 1136873 h 1212482"/>
              <a:gd name="connsiteX2" fmla="*/ 1307 w 869001"/>
              <a:gd name="connsiteY2" fmla="*/ 709171 h 1212482"/>
              <a:gd name="connsiteX3" fmla="*/ 227810 w 869001"/>
              <a:gd name="connsiteY3" fmla="*/ 134525 h 1212482"/>
              <a:gd name="connsiteX4" fmla="*/ 785678 w 869001"/>
              <a:gd name="connsiteY4" fmla="*/ 94785 h 1212482"/>
              <a:gd name="connsiteX5" fmla="*/ 689205 w 869001"/>
              <a:gd name="connsiteY5" fmla="*/ 668861 h 1212482"/>
              <a:gd name="connsiteX6" fmla="*/ 529813 w 869001"/>
              <a:gd name="connsiteY6" fmla="*/ 1179736 h 1212482"/>
              <a:gd name="connsiteX0" fmla="*/ 529813 w 860306"/>
              <a:gd name="connsiteY0" fmla="*/ 1179736 h 1212482"/>
              <a:gd name="connsiteX1" fmla="*/ 156503 w 860306"/>
              <a:gd name="connsiteY1" fmla="*/ 1136873 h 1212482"/>
              <a:gd name="connsiteX2" fmla="*/ 1307 w 860306"/>
              <a:gd name="connsiteY2" fmla="*/ 709171 h 1212482"/>
              <a:gd name="connsiteX3" fmla="*/ 227810 w 860306"/>
              <a:gd name="connsiteY3" fmla="*/ 134525 h 1212482"/>
              <a:gd name="connsiteX4" fmla="*/ 785678 w 860306"/>
              <a:gd name="connsiteY4" fmla="*/ 94785 h 1212482"/>
              <a:gd name="connsiteX5" fmla="*/ 689205 w 860306"/>
              <a:gd name="connsiteY5" fmla="*/ 668861 h 1212482"/>
              <a:gd name="connsiteX6" fmla="*/ 529813 w 860306"/>
              <a:gd name="connsiteY6" fmla="*/ 1179736 h 1212482"/>
              <a:gd name="connsiteX0" fmla="*/ 529813 w 853705"/>
              <a:gd name="connsiteY0" fmla="*/ 1179736 h 1212482"/>
              <a:gd name="connsiteX1" fmla="*/ 156503 w 853705"/>
              <a:gd name="connsiteY1" fmla="*/ 1136873 h 1212482"/>
              <a:gd name="connsiteX2" fmla="*/ 1307 w 853705"/>
              <a:gd name="connsiteY2" fmla="*/ 709171 h 1212482"/>
              <a:gd name="connsiteX3" fmla="*/ 227810 w 853705"/>
              <a:gd name="connsiteY3" fmla="*/ 134525 h 1212482"/>
              <a:gd name="connsiteX4" fmla="*/ 785678 w 853705"/>
              <a:gd name="connsiteY4" fmla="*/ 94785 h 1212482"/>
              <a:gd name="connsiteX5" fmla="*/ 689205 w 853705"/>
              <a:gd name="connsiteY5" fmla="*/ 668861 h 1212482"/>
              <a:gd name="connsiteX6" fmla="*/ 529813 w 853705"/>
              <a:gd name="connsiteY6" fmla="*/ 1179736 h 1212482"/>
              <a:gd name="connsiteX0" fmla="*/ 472663 w 855270"/>
              <a:gd name="connsiteY0" fmla="*/ 1147642 h 1189160"/>
              <a:gd name="connsiteX1" fmla="*/ 156503 w 855270"/>
              <a:gd name="connsiteY1" fmla="*/ 1136873 h 1189160"/>
              <a:gd name="connsiteX2" fmla="*/ 1307 w 855270"/>
              <a:gd name="connsiteY2" fmla="*/ 709171 h 1189160"/>
              <a:gd name="connsiteX3" fmla="*/ 227810 w 855270"/>
              <a:gd name="connsiteY3" fmla="*/ 134525 h 1189160"/>
              <a:gd name="connsiteX4" fmla="*/ 785678 w 855270"/>
              <a:gd name="connsiteY4" fmla="*/ 94785 h 1189160"/>
              <a:gd name="connsiteX5" fmla="*/ 689205 w 855270"/>
              <a:gd name="connsiteY5" fmla="*/ 668861 h 1189160"/>
              <a:gd name="connsiteX6" fmla="*/ 472663 w 855270"/>
              <a:gd name="connsiteY6" fmla="*/ 1147642 h 1189160"/>
              <a:gd name="connsiteX0" fmla="*/ 491713 w 854742"/>
              <a:gd name="connsiteY0" fmla="*/ 1074283 h 1155897"/>
              <a:gd name="connsiteX1" fmla="*/ 156503 w 854742"/>
              <a:gd name="connsiteY1" fmla="*/ 1136873 h 1155897"/>
              <a:gd name="connsiteX2" fmla="*/ 1307 w 854742"/>
              <a:gd name="connsiteY2" fmla="*/ 709171 h 1155897"/>
              <a:gd name="connsiteX3" fmla="*/ 227810 w 854742"/>
              <a:gd name="connsiteY3" fmla="*/ 134525 h 1155897"/>
              <a:gd name="connsiteX4" fmla="*/ 785678 w 854742"/>
              <a:gd name="connsiteY4" fmla="*/ 94785 h 1155897"/>
              <a:gd name="connsiteX5" fmla="*/ 689205 w 854742"/>
              <a:gd name="connsiteY5" fmla="*/ 668861 h 1155897"/>
              <a:gd name="connsiteX6" fmla="*/ 491713 w 854742"/>
              <a:gd name="connsiteY6" fmla="*/ 1074283 h 1155897"/>
              <a:gd name="connsiteX0" fmla="*/ 514573 w 854117"/>
              <a:gd name="connsiteY0" fmla="*/ 1211831 h 1238687"/>
              <a:gd name="connsiteX1" fmla="*/ 156503 w 854117"/>
              <a:gd name="connsiteY1" fmla="*/ 1136873 h 1238687"/>
              <a:gd name="connsiteX2" fmla="*/ 1307 w 854117"/>
              <a:gd name="connsiteY2" fmla="*/ 709171 h 1238687"/>
              <a:gd name="connsiteX3" fmla="*/ 227810 w 854117"/>
              <a:gd name="connsiteY3" fmla="*/ 134525 h 1238687"/>
              <a:gd name="connsiteX4" fmla="*/ 785678 w 854117"/>
              <a:gd name="connsiteY4" fmla="*/ 94785 h 1238687"/>
              <a:gd name="connsiteX5" fmla="*/ 689205 w 854117"/>
              <a:gd name="connsiteY5" fmla="*/ 668861 h 1238687"/>
              <a:gd name="connsiteX6" fmla="*/ 514573 w 854117"/>
              <a:gd name="connsiteY6" fmla="*/ 1211831 h 1238687"/>
              <a:gd name="connsiteX0" fmla="*/ 488498 w 828042"/>
              <a:gd name="connsiteY0" fmla="*/ 1192961 h 1219817"/>
              <a:gd name="connsiteX1" fmla="*/ 130428 w 828042"/>
              <a:gd name="connsiteY1" fmla="*/ 1118003 h 1219817"/>
              <a:gd name="connsiteX2" fmla="*/ 1902 w 828042"/>
              <a:gd name="connsiteY2" fmla="*/ 566508 h 1219817"/>
              <a:gd name="connsiteX3" fmla="*/ 201735 w 828042"/>
              <a:gd name="connsiteY3" fmla="*/ 115655 h 1219817"/>
              <a:gd name="connsiteX4" fmla="*/ 759603 w 828042"/>
              <a:gd name="connsiteY4" fmla="*/ 75915 h 1219817"/>
              <a:gd name="connsiteX5" fmla="*/ 663130 w 828042"/>
              <a:gd name="connsiteY5" fmla="*/ 649991 h 1219817"/>
              <a:gd name="connsiteX6" fmla="*/ 488498 w 828042"/>
              <a:gd name="connsiteY6" fmla="*/ 1192961 h 1219817"/>
              <a:gd name="connsiteX0" fmla="*/ 493857 w 833401"/>
              <a:gd name="connsiteY0" fmla="*/ 1209130 h 1235986"/>
              <a:gd name="connsiteX1" fmla="*/ 135787 w 833401"/>
              <a:gd name="connsiteY1" fmla="*/ 1134172 h 1235986"/>
              <a:gd name="connsiteX2" fmla="*/ 7261 w 833401"/>
              <a:gd name="connsiteY2" fmla="*/ 582677 h 1235986"/>
              <a:gd name="connsiteX3" fmla="*/ 309964 w 833401"/>
              <a:gd name="connsiteY3" fmla="*/ 85974 h 1235986"/>
              <a:gd name="connsiteX4" fmla="*/ 764962 w 833401"/>
              <a:gd name="connsiteY4" fmla="*/ 92084 h 1235986"/>
              <a:gd name="connsiteX5" fmla="*/ 668489 w 833401"/>
              <a:gd name="connsiteY5" fmla="*/ 666160 h 1235986"/>
              <a:gd name="connsiteX6" fmla="*/ 493857 w 833401"/>
              <a:gd name="connsiteY6" fmla="*/ 1209130 h 1235986"/>
              <a:gd name="connsiteX0" fmla="*/ 451045 w 790589"/>
              <a:gd name="connsiteY0" fmla="*/ 1207647 h 1234503"/>
              <a:gd name="connsiteX1" fmla="*/ 92975 w 790589"/>
              <a:gd name="connsiteY1" fmla="*/ 1132689 h 1234503"/>
              <a:gd name="connsiteX2" fmla="*/ 13979 w 790589"/>
              <a:gd name="connsiteY2" fmla="*/ 553685 h 1234503"/>
              <a:gd name="connsiteX3" fmla="*/ 267152 w 790589"/>
              <a:gd name="connsiteY3" fmla="*/ 84491 h 1234503"/>
              <a:gd name="connsiteX4" fmla="*/ 722150 w 790589"/>
              <a:gd name="connsiteY4" fmla="*/ 90601 h 1234503"/>
              <a:gd name="connsiteX5" fmla="*/ 625677 w 790589"/>
              <a:gd name="connsiteY5" fmla="*/ 664677 h 1234503"/>
              <a:gd name="connsiteX6" fmla="*/ 451045 w 790589"/>
              <a:gd name="connsiteY6" fmla="*/ 1207647 h 1234503"/>
              <a:gd name="connsiteX0" fmla="*/ 451045 w 790589"/>
              <a:gd name="connsiteY0" fmla="*/ 1207647 h 1219804"/>
              <a:gd name="connsiteX1" fmla="*/ 92975 w 790589"/>
              <a:gd name="connsiteY1" fmla="*/ 1036405 h 1219804"/>
              <a:gd name="connsiteX2" fmla="*/ 13979 w 790589"/>
              <a:gd name="connsiteY2" fmla="*/ 553685 h 1219804"/>
              <a:gd name="connsiteX3" fmla="*/ 267152 w 790589"/>
              <a:gd name="connsiteY3" fmla="*/ 84491 h 1219804"/>
              <a:gd name="connsiteX4" fmla="*/ 722150 w 790589"/>
              <a:gd name="connsiteY4" fmla="*/ 90601 h 1219804"/>
              <a:gd name="connsiteX5" fmla="*/ 625677 w 790589"/>
              <a:gd name="connsiteY5" fmla="*/ 664677 h 1219804"/>
              <a:gd name="connsiteX6" fmla="*/ 451045 w 790589"/>
              <a:gd name="connsiteY6" fmla="*/ 1207647 h 1219804"/>
              <a:gd name="connsiteX0" fmla="*/ 451045 w 790589"/>
              <a:gd name="connsiteY0" fmla="*/ 1207647 h 1249201"/>
              <a:gd name="connsiteX1" fmla="*/ 92975 w 790589"/>
              <a:gd name="connsiteY1" fmla="*/ 1036405 h 1249201"/>
              <a:gd name="connsiteX2" fmla="*/ 13979 w 790589"/>
              <a:gd name="connsiteY2" fmla="*/ 553685 h 1249201"/>
              <a:gd name="connsiteX3" fmla="*/ 267152 w 790589"/>
              <a:gd name="connsiteY3" fmla="*/ 84491 h 1249201"/>
              <a:gd name="connsiteX4" fmla="*/ 722150 w 790589"/>
              <a:gd name="connsiteY4" fmla="*/ 90601 h 1249201"/>
              <a:gd name="connsiteX5" fmla="*/ 625677 w 790589"/>
              <a:gd name="connsiteY5" fmla="*/ 664677 h 1249201"/>
              <a:gd name="connsiteX6" fmla="*/ 451045 w 790589"/>
              <a:gd name="connsiteY6" fmla="*/ 1207647 h 1249201"/>
              <a:gd name="connsiteX0" fmla="*/ 553915 w 787885"/>
              <a:gd name="connsiteY0" fmla="*/ 1111363 h 1166751"/>
              <a:gd name="connsiteX1" fmla="*/ 92975 w 787885"/>
              <a:gd name="connsiteY1" fmla="*/ 1036405 h 1166751"/>
              <a:gd name="connsiteX2" fmla="*/ 13979 w 787885"/>
              <a:gd name="connsiteY2" fmla="*/ 553685 h 1166751"/>
              <a:gd name="connsiteX3" fmla="*/ 267152 w 787885"/>
              <a:gd name="connsiteY3" fmla="*/ 84491 h 1166751"/>
              <a:gd name="connsiteX4" fmla="*/ 722150 w 787885"/>
              <a:gd name="connsiteY4" fmla="*/ 90601 h 1166751"/>
              <a:gd name="connsiteX5" fmla="*/ 625677 w 787885"/>
              <a:gd name="connsiteY5" fmla="*/ 664677 h 1166751"/>
              <a:gd name="connsiteX6" fmla="*/ 553915 w 787885"/>
              <a:gd name="connsiteY6" fmla="*/ 1111363 h 1166751"/>
              <a:gd name="connsiteX0" fmla="*/ 553915 w 793522"/>
              <a:gd name="connsiteY0" fmla="*/ 1111363 h 1140793"/>
              <a:gd name="connsiteX1" fmla="*/ 92975 w 793522"/>
              <a:gd name="connsiteY1" fmla="*/ 1036405 h 1140793"/>
              <a:gd name="connsiteX2" fmla="*/ 13979 w 793522"/>
              <a:gd name="connsiteY2" fmla="*/ 553685 h 1140793"/>
              <a:gd name="connsiteX3" fmla="*/ 267152 w 793522"/>
              <a:gd name="connsiteY3" fmla="*/ 84491 h 1140793"/>
              <a:gd name="connsiteX4" fmla="*/ 722150 w 793522"/>
              <a:gd name="connsiteY4" fmla="*/ 90601 h 1140793"/>
              <a:gd name="connsiteX5" fmla="*/ 656157 w 793522"/>
              <a:gd name="connsiteY5" fmla="*/ 531714 h 1140793"/>
              <a:gd name="connsiteX6" fmla="*/ 553915 w 793522"/>
              <a:gd name="connsiteY6" fmla="*/ 1111363 h 1140793"/>
              <a:gd name="connsiteX0" fmla="*/ 553915 w 783620"/>
              <a:gd name="connsiteY0" fmla="*/ 1111363 h 1131866"/>
              <a:gd name="connsiteX1" fmla="*/ 92975 w 783620"/>
              <a:gd name="connsiteY1" fmla="*/ 1036405 h 1131866"/>
              <a:gd name="connsiteX2" fmla="*/ 13979 w 783620"/>
              <a:gd name="connsiteY2" fmla="*/ 553685 h 1131866"/>
              <a:gd name="connsiteX3" fmla="*/ 267152 w 783620"/>
              <a:gd name="connsiteY3" fmla="*/ 84491 h 1131866"/>
              <a:gd name="connsiteX4" fmla="*/ 722150 w 783620"/>
              <a:gd name="connsiteY4" fmla="*/ 90601 h 1131866"/>
              <a:gd name="connsiteX5" fmla="*/ 599007 w 783620"/>
              <a:gd name="connsiteY5" fmla="*/ 660092 h 1131866"/>
              <a:gd name="connsiteX6" fmla="*/ 553915 w 783620"/>
              <a:gd name="connsiteY6" fmla="*/ 1111363 h 1131866"/>
              <a:gd name="connsiteX0" fmla="*/ 553915 w 718940"/>
              <a:gd name="connsiteY0" fmla="*/ 1120508 h 1141011"/>
              <a:gd name="connsiteX1" fmla="*/ 92975 w 718940"/>
              <a:gd name="connsiteY1" fmla="*/ 1045550 h 1141011"/>
              <a:gd name="connsiteX2" fmla="*/ 13979 w 718940"/>
              <a:gd name="connsiteY2" fmla="*/ 562830 h 1141011"/>
              <a:gd name="connsiteX3" fmla="*/ 267152 w 718940"/>
              <a:gd name="connsiteY3" fmla="*/ 93636 h 1141011"/>
              <a:gd name="connsiteX4" fmla="*/ 645950 w 718940"/>
              <a:gd name="connsiteY4" fmla="*/ 85992 h 1141011"/>
              <a:gd name="connsiteX5" fmla="*/ 599007 w 718940"/>
              <a:gd name="connsiteY5" fmla="*/ 669237 h 1141011"/>
              <a:gd name="connsiteX6" fmla="*/ 553915 w 718940"/>
              <a:gd name="connsiteY6" fmla="*/ 1120508 h 1141011"/>
              <a:gd name="connsiteX0" fmla="*/ 492955 w 720855"/>
              <a:gd name="connsiteY0" fmla="*/ 1051733 h 1088307"/>
              <a:gd name="connsiteX1" fmla="*/ 92975 w 720855"/>
              <a:gd name="connsiteY1" fmla="*/ 1045550 h 1088307"/>
              <a:gd name="connsiteX2" fmla="*/ 13979 w 720855"/>
              <a:gd name="connsiteY2" fmla="*/ 562830 h 1088307"/>
              <a:gd name="connsiteX3" fmla="*/ 267152 w 720855"/>
              <a:gd name="connsiteY3" fmla="*/ 93636 h 1088307"/>
              <a:gd name="connsiteX4" fmla="*/ 645950 w 720855"/>
              <a:gd name="connsiteY4" fmla="*/ 85992 h 1088307"/>
              <a:gd name="connsiteX5" fmla="*/ 599007 w 720855"/>
              <a:gd name="connsiteY5" fmla="*/ 669237 h 1088307"/>
              <a:gd name="connsiteX6" fmla="*/ 492955 w 720855"/>
              <a:gd name="connsiteY6" fmla="*/ 1051733 h 1088307"/>
              <a:gd name="connsiteX0" fmla="*/ 492955 w 720855"/>
              <a:gd name="connsiteY0" fmla="*/ 1051733 h 1100127"/>
              <a:gd name="connsiteX1" fmla="*/ 92975 w 720855"/>
              <a:gd name="connsiteY1" fmla="*/ 1045550 h 1100127"/>
              <a:gd name="connsiteX2" fmla="*/ 13979 w 720855"/>
              <a:gd name="connsiteY2" fmla="*/ 562830 h 1100127"/>
              <a:gd name="connsiteX3" fmla="*/ 267152 w 720855"/>
              <a:gd name="connsiteY3" fmla="*/ 93636 h 1100127"/>
              <a:gd name="connsiteX4" fmla="*/ 645950 w 720855"/>
              <a:gd name="connsiteY4" fmla="*/ 85992 h 1100127"/>
              <a:gd name="connsiteX5" fmla="*/ 599007 w 720855"/>
              <a:gd name="connsiteY5" fmla="*/ 669237 h 1100127"/>
              <a:gd name="connsiteX6" fmla="*/ 492955 w 720855"/>
              <a:gd name="connsiteY6" fmla="*/ 1051733 h 1100127"/>
              <a:gd name="connsiteX0" fmla="*/ 435805 w 722722"/>
              <a:gd name="connsiteY0" fmla="*/ 1074658 h 1116153"/>
              <a:gd name="connsiteX1" fmla="*/ 92975 w 722722"/>
              <a:gd name="connsiteY1" fmla="*/ 1045550 h 1116153"/>
              <a:gd name="connsiteX2" fmla="*/ 13979 w 722722"/>
              <a:gd name="connsiteY2" fmla="*/ 562830 h 1116153"/>
              <a:gd name="connsiteX3" fmla="*/ 267152 w 722722"/>
              <a:gd name="connsiteY3" fmla="*/ 93636 h 1116153"/>
              <a:gd name="connsiteX4" fmla="*/ 645950 w 722722"/>
              <a:gd name="connsiteY4" fmla="*/ 85992 h 1116153"/>
              <a:gd name="connsiteX5" fmla="*/ 599007 w 722722"/>
              <a:gd name="connsiteY5" fmla="*/ 669237 h 1116153"/>
              <a:gd name="connsiteX6" fmla="*/ 435805 w 722722"/>
              <a:gd name="connsiteY6" fmla="*/ 1074658 h 1116153"/>
              <a:gd name="connsiteX0" fmla="*/ 428297 w 715214"/>
              <a:gd name="connsiteY0" fmla="*/ 1074658 h 1087435"/>
              <a:gd name="connsiteX1" fmla="*/ 119757 w 715214"/>
              <a:gd name="connsiteY1" fmla="*/ 972190 h 1087435"/>
              <a:gd name="connsiteX2" fmla="*/ 6471 w 715214"/>
              <a:gd name="connsiteY2" fmla="*/ 562830 h 1087435"/>
              <a:gd name="connsiteX3" fmla="*/ 259644 w 715214"/>
              <a:gd name="connsiteY3" fmla="*/ 93636 h 1087435"/>
              <a:gd name="connsiteX4" fmla="*/ 638442 w 715214"/>
              <a:gd name="connsiteY4" fmla="*/ 85992 h 1087435"/>
              <a:gd name="connsiteX5" fmla="*/ 591499 w 715214"/>
              <a:gd name="connsiteY5" fmla="*/ 669237 h 1087435"/>
              <a:gd name="connsiteX6" fmla="*/ 428297 w 715214"/>
              <a:gd name="connsiteY6" fmla="*/ 1074658 h 1087435"/>
              <a:gd name="connsiteX0" fmla="*/ 428297 w 715214"/>
              <a:gd name="connsiteY0" fmla="*/ 1074658 h 1094028"/>
              <a:gd name="connsiteX1" fmla="*/ 119757 w 715214"/>
              <a:gd name="connsiteY1" fmla="*/ 972190 h 1094028"/>
              <a:gd name="connsiteX2" fmla="*/ 6471 w 715214"/>
              <a:gd name="connsiteY2" fmla="*/ 562830 h 1094028"/>
              <a:gd name="connsiteX3" fmla="*/ 259644 w 715214"/>
              <a:gd name="connsiteY3" fmla="*/ 93636 h 1094028"/>
              <a:gd name="connsiteX4" fmla="*/ 638442 w 715214"/>
              <a:gd name="connsiteY4" fmla="*/ 85992 h 1094028"/>
              <a:gd name="connsiteX5" fmla="*/ 591499 w 715214"/>
              <a:gd name="connsiteY5" fmla="*/ 669237 h 1094028"/>
              <a:gd name="connsiteX6" fmla="*/ 428297 w 715214"/>
              <a:gd name="connsiteY6" fmla="*/ 1074658 h 1094028"/>
              <a:gd name="connsiteX0" fmla="*/ 428297 w 715214"/>
              <a:gd name="connsiteY0" fmla="*/ 1074658 h 1094028"/>
              <a:gd name="connsiteX1" fmla="*/ 119757 w 715214"/>
              <a:gd name="connsiteY1" fmla="*/ 972190 h 1094028"/>
              <a:gd name="connsiteX2" fmla="*/ 6471 w 715214"/>
              <a:gd name="connsiteY2" fmla="*/ 562830 h 1094028"/>
              <a:gd name="connsiteX3" fmla="*/ 259644 w 715214"/>
              <a:gd name="connsiteY3" fmla="*/ 93636 h 1094028"/>
              <a:gd name="connsiteX4" fmla="*/ 638442 w 715214"/>
              <a:gd name="connsiteY4" fmla="*/ 85992 h 1094028"/>
              <a:gd name="connsiteX5" fmla="*/ 591499 w 715214"/>
              <a:gd name="connsiteY5" fmla="*/ 669237 h 1094028"/>
              <a:gd name="connsiteX6" fmla="*/ 428297 w 715214"/>
              <a:gd name="connsiteY6" fmla="*/ 1074658 h 1094028"/>
              <a:gd name="connsiteX0" fmla="*/ 428297 w 715214"/>
              <a:gd name="connsiteY0" fmla="*/ 1074658 h 1092544"/>
              <a:gd name="connsiteX1" fmla="*/ 119757 w 715214"/>
              <a:gd name="connsiteY1" fmla="*/ 972190 h 1092544"/>
              <a:gd name="connsiteX2" fmla="*/ 6471 w 715214"/>
              <a:gd name="connsiteY2" fmla="*/ 562830 h 1092544"/>
              <a:gd name="connsiteX3" fmla="*/ 259644 w 715214"/>
              <a:gd name="connsiteY3" fmla="*/ 93636 h 1092544"/>
              <a:gd name="connsiteX4" fmla="*/ 638442 w 715214"/>
              <a:gd name="connsiteY4" fmla="*/ 85992 h 1092544"/>
              <a:gd name="connsiteX5" fmla="*/ 591499 w 715214"/>
              <a:gd name="connsiteY5" fmla="*/ 669237 h 1092544"/>
              <a:gd name="connsiteX6" fmla="*/ 428297 w 715214"/>
              <a:gd name="connsiteY6" fmla="*/ 1074658 h 1092544"/>
              <a:gd name="connsiteX0" fmla="*/ 441632 w 714772"/>
              <a:gd name="connsiteY0" fmla="*/ 1054026 h 1075548"/>
              <a:gd name="connsiteX1" fmla="*/ 119757 w 714772"/>
              <a:gd name="connsiteY1" fmla="*/ 972190 h 1075548"/>
              <a:gd name="connsiteX2" fmla="*/ 6471 w 714772"/>
              <a:gd name="connsiteY2" fmla="*/ 562830 h 1075548"/>
              <a:gd name="connsiteX3" fmla="*/ 259644 w 714772"/>
              <a:gd name="connsiteY3" fmla="*/ 93636 h 1075548"/>
              <a:gd name="connsiteX4" fmla="*/ 638442 w 714772"/>
              <a:gd name="connsiteY4" fmla="*/ 85992 h 1075548"/>
              <a:gd name="connsiteX5" fmla="*/ 591499 w 714772"/>
              <a:gd name="connsiteY5" fmla="*/ 669237 h 1075548"/>
              <a:gd name="connsiteX6" fmla="*/ 441632 w 714772"/>
              <a:gd name="connsiteY6" fmla="*/ 1054026 h 1075548"/>
              <a:gd name="connsiteX0" fmla="*/ 441632 w 710663"/>
              <a:gd name="connsiteY0" fmla="*/ 1054026 h 1078152"/>
              <a:gd name="connsiteX1" fmla="*/ 119757 w 710663"/>
              <a:gd name="connsiteY1" fmla="*/ 972190 h 1078152"/>
              <a:gd name="connsiteX2" fmla="*/ 6471 w 710663"/>
              <a:gd name="connsiteY2" fmla="*/ 562830 h 1078152"/>
              <a:gd name="connsiteX3" fmla="*/ 259644 w 710663"/>
              <a:gd name="connsiteY3" fmla="*/ 93636 h 1078152"/>
              <a:gd name="connsiteX4" fmla="*/ 638442 w 710663"/>
              <a:gd name="connsiteY4" fmla="*/ 85992 h 1078152"/>
              <a:gd name="connsiteX5" fmla="*/ 572449 w 710663"/>
              <a:gd name="connsiteY5" fmla="*/ 633704 h 1078152"/>
              <a:gd name="connsiteX6" fmla="*/ 441632 w 710663"/>
              <a:gd name="connsiteY6" fmla="*/ 1054026 h 1078152"/>
              <a:gd name="connsiteX0" fmla="*/ 441632 w 692025"/>
              <a:gd name="connsiteY0" fmla="*/ 1063562 h 1087688"/>
              <a:gd name="connsiteX1" fmla="*/ 119757 w 692025"/>
              <a:gd name="connsiteY1" fmla="*/ 981726 h 1087688"/>
              <a:gd name="connsiteX2" fmla="*/ 6471 w 692025"/>
              <a:gd name="connsiteY2" fmla="*/ 572366 h 1087688"/>
              <a:gd name="connsiteX3" fmla="*/ 259644 w 692025"/>
              <a:gd name="connsiteY3" fmla="*/ 103172 h 1087688"/>
              <a:gd name="connsiteX4" fmla="*/ 615582 w 692025"/>
              <a:gd name="connsiteY4" fmla="*/ 81773 h 1087688"/>
              <a:gd name="connsiteX5" fmla="*/ 572449 w 692025"/>
              <a:gd name="connsiteY5" fmla="*/ 643240 h 1087688"/>
              <a:gd name="connsiteX6" fmla="*/ 441632 w 692025"/>
              <a:gd name="connsiteY6" fmla="*/ 1063562 h 1087688"/>
              <a:gd name="connsiteX0" fmla="*/ 441632 w 692025"/>
              <a:gd name="connsiteY0" fmla="*/ 1045753 h 1069879"/>
              <a:gd name="connsiteX1" fmla="*/ 119757 w 692025"/>
              <a:gd name="connsiteY1" fmla="*/ 963917 h 1069879"/>
              <a:gd name="connsiteX2" fmla="*/ 6471 w 692025"/>
              <a:gd name="connsiteY2" fmla="*/ 554557 h 1069879"/>
              <a:gd name="connsiteX3" fmla="*/ 259644 w 692025"/>
              <a:gd name="connsiteY3" fmla="*/ 85363 h 1069879"/>
              <a:gd name="connsiteX4" fmla="*/ 615582 w 692025"/>
              <a:gd name="connsiteY4" fmla="*/ 63964 h 1069879"/>
              <a:gd name="connsiteX5" fmla="*/ 572449 w 692025"/>
              <a:gd name="connsiteY5" fmla="*/ 625431 h 1069879"/>
              <a:gd name="connsiteX6" fmla="*/ 441632 w 692025"/>
              <a:gd name="connsiteY6" fmla="*/ 1045753 h 1069879"/>
              <a:gd name="connsiteX0" fmla="*/ 441632 w 685991"/>
              <a:gd name="connsiteY0" fmla="*/ 1045753 h 1070383"/>
              <a:gd name="connsiteX1" fmla="*/ 119757 w 685991"/>
              <a:gd name="connsiteY1" fmla="*/ 963917 h 1070383"/>
              <a:gd name="connsiteX2" fmla="*/ 6471 w 685991"/>
              <a:gd name="connsiteY2" fmla="*/ 554557 h 1070383"/>
              <a:gd name="connsiteX3" fmla="*/ 259644 w 685991"/>
              <a:gd name="connsiteY3" fmla="*/ 85363 h 1070383"/>
              <a:gd name="connsiteX4" fmla="*/ 615582 w 685991"/>
              <a:gd name="connsiteY4" fmla="*/ 63964 h 1070383"/>
              <a:gd name="connsiteX5" fmla="*/ 543874 w 685991"/>
              <a:gd name="connsiteY5" fmla="*/ 618553 h 1070383"/>
              <a:gd name="connsiteX6" fmla="*/ 441632 w 685991"/>
              <a:gd name="connsiteY6" fmla="*/ 1045753 h 1070383"/>
              <a:gd name="connsiteX0" fmla="*/ 441632 w 698254"/>
              <a:gd name="connsiteY0" fmla="*/ 1045753 h 1070383"/>
              <a:gd name="connsiteX1" fmla="*/ 119757 w 698254"/>
              <a:gd name="connsiteY1" fmla="*/ 963917 h 1070383"/>
              <a:gd name="connsiteX2" fmla="*/ 6471 w 698254"/>
              <a:gd name="connsiteY2" fmla="*/ 554557 h 1070383"/>
              <a:gd name="connsiteX3" fmla="*/ 259644 w 698254"/>
              <a:gd name="connsiteY3" fmla="*/ 85363 h 1070383"/>
              <a:gd name="connsiteX4" fmla="*/ 615582 w 698254"/>
              <a:gd name="connsiteY4" fmla="*/ 63964 h 1070383"/>
              <a:gd name="connsiteX5" fmla="*/ 543874 w 698254"/>
              <a:gd name="connsiteY5" fmla="*/ 618553 h 1070383"/>
              <a:gd name="connsiteX6" fmla="*/ 441632 w 698254"/>
              <a:gd name="connsiteY6" fmla="*/ 1045753 h 1070383"/>
              <a:gd name="connsiteX0" fmla="*/ 441632 w 705036"/>
              <a:gd name="connsiteY0" fmla="*/ 1045753 h 1078130"/>
              <a:gd name="connsiteX1" fmla="*/ 119757 w 705036"/>
              <a:gd name="connsiteY1" fmla="*/ 963917 h 1078130"/>
              <a:gd name="connsiteX2" fmla="*/ 6471 w 705036"/>
              <a:gd name="connsiteY2" fmla="*/ 554557 h 1078130"/>
              <a:gd name="connsiteX3" fmla="*/ 259644 w 705036"/>
              <a:gd name="connsiteY3" fmla="*/ 85363 h 1078130"/>
              <a:gd name="connsiteX4" fmla="*/ 615582 w 705036"/>
              <a:gd name="connsiteY4" fmla="*/ 63964 h 1078130"/>
              <a:gd name="connsiteX5" fmla="*/ 568639 w 705036"/>
              <a:gd name="connsiteY5" fmla="*/ 513100 h 1078130"/>
              <a:gd name="connsiteX6" fmla="*/ 441632 w 705036"/>
              <a:gd name="connsiteY6" fmla="*/ 1045753 h 1078130"/>
              <a:gd name="connsiteX0" fmla="*/ 441632 w 698743"/>
              <a:gd name="connsiteY0" fmla="*/ 1045753 h 1074085"/>
              <a:gd name="connsiteX1" fmla="*/ 119757 w 698743"/>
              <a:gd name="connsiteY1" fmla="*/ 963917 h 1074085"/>
              <a:gd name="connsiteX2" fmla="*/ 6471 w 698743"/>
              <a:gd name="connsiteY2" fmla="*/ 554557 h 1074085"/>
              <a:gd name="connsiteX3" fmla="*/ 259644 w 698743"/>
              <a:gd name="connsiteY3" fmla="*/ 85363 h 1074085"/>
              <a:gd name="connsiteX4" fmla="*/ 615582 w 698743"/>
              <a:gd name="connsiteY4" fmla="*/ 63964 h 1074085"/>
              <a:gd name="connsiteX5" fmla="*/ 545779 w 698743"/>
              <a:gd name="connsiteY5" fmla="*/ 568120 h 1074085"/>
              <a:gd name="connsiteX6" fmla="*/ 441632 w 698743"/>
              <a:gd name="connsiteY6" fmla="*/ 1045753 h 1074085"/>
              <a:gd name="connsiteX0" fmla="*/ 397817 w 687653"/>
              <a:gd name="connsiteY0" fmla="*/ 1027414 h 1060183"/>
              <a:gd name="connsiteX1" fmla="*/ 119757 w 687653"/>
              <a:gd name="connsiteY1" fmla="*/ 963917 h 1060183"/>
              <a:gd name="connsiteX2" fmla="*/ 6471 w 687653"/>
              <a:gd name="connsiteY2" fmla="*/ 554557 h 1060183"/>
              <a:gd name="connsiteX3" fmla="*/ 259644 w 687653"/>
              <a:gd name="connsiteY3" fmla="*/ 85363 h 1060183"/>
              <a:gd name="connsiteX4" fmla="*/ 615582 w 687653"/>
              <a:gd name="connsiteY4" fmla="*/ 63964 h 1060183"/>
              <a:gd name="connsiteX5" fmla="*/ 545779 w 687653"/>
              <a:gd name="connsiteY5" fmla="*/ 568120 h 1060183"/>
              <a:gd name="connsiteX6" fmla="*/ 397817 w 687653"/>
              <a:gd name="connsiteY6" fmla="*/ 1027414 h 106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653" h="1060183">
                <a:moveTo>
                  <a:pt x="397817" y="1027414"/>
                </a:moveTo>
                <a:cubicBezTo>
                  <a:pt x="326813" y="1093380"/>
                  <a:pt x="195625" y="1053428"/>
                  <a:pt x="119757" y="963917"/>
                </a:cubicBezTo>
                <a:cubicBezTo>
                  <a:pt x="23284" y="836275"/>
                  <a:pt x="-16843" y="700983"/>
                  <a:pt x="6471" y="554557"/>
                </a:cubicBezTo>
                <a:cubicBezTo>
                  <a:pt x="29785" y="408131"/>
                  <a:pt x="158126" y="167128"/>
                  <a:pt x="259644" y="85363"/>
                </a:cubicBezTo>
                <a:cubicBezTo>
                  <a:pt x="361162" y="3598"/>
                  <a:pt x="460351" y="-46920"/>
                  <a:pt x="615582" y="63964"/>
                </a:cubicBezTo>
                <a:cubicBezTo>
                  <a:pt x="797484" y="251271"/>
                  <a:pt x="582073" y="407545"/>
                  <a:pt x="545779" y="568120"/>
                </a:cubicBezTo>
                <a:cubicBezTo>
                  <a:pt x="509485" y="728695"/>
                  <a:pt x="468821" y="961448"/>
                  <a:pt x="397817" y="1027414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2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Keren</dc:creator>
  <cp:lastModifiedBy>Zhu Keren</cp:lastModifiedBy>
  <cp:revision>2</cp:revision>
  <dcterms:created xsi:type="dcterms:W3CDTF">2018-05-19T13:00:02Z</dcterms:created>
  <dcterms:modified xsi:type="dcterms:W3CDTF">2018-05-19T15:42:51Z</dcterms:modified>
</cp:coreProperties>
</file>