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79"/>
          <a:stretch/>
        </p:blipFill>
        <p:spPr>
          <a:xfrm>
            <a:off x="3600498" y="1423073"/>
            <a:ext cx="4991004" cy="110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CCC5A-3E58-4DF4-9C64-7A7B1EE4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7"/>
          <a:stretch/>
        </p:blipFill>
        <p:spPr>
          <a:xfrm>
            <a:off x="3600498" y="1530409"/>
            <a:ext cx="4991004" cy="3644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2527159"/>
            <a:ext cx="1050006" cy="27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15927-C90B-4605-BC20-A86934E5A2FE}"/>
              </a:ext>
            </a:extLst>
          </p:cNvPr>
          <p:cNvSpPr/>
          <p:nvPr/>
        </p:nvSpPr>
        <p:spPr>
          <a:xfrm>
            <a:off x="5887689" y="3073697"/>
            <a:ext cx="1050006" cy="27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12FBA-464A-4321-B05A-9CC4ECC7FF05}"/>
              </a:ext>
            </a:extLst>
          </p:cNvPr>
          <p:cNvSpPr/>
          <p:nvPr/>
        </p:nvSpPr>
        <p:spPr>
          <a:xfrm>
            <a:off x="5887689" y="3398072"/>
            <a:ext cx="1050006" cy="27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371FA-1CAF-403B-AF63-B98CCD3B7A2A}"/>
              </a:ext>
            </a:extLst>
          </p:cNvPr>
          <p:cNvSpPr txBox="1"/>
          <p:nvPr/>
        </p:nvSpPr>
        <p:spPr>
          <a:xfrm>
            <a:off x="3879908" y="5620624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</a:t>
            </a:r>
          </a:p>
        </p:txBody>
      </p: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3</cp:revision>
  <dcterms:created xsi:type="dcterms:W3CDTF">2018-05-19T13:00:02Z</dcterms:created>
  <dcterms:modified xsi:type="dcterms:W3CDTF">2018-05-23T12:53:42Z</dcterms:modified>
</cp:coreProperties>
</file>