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25" b="-2682"/>
          <a:stretch/>
        </p:blipFill>
        <p:spPr>
          <a:xfrm>
            <a:off x="3600498" y="6110521"/>
            <a:ext cx="6072668" cy="2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32"/>
          <a:stretch/>
        </p:blipFill>
        <p:spPr>
          <a:xfrm>
            <a:off x="3600497" y="504479"/>
            <a:ext cx="6072669" cy="363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1608564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/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hash grid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handle collision with boundary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vorticity and viscosity confinement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blipFill>
                <a:blip r:embed="rId5"/>
                <a:stretch>
                  <a:fillRect l="-878" t="-346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5F7282-BFA6-4832-80E3-E7AEA6975FA0}"/>
              </a:ext>
            </a:extLst>
          </p:cNvPr>
          <p:cNvSpPr txBox="1"/>
          <p:nvPr/>
        </p:nvSpPr>
        <p:spPr>
          <a:xfrm>
            <a:off x="3659221" y="576535"/>
            <a:ext cx="403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337B6-AF6C-4DE3-8D7D-171976BCEC68}"/>
              </a:ext>
            </a:extLst>
          </p:cNvPr>
          <p:cNvSpPr/>
          <p:nvPr/>
        </p:nvSpPr>
        <p:spPr>
          <a:xfrm>
            <a:off x="3659221" y="517093"/>
            <a:ext cx="2680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D76E-2319-4743-82AC-EC63A47FB757}"/>
              </a:ext>
            </a:extLst>
          </p:cNvPr>
          <p:cNvSpPr txBox="1"/>
          <p:nvPr/>
        </p:nvSpPr>
        <p:spPr>
          <a:xfrm>
            <a:off x="10691781" y="2244850"/>
            <a:ext cx="1566454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6081-4F27-4EC3-9F4F-ABF0B65577C1}"/>
              </a:ext>
            </a:extLst>
          </p:cNvPr>
          <p:cNvSpPr/>
          <p:nvPr/>
        </p:nvSpPr>
        <p:spPr>
          <a:xfrm>
            <a:off x="3743563" y="1178145"/>
            <a:ext cx="1704737" cy="9427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D4DB3-7CA0-4806-8EEC-DBC6F55F121F}"/>
              </a:ext>
            </a:extLst>
          </p:cNvPr>
          <p:cNvSpPr/>
          <p:nvPr/>
        </p:nvSpPr>
        <p:spPr>
          <a:xfrm>
            <a:off x="8315101" y="1480245"/>
            <a:ext cx="1358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advectKernel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35870-C949-4DD0-9589-F7B13B68F1C7}"/>
              </a:ext>
            </a:extLst>
          </p:cNvPr>
          <p:cNvSpPr/>
          <p:nvPr/>
        </p:nvSpPr>
        <p:spPr>
          <a:xfrm>
            <a:off x="7577666" y="1819790"/>
            <a:ext cx="209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getGridId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SortByGridId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computeGridRange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C88-24C7-45CA-B6E8-21407B2197DB}"/>
              </a:ext>
            </a:extLst>
          </p:cNvPr>
          <p:cNvSpPr/>
          <p:nvPr/>
        </p:nvSpPr>
        <p:spPr>
          <a:xfrm>
            <a:off x="8106712" y="282536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8B4C5-7291-41F9-9125-66687FC036DD}"/>
              </a:ext>
            </a:extLst>
          </p:cNvPr>
          <p:cNvSpPr/>
          <p:nvPr/>
        </p:nvSpPr>
        <p:spPr>
          <a:xfrm>
            <a:off x="8483417" y="3805509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BD62A-874F-4DCE-BF25-D70B7200ADD6}"/>
              </a:ext>
            </a:extLst>
          </p:cNvPr>
          <p:cNvSpPr/>
          <p:nvPr/>
        </p:nvSpPr>
        <p:spPr>
          <a:xfrm>
            <a:off x="8157633" y="4763746"/>
            <a:ext cx="1515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updateVelocity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computeXSPH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454F3-E2F8-4342-97AA-D9864A8F3A8F}"/>
              </a:ext>
            </a:extLst>
          </p:cNvPr>
          <p:cNvCxnSpPr>
            <a:cxnSpLocks/>
          </p:cNvCxnSpPr>
          <p:nvPr/>
        </p:nvCxnSpPr>
        <p:spPr>
          <a:xfrm flipV="1">
            <a:off x="5276362" y="3015412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8D0FA-BAA8-4D27-B278-A96EAE3AB65A}"/>
              </a:ext>
            </a:extLst>
          </p:cNvPr>
          <p:cNvCxnSpPr>
            <a:cxnSpLocks/>
          </p:cNvCxnSpPr>
          <p:nvPr/>
        </p:nvCxnSpPr>
        <p:spPr>
          <a:xfrm>
            <a:off x="6937695" y="2253316"/>
            <a:ext cx="142313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97B12-64A1-4089-AF31-6E20F113C534}"/>
              </a:ext>
            </a:extLst>
          </p:cNvPr>
          <p:cNvCxnSpPr/>
          <p:nvPr/>
        </p:nvCxnSpPr>
        <p:spPr>
          <a:xfrm flipH="1">
            <a:off x="7514167" y="2506135"/>
            <a:ext cx="30903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DA0E7F-C0EC-484C-B8F1-145E7ED7A52A}"/>
              </a:ext>
            </a:extLst>
          </p:cNvPr>
          <p:cNvCxnSpPr>
            <a:cxnSpLocks/>
          </p:cNvCxnSpPr>
          <p:nvPr/>
        </p:nvCxnSpPr>
        <p:spPr>
          <a:xfrm flipH="1">
            <a:off x="7514167" y="2010836"/>
            <a:ext cx="11557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CBF4B6-0958-43FB-8FC8-A01F995F3F37}"/>
              </a:ext>
            </a:extLst>
          </p:cNvPr>
          <p:cNvCxnSpPr/>
          <p:nvPr/>
        </p:nvCxnSpPr>
        <p:spPr>
          <a:xfrm>
            <a:off x="7514167" y="2010836"/>
            <a:ext cx="0" cy="4952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01A7C8-C048-42B6-A54B-F315E48DD97D}"/>
              </a:ext>
            </a:extLst>
          </p:cNvPr>
          <p:cNvCxnSpPr>
            <a:cxnSpLocks/>
          </p:cNvCxnSpPr>
          <p:nvPr/>
        </p:nvCxnSpPr>
        <p:spPr>
          <a:xfrm flipV="1">
            <a:off x="5448300" y="1670986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87E5-2AD9-486C-807B-DA2B43068517}"/>
              </a:ext>
            </a:extLst>
          </p:cNvPr>
          <p:cNvSpPr/>
          <p:nvPr/>
        </p:nvSpPr>
        <p:spPr>
          <a:xfrm>
            <a:off x="3743563" y="3364198"/>
            <a:ext cx="3194131" cy="12204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15403-9B74-4C95-AE57-CB66F5A63738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6937694" y="3974447"/>
            <a:ext cx="1545723" cy="33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B6619F-6A53-447E-83DA-FFD18CE04F91}"/>
              </a:ext>
            </a:extLst>
          </p:cNvPr>
          <p:cNvCxnSpPr>
            <a:cxnSpLocks/>
          </p:cNvCxnSpPr>
          <p:nvPr/>
        </p:nvCxnSpPr>
        <p:spPr>
          <a:xfrm flipV="1">
            <a:off x="6339763" y="4955850"/>
            <a:ext cx="18559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E6F2D0-1730-4EDA-BEF1-017646AFA911}"/>
              </a:ext>
            </a:extLst>
          </p:cNvPr>
          <p:cNvCxnSpPr>
            <a:cxnSpLocks/>
          </p:cNvCxnSpPr>
          <p:nvPr/>
        </p:nvCxnSpPr>
        <p:spPr>
          <a:xfrm flipV="1">
            <a:off x="7774863" y="5206860"/>
            <a:ext cx="4208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A1EF14E-2652-435A-988D-3702FE3F291A}"/>
              </a:ext>
            </a:extLst>
          </p:cNvPr>
          <p:cNvSpPr/>
          <p:nvPr/>
        </p:nvSpPr>
        <p:spPr>
          <a:xfrm>
            <a:off x="8765545" y="5500611"/>
            <a:ext cx="907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copyPos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7966E4-9B86-4064-B05D-909F7E3C95D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339763" y="5669888"/>
            <a:ext cx="242578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25" b="-2682"/>
          <a:stretch/>
        </p:blipFill>
        <p:spPr>
          <a:xfrm>
            <a:off x="3600498" y="6110521"/>
            <a:ext cx="6072668" cy="2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32"/>
          <a:stretch/>
        </p:blipFill>
        <p:spPr>
          <a:xfrm>
            <a:off x="3600497" y="504479"/>
            <a:ext cx="6072669" cy="363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1608564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/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hash grid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handle collision with boundary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vorticity and viscosity confinement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blipFill>
                <a:blip r:embed="rId3"/>
                <a:stretch>
                  <a:fillRect l="-878" t="-346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5F7282-BFA6-4832-80E3-E7AEA6975FA0}"/>
              </a:ext>
            </a:extLst>
          </p:cNvPr>
          <p:cNvSpPr txBox="1"/>
          <p:nvPr/>
        </p:nvSpPr>
        <p:spPr>
          <a:xfrm>
            <a:off x="3659221" y="576535"/>
            <a:ext cx="403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337B6-AF6C-4DE3-8D7D-171976BCEC68}"/>
              </a:ext>
            </a:extLst>
          </p:cNvPr>
          <p:cNvSpPr/>
          <p:nvPr/>
        </p:nvSpPr>
        <p:spPr>
          <a:xfrm>
            <a:off x="3659221" y="517093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 in kernels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6081-4F27-4EC3-9F4F-ABF0B65577C1}"/>
              </a:ext>
            </a:extLst>
          </p:cNvPr>
          <p:cNvSpPr/>
          <p:nvPr/>
        </p:nvSpPr>
        <p:spPr>
          <a:xfrm>
            <a:off x="3743563" y="1178145"/>
            <a:ext cx="1704737" cy="9427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D4DB3-7CA0-4806-8EEC-DBC6F55F121F}"/>
              </a:ext>
            </a:extLst>
          </p:cNvPr>
          <p:cNvSpPr/>
          <p:nvPr/>
        </p:nvSpPr>
        <p:spPr>
          <a:xfrm>
            <a:off x="8315101" y="1480245"/>
            <a:ext cx="1358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advectKernel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35870-C949-4DD0-9589-F7B13B68F1C7}"/>
              </a:ext>
            </a:extLst>
          </p:cNvPr>
          <p:cNvSpPr/>
          <p:nvPr/>
        </p:nvSpPr>
        <p:spPr>
          <a:xfrm>
            <a:off x="7577666" y="1819790"/>
            <a:ext cx="209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getGridId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sortByGridId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computeGridRange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C88-24C7-45CA-B6E8-21407B2197DB}"/>
              </a:ext>
            </a:extLst>
          </p:cNvPr>
          <p:cNvSpPr/>
          <p:nvPr/>
        </p:nvSpPr>
        <p:spPr>
          <a:xfrm>
            <a:off x="8106712" y="282536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8B4C5-7291-41F9-9125-66687FC036DD}"/>
              </a:ext>
            </a:extLst>
          </p:cNvPr>
          <p:cNvSpPr/>
          <p:nvPr/>
        </p:nvSpPr>
        <p:spPr>
          <a:xfrm>
            <a:off x="8483417" y="3805509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BD62A-874F-4DCE-BF25-D70B7200ADD6}"/>
              </a:ext>
            </a:extLst>
          </p:cNvPr>
          <p:cNvSpPr/>
          <p:nvPr/>
        </p:nvSpPr>
        <p:spPr>
          <a:xfrm>
            <a:off x="8157633" y="4763746"/>
            <a:ext cx="1515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updateVelocity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computeXSPH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454F3-E2F8-4342-97AA-D9864A8F3A8F}"/>
              </a:ext>
            </a:extLst>
          </p:cNvPr>
          <p:cNvCxnSpPr>
            <a:cxnSpLocks/>
          </p:cNvCxnSpPr>
          <p:nvPr/>
        </p:nvCxnSpPr>
        <p:spPr>
          <a:xfrm flipV="1">
            <a:off x="5276362" y="3015412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8D0FA-BAA8-4D27-B278-A96EAE3AB65A}"/>
              </a:ext>
            </a:extLst>
          </p:cNvPr>
          <p:cNvCxnSpPr>
            <a:cxnSpLocks/>
          </p:cNvCxnSpPr>
          <p:nvPr/>
        </p:nvCxnSpPr>
        <p:spPr>
          <a:xfrm>
            <a:off x="6937695" y="2253316"/>
            <a:ext cx="142313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97B12-64A1-4089-AF31-6E20F113C534}"/>
              </a:ext>
            </a:extLst>
          </p:cNvPr>
          <p:cNvCxnSpPr/>
          <p:nvPr/>
        </p:nvCxnSpPr>
        <p:spPr>
          <a:xfrm flipH="1">
            <a:off x="7514167" y="2506135"/>
            <a:ext cx="30903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DA0E7F-C0EC-484C-B8F1-145E7ED7A52A}"/>
              </a:ext>
            </a:extLst>
          </p:cNvPr>
          <p:cNvCxnSpPr>
            <a:cxnSpLocks/>
          </p:cNvCxnSpPr>
          <p:nvPr/>
        </p:nvCxnSpPr>
        <p:spPr>
          <a:xfrm flipH="1">
            <a:off x="7514167" y="2010836"/>
            <a:ext cx="11557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CBF4B6-0958-43FB-8FC8-A01F995F3F37}"/>
              </a:ext>
            </a:extLst>
          </p:cNvPr>
          <p:cNvCxnSpPr/>
          <p:nvPr/>
        </p:nvCxnSpPr>
        <p:spPr>
          <a:xfrm>
            <a:off x="7514167" y="2010836"/>
            <a:ext cx="0" cy="4952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01A7C8-C048-42B6-A54B-F315E48DD97D}"/>
              </a:ext>
            </a:extLst>
          </p:cNvPr>
          <p:cNvCxnSpPr>
            <a:cxnSpLocks/>
          </p:cNvCxnSpPr>
          <p:nvPr/>
        </p:nvCxnSpPr>
        <p:spPr>
          <a:xfrm flipV="1">
            <a:off x="5448300" y="1670986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87E5-2AD9-486C-807B-DA2B43068517}"/>
              </a:ext>
            </a:extLst>
          </p:cNvPr>
          <p:cNvSpPr/>
          <p:nvPr/>
        </p:nvSpPr>
        <p:spPr>
          <a:xfrm>
            <a:off x="3743563" y="3364198"/>
            <a:ext cx="3194131" cy="12204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15403-9B74-4C95-AE57-CB66F5A63738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6937694" y="3974447"/>
            <a:ext cx="1545723" cy="33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B6619F-6A53-447E-83DA-FFD18CE04F91}"/>
              </a:ext>
            </a:extLst>
          </p:cNvPr>
          <p:cNvCxnSpPr>
            <a:cxnSpLocks/>
          </p:cNvCxnSpPr>
          <p:nvPr/>
        </p:nvCxnSpPr>
        <p:spPr>
          <a:xfrm flipV="1">
            <a:off x="6339763" y="4955850"/>
            <a:ext cx="18559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E6F2D0-1730-4EDA-BEF1-017646AFA911}"/>
              </a:ext>
            </a:extLst>
          </p:cNvPr>
          <p:cNvCxnSpPr>
            <a:cxnSpLocks/>
          </p:cNvCxnSpPr>
          <p:nvPr/>
        </p:nvCxnSpPr>
        <p:spPr>
          <a:xfrm flipV="1">
            <a:off x="7774863" y="5206860"/>
            <a:ext cx="4208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E9161-103D-4E12-B90C-B4DE7DEBF6A5}"/>
              </a:ext>
            </a:extLst>
          </p:cNvPr>
          <p:cNvSpPr/>
          <p:nvPr/>
        </p:nvSpPr>
        <p:spPr>
          <a:xfrm>
            <a:off x="8733271" y="529707"/>
            <a:ext cx="915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17244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C24A92-3CBD-4706-B0D1-A565EFB6E0D1}"/>
              </a:ext>
            </a:extLst>
          </p:cNvPr>
          <p:cNvSpPr/>
          <p:nvPr/>
        </p:nvSpPr>
        <p:spPr>
          <a:xfrm>
            <a:off x="3771901" y="2315966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D4D1C-3B4F-43C2-8384-4BDBEBF5A711}"/>
              </a:ext>
            </a:extLst>
          </p:cNvPr>
          <p:cNvSpPr/>
          <p:nvPr/>
        </p:nvSpPr>
        <p:spPr>
          <a:xfrm>
            <a:off x="4646735" y="2293694"/>
            <a:ext cx="1239713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C7889-D2C0-4B79-8D4A-7DABEAB2C4CB}"/>
              </a:ext>
            </a:extLst>
          </p:cNvPr>
          <p:cNvSpPr/>
          <p:nvPr/>
        </p:nvSpPr>
        <p:spPr>
          <a:xfrm>
            <a:off x="3759201" y="3186577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BFCD3-D406-4E0C-BDB9-FB79B1623F81}"/>
              </a:ext>
            </a:extLst>
          </p:cNvPr>
          <p:cNvSpPr/>
          <p:nvPr/>
        </p:nvSpPr>
        <p:spPr>
          <a:xfrm>
            <a:off x="4655527" y="3195561"/>
            <a:ext cx="1239714" cy="12500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50E64-C47F-4B69-B54D-5D404B3626E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3940753" y="3360675"/>
            <a:ext cx="887534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5F63C-541D-4E47-B287-0971AADC4B10}"/>
              </a:ext>
            </a:extLst>
          </p:cNvPr>
          <p:cNvCxnSpPr>
            <a:stCxn id="6" idx="7"/>
            <a:endCxn id="7" idx="3"/>
          </p:cNvCxnSpPr>
          <p:nvPr/>
        </p:nvCxnSpPr>
        <p:spPr>
          <a:xfrm>
            <a:off x="4817363" y="3369642"/>
            <a:ext cx="19716" cy="892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6A793C-0316-4F55-A526-383AA68EAFA9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4817363" y="2476759"/>
            <a:ext cx="10924" cy="892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E1EF1-828C-4B91-A41A-C0F6BAE7B84B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V="1">
            <a:off x="4817363" y="3360675"/>
            <a:ext cx="887533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879BE-AA33-4AA3-BB4C-A59B57C68701}"/>
              </a:ext>
            </a:extLst>
          </p:cNvPr>
          <p:cNvSpPr/>
          <p:nvPr/>
        </p:nvSpPr>
        <p:spPr>
          <a:xfrm>
            <a:off x="3939173" y="2520586"/>
            <a:ext cx="874834" cy="8404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65A7-A20E-4549-BB9C-B62E20470F6D}"/>
              </a:ext>
            </a:extLst>
          </p:cNvPr>
          <p:cNvSpPr/>
          <p:nvPr/>
        </p:nvSpPr>
        <p:spPr>
          <a:xfrm>
            <a:off x="4874891" y="2489623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A0DA0-97FE-45A9-9B14-ACB5C6EEE878}"/>
              </a:ext>
            </a:extLst>
          </p:cNvPr>
          <p:cNvSpPr/>
          <p:nvPr/>
        </p:nvSpPr>
        <p:spPr>
          <a:xfrm>
            <a:off x="4011982" y="3399369"/>
            <a:ext cx="779982" cy="8027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D2E8C467-DCE1-4694-9C4F-E3530C497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100000"/>
                    </a14:imgEffect>
                    <a14:imgEffect>
                      <a14:brightnessContrast bright="-100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2382429"/>
            <a:ext cx="3901778" cy="20931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31CC24-48A3-4BFF-BE5D-26661EC61834}"/>
              </a:ext>
            </a:extLst>
          </p:cNvPr>
          <p:cNvSpPr txBox="1"/>
          <p:nvPr/>
        </p:nvSpPr>
        <p:spPr>
          <a:xfrm>
            <a:off x="5994401" y="4399280"/>
            <a:ext cx="419099" cy="1396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7F9A0-3310-4AC0-9AB7-8CD301348580}"/>
              </a:ext>
            </a:extLst>
          </p:cNvPr>
          <p:cNvSpPr/>
          <p:nvPr/>
        </p:nvSpPr>
        <p:spPr>
          <a:xfrm>
            <a:off x="5934485" y="4323535"/>
            <a:ext cx="5389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Particles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9E58E-1A52-4DDA-BEA8-99245D66AD8F}"/>
              </a:ext>
            </a:extLst>
          </p:cNvPr>
          <p:cNvSpPr/>
          <p:nvPr/>
        </p:nvSpPr>
        <p:spPr>
          <a:xfrm rot="19374929">
            <a:off x="7058660" y="2151381"/>
            <a:ext cx="706120" cy="5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/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/>
                  <a:t>Property </a:t>
                </a:r>
                <a14:m>
                  <m:oMath xmlns:m="http://schemas.openxmlformats.org/officeDocument/2006/math">
                    <m:r>
                      <a:rPr lang="en-US" sz="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800" i="1" dirty="0"/>
              </a:p>
              <a:p>
                <a:pPr algn="ctr"/>
                <a:r>
                  <a:rPr lang="en-US" sz="800" dirty="0"/>
                  <a:t>e.g.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276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Sitka Subheading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20</cp:revision>
  <dcterms:created xsi:type="dcterms:W3CDTF">2018-05-19T13:00:02Z</dcterms:created>
  <dcterms:modified xsi:type="dcterms:W3CDTF">2018-06-01T16:47:13Z</dcterms:modified>
</cp:coreProperties>
</file>