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50" d="100"/>
          <a:sy n="150" d="100"/>
        </p:scale>
        <p:origin x="-2114" y="-1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7" b="-2682"/>
          <a:stretch/>
        </p:blipFill>
        <p:spPr>
          <a:xfrm>
            <a:off x="3600498" y="2063809"/>
            <a:ext cx="4991004" cy="3752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79"/>
          <a:stretch/>
        </p:blipFill>
        <p:spPr>
          <a:xfrm>
            <a:off x="3600498" y="1423073"/>
            <a:ext cx="4991004" cy="110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CCC5A-3E58-4DF4-9C64-7A7B1EE4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7" b="3214"/>
          <a:stretch/>
        </p:blipFill>
        <p:spPr>
          <a:xfrm>
            <a:off x="3600498" y="1530409"/>
            <a:ext cx="4991004" cy="3515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2527159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15927-C90B-4605-BC20-A86934E5A2FE}"/>
              </a:ext>
            </a:extLst>
          </p:cNvPr>
          <p:cNvSpPr/>
          <p:nvPr/>
        </p:nvSpPr>
        <p:spPr>
          <a:xfrm>
            <a:off x="5887689" y="3073697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12FBA-464A-4321-B05A-9CC4ECC7FF05}"/>
              </a:ext>
            </a:extLst>
          </p:cNvPr>
          <p:cNvSpPr/>
          <p:nvPr/>
        </p:nvSpPr>
        <p:spPr>
          <a:xfrm>
            <a:off x="5887689" y="3398072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371FA-1CAF-403B-AF63-B98CCD3B7A2A}"/>
              </a:ext>
            </a:extLst>
          </p:cNvPr>
          <p:cNvSpPr txBox="1"/>
          <p:nvPr/>
        </p:nvSpPr>
        <p:spPr>
          <a:xfrm>
            <a:off x="3823475" y="5004425"/>
            <a:ext cx="319991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incompressible constraint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21F-C58C-4414-B1D0-AFA7524A0D70}"/>
              </a:ext>
            </a:extLst>
          </p:cNvPr>
          <p:cNvSpPr/>
          <p:nvPr/>
        </p:nvSpPr>
        <p:spPr>
          <a:xfrm>
            <a:off x="4339590" y="3678595"/>
            <a:ext cx="342900" cy="12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B02B7-2E3F-4385-8114-6A30C46D1E1C}"/>
              </a:ext>
            </a:extLst>
          </p:cNvPr>
          <p:cNvSpPr/>
          <p:nvPr/>
        </p:nvSpPr>
        <p:spPr>
          <a:xfrm>
            <a:off x="4249122" y="3642928"/>
            <a:ext cx="342900" cy="121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F9477-CD6C-4B48-BF32-1B37F64C6E4D}"/>
              </a:ext>
            </a:extLst>
          </p:cNvPr>
          <p:cNvSpPr/>
          <p:nvPr/>
        </p:nvSpPr>
        <p:spPr>
          <a:xfrm>
            <a:off x="6766245" y="3959391"/>
            <a:ext cx="342900" cy="12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73051-FFA3-4675-B645-AD5DCE4578BB}"/>
              </a:ext>
            </a:extLst>
          </p:cNvPr>
          <p:cNvSpPr/>
          <p:nvPr/>
        </p:nvSpPr>
        <p:spPr>
          <a:xfrm>
            <a:off x="6688110" y="3917454"/>
            <a:ext cx="342900" cy="121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C24A92-3CBD-4706-B0D1-A565EFB6E0D1}"/>
              </a:ext>
            </a:extLst>
          </p:cNvPr>
          <p:cNvSpPr/>
          <p:nvPr/>
        </p:nvSpPr>
        <p:spPr>
          <a:xfrm>
            <a:off x="3771901" y="2315966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D4D1C-3B4F-43C2-8384-4BDBEBF5A711}"/>
              </a:ext>
            </a:extLst>
          </p:cNvPr>
          <p:cNvSpPr/>
          <p:nvPr/>
        </p:nvSpPr>
        <p:spPr>
          <a:xfrm>
            <a:off x="4646735" y="2293694"/>
            <a:ext cx="1239713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C7889-D2C0-4B79-8D4A-7DABEAB2C4CB}"/>
              </a:ext>
            </a:extLst>
          </p:cNvPr>
          <p:cNvSpPr/>
          <p:nvPr/>
        </p:nvSpPr>
        <p:spPr>
          <a:xfrm>
            <a:off x="3759201" y="3186577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BFCD3-D406-4E0C-BDB9-FB79B1623F81}"/>
              </a:ext>
            </a:extLst>
          </p:cNvPr>
          <p:cNvSpPr/>
          <p:nvPr/>
        </p:nvSpPr>
        <p:spPr>
          <a:xfrm>
            <a:off x="4655527" y="3195561"/>
            <a:ext cx="1239714" cy="1250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50E64-C47F-4B69-B54D-5D404B3626E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940753" y="3360675"/>
            <a:ext cx="887534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5F63C-541D-4E47-B287-0971AADC4B10}"/>
              </a:ext>
            </a:extLst>
          </p:cNvPr>
          <p:cNvCxnSpPr>
            <a:stCxn id="6" idx="7"/>
            <a:endCxn id="7" idx="3"/>
          </p:cNvCxnSpPr>
          <p:nvPr/>
        </p:nvCxnSpPr>
        <p:spPr>
          <a:xfrm>
            <a:off x="4817363" y="3369642"/>
            <a:ext cx="19716" cy="89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6A793C-0316-4F55-A526-383AA68EAFA9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4817363" y="2476759"/>
            <a:ext cx="10924" cy="892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E1EF1-828C-4B91-A41A-C0F6BAE7B84B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817363" y="3360675"/>
            <a:ext cx="887533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879BE-AA33-4AA3-BB4C-A59B57C68701}"/>
              </a:ext>
            </a:extLst>
          </p:cNvPr>
          <p:cNvSpPr/>
          <p:nvPr/>
        </p:nvSpPr>
        <p:spPr>
          <a:xfrm>
            <a:off x="3939173" y="2520586"/>
            <a:ext cx="874834" cy="8404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65A7-A20E-4549-BB9C-B62E20470F6D}"/>
              </a:ext>
            </a:extLst>
          </p:cNvPr>
          <p:cNvSpPr/>
          <p:nvPr/>
        </p:nvSpPr>
        <p:spPr>
          <a:xfrm>
            <a:off x="4874891" y="2489623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A0DA0-97FE-45A9-9B14-ACB5C6EEE878}"/>
              </a:ext>
            </a:extLst>
          </p:cNvPr>
          <p:cNvSpPr/>
          <p:nvPr/>
        </p:nvSpPr>
        <p:spPr>
          <a:xfrm>
            <a:off x="4024681" y="3382947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D2E8C467-DCE1-4694-9C4F-E3530C497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100000"/>
                    </a14:imgEffect>
                    <a14:imgEffect>
                      <a14:brightnessContrast bright="-100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2382429"/>
            <a:ext cx="3901778" cy="2093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1CC24-48A3-4BFF-BE5D-26661EC61834}"/>
              </a:ext>
            </a:extLst>
          </p:cNvPr>
          <p:cNvSpPr txBox="1"/>
          <p:nvPr/>
        </p:nvSpPr>
        <p:spPr>
          <a:xfrm>
            <a:off x="5994401" y="4399280"/>
            <a:ext cx="419099" cy="1396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7F9A0-3310-4AC0-9AB7-8CD301348580}"/>
              </a:ext>
            </a:extLst>
          </p:cNvPr>
          <p:cNvSpPr/>
          <p:nvPr/>
        </p:nvSpPr>
        <p:spPr>
          <a:xfrm>
            <a:off x="5934485" y="4323535"/>
            <a:ext cx="5389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9E58E-1A52-4DDA-BEA8-99245D66AD8F}"/>
              </a:ext>
            </a:extLst>
          </p:cNvPr>
          <p:cNvSpPr/>
          <p:nvPr/>
        </p:nvSpPr>
        <p:spPr>
          <a:xfrm rot="19374929">
            <a:off x="7058660" y="2151381"/>
            <a:ext cx="706120" cy="5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/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Property </a:t>
                </a:r>
                <a14:m>
                  <m:oMath xmlns:m="http://schemas.openxmlformats.org/officeDocument/2006/math">
                    <m:r>
                      <a:rPr lang="en-US" sz="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800" i="1" dirty="0"/>
              </a:p>
              <a:p>
                <a:pPr algn="ctr"/>
                <a:r>
                  <a:rPr lang="en-US" sz="800" dirty="0"/>
                  <a:t>e.g.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9</cp:revision>
  <dcterms:created xsi:type="dcterms:W3CDTF">2018-05-19T13:00:02Z</dcterms:created>
  <dcterms:modified xsi:type="dcterms:W3CDTF">2018-05-28T14:22:11Z</dcterms:modified>
</cp:coreProperties>
</file>