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100" d="100"/>
          <a:sy n="100" d="100"/>
        </p:scale>
        <p:origin x="29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E2F0-6B07-46DE-BB24-D0EABE0B7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FC969-EA95-4820-8D41-0025500B2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48B5-26DB-4D94-9493-680EFE47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8F653-E1B1-4D54-A46B-F29C8632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21B6-99C9-473A-9245-6FB20627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A2-1008-48F2-9E15-5AD57564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F4957-3029-4C49-A970-35D64188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124A8-C13A-4DFA-BA10-9821EE5D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F3BC-3CAB-45BE-B92B-8BF2836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D4A8-D265-4BEA-9FAE-0E931800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3A125-3CA1-48BF-8508-32A401A9A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45FF5-E2EB-4C91-8411-CF558B92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25CC-AAA6-41EC-8A5E-6484BAE9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975E-0CBB-4AFE-8D40-6CAE9A5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7064-28D1-4A61-9967-942AC84B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6B31-6B8A-48B1-A922-F1B9C600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8F1C-945B-4B0A-A11A-5A0A8D42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65EA-45BF-4808-9583-0A71303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F762-3E2B-4806-B79E-8C47401A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72E22-62DB-4D72-8E4D-9160A21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0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DC40-AE04-4F46-9894-D952B7BD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E79F-8AF2-405B-9E3D-DD4ED8826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09A6-A37C-4619-987C-7B8194A4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A9C4-04B0-48B5-B4D6-E844C733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03138-A343-4C56-B0F5-98C477A9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9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E55A-BB7D-4655-BD0A-972466E9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7A5A-6792-4E3E-B24C-590E68563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4C455-E6F8-4058-A4E8-93418176D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5FFED-0482-4366-BA31-3CDA8CE4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10B4C-4D02-4B2E-AC52-AF986B61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C1987-74D6-413A-8404-18E662D8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3250-309E-4AA0-A53F-F41A06A5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33BA2-071E-4CFB-8FB5-5C41997D5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A70C5-A063-4AA3-877E-793FC56D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15A2A-28FE-40EE-8C17-AD204D184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F7C0E-AA24-440D-BF77-88B9EAF89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33351-BF18-4B81-A67A-1012CA72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279E5-2BE1-4A66-AD95-185CA4E1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EA5A8-8932-4E0D-92CB-FB9755D7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0CA4-31AC-4CF9-9C40-64F88DE9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227DF-50F4-4017-A8E3-B26C9ED2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86A59-B148-443F-A6D0-F91441D4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9497F-9054-4CBA-8EA1-7D460E30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97BF4-4ECB-4C2E-B8CC-AF2EDBF7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03152-0517-431D-BFC7-44EAC2D0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7F032-AE84-4E8D-B4A6-BC343A28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6F19-93CF-4F25-9BE8-5BD9F9D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DB9F-3826-4B64-A7A4-C4A6073A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70A4-918E-4E80-8FE9-3CA31DFDB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37DCB-304E-4D47-BEF0-1BBF51BA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DB935-AD36-4452-88B1-A6CF622D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5D625-0506-4017-9808-B22479B8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5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2894-4415-4F80-917C-23B6F882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84E8B-234D-4BA9-92F7-025D963B1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3A143-958C-4C9D-BA85-1AD5CF54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AA32F-9A7A-404C-9C7B-534D3183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506CF-78AC-4DC8-B3AF-96FAB559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1324E-7182-4CCE-89C7-68D483E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0F9FC-05DB-459B-8DDE-91256FA5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589B7-4A38-4590-B0F0-F24797D8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62A0-56D6-4F0E-931D-9030FFEB4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E6C4-E2B5-4993-A983-93BFE2454A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7CF4-63CB-4480-A7F0-5A62B52B7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C90B-2AF1-4C99-8C62-D0B354FF7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C06297-821E-46B0-8AF2-676C946AD207}"/>
              </a:ext>
            </a:extLst>
          </p:cNvPr>
          <p:cNvSpPr/>
          <p:nvPr/>
        </p:nvSpPr>
        <p:spPr>
          <a:xfrm>
            <a:off x="1567165" y="2434601"/>
            <a:ext cx="687653" cy="880993"/>
          </a:xfrm>
          <a:custGeom>
            <a:avLst/>
            <a:gdLst>
              <a:gd name="connsiteX0" fmla="*/ 592752 w 986098"/>
              <a:gd name="connsiteY0" fmla="*/ 1104559 h 1104600"/>
              <a:gd name="connsiteX1" fmla="*/ 13912 w 986098"/>
              <a:gd name="connsiteY1" fmla="*/ 613803 h 1104600"/>
              <a:gd name="connsiteX2" fmla="*/ 240415 w 986098"/>
              <a:gd name="connsiteY2" fmla="*/ 39157 h 1104600"/>
              <a:gd name="connsiteX3" fmla="*/ 903145 w 986098"/>
              <a:gd name="connsiteY3" fmla="*/ 110464 h 1104600"/>
              <a:gd name="connsiteX4" fmla="*/ 945090 w 986098"/>
              <a:gd name="connsiteY4" fmla="*/ 588636 h 1104600"/>
              <a:gd name="connsiteX5" fmla="*/ 592752 w 986098"/>
              <a:gd name="connsiteY5" fmla="*/ 1104559 h 1104600"/>
              <a:gd name="connsiteX0" fmla="*/ 580147 w 973493"/>
              <a:gd name="connsiteY0" fmla="*/ 1104559 h 1139938"/>
              <a:gd name="connsiteX1" fmla="*/ 156503 w 973493"/>
              <a:gd name="connsiteY1" fmla="*/ 1041505 h 1139938"/>
              <a:gd name="connsiteX2" fmla="*/ 1307 w 973493"/>
              <a:gd name="connsiteY2" fmla="*/ 613803 h 1139938"/>
              <a:gd name="connsiteX3" fmla="*/ 227810 w 973493"/>
              <a:gd name="connsiteY3" fmla="*/ 39157 h 1139938"/>
              <a:gd name="connsiteX4" fmla="*/ 890540 w 973493"/>
              <a:gd name="connsiteY4" fmla="*/ 110464 h 1139938"/>
              <a:gd name="connsiteX5" fmla="*/ 932485 w 973493"/>
              <a:gd name="connsiteY5" fmla="*/ 588636 h 1139938"/>
              <a:gd name="connsiteX6" fmla="*/ 580147 w 973493"/>
              <a:gd name="connsiteY6" fmla="*/ 1104559 h 1139938"/>
              <a:gd name="connsiteX0" fmla="*/ 580147 w 932917"/>
              <a:gd name="connsiteY0" fmla="*/ 1078524 h 1113903"/>
              <a:gd name="connsiteX1" fmla="*/ 156503 w 932917"/>
              <a:gd name="connsiteY1" fmla="*/ 1015470 h 1113903"/>
              <a:gd name="connsiteX2" fmla="*/ 1307 w 932917"/>
              <a:gd name="connsiteY2" fmla="*/ 587768 h 1113903"/>
              <a:gd name="connsiteX3" fmla="*/ 227810 w 932917"/>
              <a:gd name="connsiteY3" fmla="*/ 13122 h 1113903"/>
              <a:gd name="connsiteX4" fmla="*/ 643065 w 932917"/>
              <a:gd name="connsiteY4" fmla="*/ 215668 h 1113903"/>
              <a:gd name="connsiteX5" fmla="*/ 932485 w 932917"/>
              <a:gd name="connsiteY5" fmla="*/ 562601 h 1113903"/>
              <a:gd name="connsiteX6" fmla="*/ 580147 w 932917"/>
              <a:gd name="connsiteY6" fmla="*/ 1078524 h 1113903"/>
              <a:gd name="connsiteX0" fmla="*/ 580147 w 948144"/>
              <a:gd name="connsiteY0" fmla="*/ 1132568 h 1167947"/>
              <a:gd name="connsiteX1" fmla="*/ 156503 w 948144"/>
              <a:gd name="connsiteY1" fmla="*/ 1069514 h 1167947"/>
              <a:gd name="connsiteX2" fmla="*/ 1307 w 948144"/>
              <a:gd name="connsiteY2" fmla="*/ 641812 h 1167947"/>
              <a:gd name="connsiteX3" fmla="*/ 227810 w 948144"/>
              <a:gd name="connsiteY3" fmla="*/ 67166 h 1167947"/>
              <a:gd name="connsiteX4" fmla="*/ 819234 w 948144"/>
              <a:gd name="connsiteY4" fmla="*/ 72853 h 1167947"/>
              <a:gd name="connsiteX5" fmla="*/ 932485 w 948144"/>
              <a:gd name="connsiteY5" fmla="*/ 616645 h 1167947"/>
              <a:gd name="connsiteX6" fmla="*/ 580147 w 948144"/>
              <a:gd name="connsiteY6" fmla="*/ 1132568 h 1167947"/>
              <a:gd name="connsiteX0" fmla="*/ 580147 w 951765"/>
              <a:gd name="connsiteY0" fmla="*/ 1132568 h 1167947"/>
              <a:gd name="connsiteX1" fmla="*/ 156503 w 951765"/>
              <a:gd name="connsiteY1" fmla="*/ 1069514 h 1167947"/>
              <a:gd name="connsiteX2" fmla="*/ 1307 w 951765"/>
              <a:gd name="connsiteY2" fmla="*/ 641812 h 1167947"/>
              <a:gd name="connsiteX3" fmla="*/ 227810 w 951765"/>
              <a:gd name="connsiteY3" fmla="*/ 67166 h 1167947"/>
              <a:gd name="connsiteX4" fmla="*/ 819234 w 951765"/>
              <a:gd name="connsiteY4" fmla="*/ 72853 h 1167947"/>
              <a:gd name="connsiteX5" fmla="*/ 932485 w 951765"/>
              <a:gd name="connsiteY5" fmla="*/ 616645 h 1167947"/>
              <a:gd name="connsiteX6" fmla="*/ 580147 w 951765"/>
              <a:gd name="connsiteY6" fmla="*/ 1132568 h 1167947"/>
              <a:gd name="connsiteX0" fmla="*/ 580147 w 889242"/>
              <a:gd name="connsiteY0" fmla="*/ 1132568 h 1159722"/>
              <a:gd name="connsiteX1" fmla="*/ 156503 w 889242"/>
              <a:gd name="connsiteY1" fmla="*/ 1069514 h 1159722"/>
              <a:gd name="connsiteX2" fmla="*/ 1307 w 889242"/>
              <a:gd name="connsiteY2" fmla="*/ 641812 h 1159722"/>
              <a:gd name="connsiteX3" fmla="*/ 227810 w 889242"/>
              <a:gd name="connsiteY3" fmla="*/ 67166 h 1159722"/>
              <a:gd name="connsiteX4" fmla="*/ 819234 w 889242"/>
              <a:gd name="connsiteY4" fmla="*/ 72853 h 1159722"/>
              <a:gd name="connsiteX5" fmla="*/ 815039 w 889242"/>
              <a:gd name="connsiteY5" fmla="*/ 727692 h 1159722"/>
              <a:gd name="connsiteX6" fmla="*/ 580147 w 889242"/>
              <a:gd name="connsiteY6" fmla="*/ 1132568 h 1159722"/>
              <a:gd name="connsiteX0" fmla="*/ 580147 w 834478"/>
              <a:gd name="connsiteY0" fmla="*/ 1135314 h 1162468"/>
              <a:gd name="connsiteX1" fmla="*/ 156503 w 834478"/>
              <a:gd name="connsiteY1" fmla="*/ 1072260 h 1162468"/>
              <a:gd name="connsiteX2" fmla="*/ 1307 w 834478"/>
              <a:gd name="connsiteY2" fmla="*/ 644558 h 1162468"/>
              <a:gd name="connsiteX3" fmla="*/ 227810 w 834478"/>
              <a:gd name="connsiteY3" fmla="*/ 69912 h 1162468"/>
              <a:gd name="connsiteX4" fmla="*/ 726956 w 834478"/>
              <a:gd name="connsiteY4" fmla="*/ 70552 h 1162468"/>
              <a:gd name="connsiteX5" fmla="*/ 815039 w 834478"/>
              <a:gd name="connsiteY5" fmla="*/ 730438 h 1162468"/>
              <a:gd name="connsiteX6" fmla="*/ 580147 w 834478"/>
              <a:gd name="connsiteY6" fmla="*/ 1135314 h 1162468"/>
              <a:gd name="connsiteX0" fmla="*/ 580147 w 934791"/>
              <a:gd name="connsiteY0" fmla="*/ 1257128 h 1284282"/>
              <a:gd name="connsiteX1" fmla="*/ 156503 w 934791"/>
              <a:gd name="connsiteY1" fmla="*/ 1194074 h 1284282"/>
              <a:gd name="connsiteX2" fmla="*/ 1307 w 934791"/>
              <a:gd name="connsiteY2" fmla="*/ 766372 h 1284282"/>
              <a:gd name="connsiteX3" fmla="*/ 227810 w 934791"/>
              <a:gd name="connsiteY3" fmla="*/ 191726 h 1284282"/>
              <a:gd name="connsiteX4" fmla="*/ 877957 w 934791"/>
              <a:gd name="connsiteY4" fmla="*/ 30842 h 1284282"/>
              <a:gd name="connsiteX5" fmla="*/ 815039 w 934791"/>
              <a:gd name="connsiteY5" fmla="*/ 852252 h 1284282"/>
              <a:gd name="connsiteX6" fmla="*/ 580147 w 934791"/>
              <a:gd name="connsiteY6" fmla="*/ 1257128 h 1284282"/>
              <a:gd name="connsiteX0" fmla="*/ 580147 w 934791"/>
              <a:gd name="connsiteY0" fmla="*/ 1263427 h 1290581"/>
              <a:gd name="connsiteX1" fmla="*/ 156503 w 934791"/>
              <a:gd name="connsiteY1" fmla="*/ 1200373 h 1290581"/>
              <a:gd name="connsiteX2" fmla="*/ 1307 w 934791"/>
              <a:gd name="connsiteY2" fmla="*/ 772671 h 1290581"/>
              <a:gd name="connsiteX3" fmla="*/ 227810 w 934791"/>
              <a:gd name="connsiteY3" fmla="*/ 198025 h 1290581"/>
              <a:gd name="connsiteX4" fmla="*/ 877957 w 934791"/>
              <a:gd name="connsiteY4" fmla="*/ 37141 h 1290581"/>
              <a:gd name="connsiteX5" fmla="*/ 815039 w 934791"/>
              <a:gd name="connsiteY5" fmla="*/ 858551 h 1290581"/>
              <a:gd name="connsiteX6" fmla="*/ 580147 w 934791"/>
              <a:gd name="connsiteY6" fmla="*/ 1263427 h 1290581"/>
              <a:gd name="connsiteX0" fmla="*/ 580147 w 916257"/>
              <a:gd name="connsiteY0" fmla="*/ 1263427 h 1299927"/>
              <a:gd name="connsiteX1" fmla="*/ 156503 w 916257"/>
              <a:gd name="connsiteY1" fmla="*/ 1200373 h 1299927"/>
              <a:gd name="connsiteX2" fmla="*/ 1307 w 916257"/>
              <a:gd name="connsiteY2" fmla="*/ 772671 h 1299927"/>
              <a:gd name="connsiteX3" fmla="*/ 227810 w 916257"/>
              <a:gd name="connsiteY3" fmla="*/ 198025 h 1299927"/>
              <a:gd name="connsiteX4" fmla="*/ 877957 w 916257"/>
              <a:gd name="connsiteY4" fmla="*/ 37141 h 1299927"/>
              <a:gd name="connsiteX5" fmla="*/ 689205 w 916257"/>
              <a:gd name="connsiteY5" fmla="*/ 732361 h 1299927"/>
              <a:gd name="connsiteX6" fmla="*/ 580147 w 916257"/>
              <a:gd name="connsiteY6" fmla="*/ 1263427 h 1299927"/>
              <a:gd name="connsiteX0" fmla="*/ 580147 w 930538"/>
              <a:gd name="connsiteY0" fmla="*/ 1263427 h 1299927"/>
              <a:gd name="connsiteX1" fmla="*/ 156503 w 930538"/>
              <a:gd name="connsiteY1" fmla="*/ 1200373 h 1299927"/>
              <a:gd name="connsiteX2" fmla="*/ 1307 w 930538"/>
              <a:gd name="connsiteY2" fmla="*/ 772671 h 1299927"/>
              <a:gd name="connsiteX3" fmla="*/ 227810 w 930538"/>
              <a:gd name="connsiteY3" fmla="*/ 198025 h 1299927"/>
              <a:gd name="connsiteX4" fmla="*/ 877957 w 930538"/>
              <a:gd name="connsiteY4" fmla="*/ 37141 h 1299927"/>
              <a:gd name="connsiteX5" fmla="*/ 689205 w 930538"/>
              <a:gd name="connsiteY5" fmla="*/ 732361 h 1299927"/>
              <a:gd name="connsiteX6" fmla="*/ 580147 w 930538"/>
              <a:gd name="connsiteY6" fmla="*/ 1263427 h 1299927"/>
              <a:gd name="connsiteX0" fmla="*/ 529813 w 917050"/>
              <a:gd name="connsiteY0" fmla="*/ 1243236 h 1285522"/>
              <a:gd name="connsiteX1" fmla="*/ 156503 w 917050"/>
              <a:gd name="connsiteY1" fmla="*/ 1200373 h 1285522"/>
              <a:gd name="connsiteX2" fmla="*/ 1307 w 917050"/>
              <a:gd name="connsiteY2" fmla="*/ 772671 h 1285522"/>
              <a:gd name="connsiteX3" fmla="*/ 227810 w 917050"/>
              <a:gd name="connsiteY3" fmla="*/ 198025 h 1285522"/>
              <a:gd name="connsiteX4" fmla="*/ 877957 w 917050"/>
              <a:gd name="connsiteY4" fmla="*/ 37141 h 1285522"/>
              <a:gd name="connsiteX5" fmla="*/ 689205 w 917050"/>
              <a:gd name="connsiteY5" fmla="*/ 732361 h 1285522"/>
              <a:gd name="connsiteX6" fmla="*/ 529813 w 917050"/>
              <a:gd name="connsiteY6" fmla="*/ 1243236 h 1285522"/>
              <a:gd name="connsiteX0" fmla="*/ 529813 w 917050"/>
              <a:gd name="connsiteY0" fmla="*/ 1243236 h 1285522"/>
              <a:gd name="connsiteX1" fmla="*/ 156503 w 917050"/>
              <a:gd name="connsiteY1" fmla="*/ 1200373 h 1285522"/>
              <a:gd name="connsiteX2" fmla="*/ 1307 w 917050"/>
              <a:gd name="connsiteY2" fmla="*/ 772671 h 1285522"/>
              <a:gd name="connsiteX3" fmla="*/ 227810 w 917050"/>
              <a:gd name="connsiteY3" fmla="*/ 198025 h 1285522"/>
              <a:gd name="connsiteX4" fmla="*/ 877957 w 917050"/>
              <a:gd name="connsiteY4" fmla="*/ 37141 h 1285522"/>
              <a:gd name="connsiteX5" fmla="*/ 689205 w 917050"/>
              <a:gd name="connsiteY5" fmla="*/ 732361 h 1285522"/>
              <a:gd name="connsiteX6" fmla="*/ 529813 w 917050"/>
              <a:gd name="connsiteY6" fmla="*/ 1243236 h 1285522"/>
              <a:gd name="connsiteX0" fmla="*/ 529813 w 856905"/>
              <a:gd name="connsiteY0" fmla="*/ 1188161 h 1230447"/>
              <a:gd name="connsiteX1" fmla="*/ 156503 w 856905"/>
              <a:gd name="connsiteY1" fmla="*/ 1145298 h 1230447"/>
              <a:gd name="connsiteX2" fmla="*/ 1307 w 856905"/>
              <a:gd name="connsiteY2" fmla="*/ 717596 h 1230447"/>
              <a:gd name="connsiteX3" fmla="*/ 227810 w 856905"/>
              <a:gd name="connsiteY3" fmla="*/ 142950 h 1230447"/>
              <a:gd name="connsiteX4" fmla="*/ 810845 w 856905"/>
              <a:gd name="connsiteY4" fmla="*/ 47687 h 1230447"/>
              <a:gd name="connsiteX5" fmla="*/ 689205 w 856905"/>
              <a:gd name="connsiteY5" fmla="*/ 677286 h 1230447"/>
              <a:gd name="connsiteX6" fmla="*/ 529813 w 856905"/>
              <a:gd name="connsiteY6" fmla="*/ 1188161 h 1230447"/>
              <a:gd name="connsiteX0" fmla="*/ 529813 w 835030"/>
              <a:gd name="connsiteY0" fmla="*/ 1146563 h 1188849"/>
              <a:gd name="connsiteX1" fmla="*/ 156503 w 835030"/>
              <a:gd name="connsiteY1" fmla="*/ 1103700 h 1188849"/>
              <a:gd name="connsiteX2" fmla="*/ 1307 w 835030"/>
              <a:gd name="connsiteY2" fmla="*/ 675998 h 1188849"/>
              <a:gd name="connsiteX3" fmla="*/ 227810 w 835030"/>
              <a:gd name="connsiteY3" fmla="*/ 101352 h 1188849"/>
              <a:gd name="connsiteX4" fmla="*/ 785678 w 835030"/>
              <a:gd name="connsiteY4" fmla="*/ 61612 h 1188849"/>
              <a:gd name="connsiteX5" fmla="*/ 689205 w 835030"/>
              <a:gd name="connsiteY5" fmla="*/ 635688 h 1188849"/>
              <a:gd name="connsiteX6" fmla="*/ 529813 w 835030"/>
              <a:gd name="connsiteY6" fmla="*/ 1146563 h 1188849"/>
              <a:gd name="connsiteX0" fmla="*/ 529813 w 835030"/>
              <a:gd name="connsiteY0" fmla="*/ 1179550 h 1221836"/>
              <a:gd name="connsiteX1" fmla="*/ 156503 w 835030"/>
              <a:gd name="connsiteY1" fmla="*/ 1136687 h 1221836"/>
              <a:gd name="connsiteX2" fmla="*/ 1307 w 835030"/>
              <a:gd name="connsiteY2" fmla="*/ 708985 h 1221836"/>
              <a:gd name="connsiteX3" fmla="*/ 227810 w 835030"/>
              <a:gd name="connsiteY3" fmla="*/ 134339 h 1221836"/>
              <a:gd name="connsiteX4" fmla="*/ 785678 w 835030"/>
              <a:gd name="connsiteY4" fmla="*/ 94599 h 1221836"/>
              <a:gd name="connsiteX5" fmla="*/ 689205 w 835030"/>
              <a:gd name="connsiteY5" fmla="*/ 668675 h 1221836"/>
              <a:gd name="connsiteX6" fmla="*/ 529813 w 835030"/>
              <a:gd name="connsiteY6" fmla="*/ 1179550 h 1221836"/>
              <a:gd name="connsiteX0" fmla="*/ 529813 w 884072"/>
              <a:gd name="connsiteY0" fmla="*/ 1179550 h 1221836"/>
              <a:gd name="connsiteX1" fmla="*/ 156503 w 884072"/>
              <a:gd name="connsiteY1" fmla="*/ 1136687 h 1221836"/>
              <a:gd name="connsiteX2" fmla="*/ 1307 w 884072"/>
              <a:gd name="connsiteY2" fmla="*/ 708985 h 1221836"/>
              <a:gd name="connsiteX3" fmla="*/ 227810 w 884072"/>
              <a:gd name="connsiteY3" fmla="*/ 134339 h 1221836"/>
              <a:gd name="connsiteX4" fmla="*/ 785678 w 884072"/>
              <a:gd name="connsiteY4" fmla="*/ 94599 h 1221836"/>
              <a:gd name="connsiteX5" fmla="*/ 689205 w 884072"/>
              <a:gd name="connsiteY5" fmla="*/ 668675 h 1221836"/>
              <a:gd name="connsiteX6" fmla="*/ 529813 w 884072"/>
              <a:gd name="connsiteY6" fmla="*/ 1179550 h 1221836"/>
              <a:gd name="connsiteX0" fmla="*/ 529813 w 915360"/>
              <a:gd name="connsiteY0" fmla="*/ 1179550 h 1221836"/>
              <a:gd name="connsiteX1" fmla="*/ 156503 w 915360"/>
              <a:gd name="connsiteY1" fmla="*/ 1136687 h 1221836"/>
              <a:gd name="connsiteX2" fmla="*/ 1307 w 915360"/>
              <a:gd name="connsiteY2" fmla="*/ 708985 h 1221836"/>
              <a:gd name="connsiteX3" fmla="*/ 227810 w 915360"/>
              <a:gd name="connsiteY3" fmla="*/ 134339 h 1221836"/>
              <a:gd name="connsiteX4" fmla="*/ 785678 w 915360"/>
              <a:gd name="connsiteY4" fmla="*/ 94599 h 1221836"/>
              <a:gd name="connsiteX5" fmla="*/ 689205 w 915360"/>
              <a:gd name="connsiteY5" fmla="*/ 668675 h 1221836"/>
              <a:gd name="connsiteX6" fmla="*/ 529813 w 915360"/>
              <a:gd name="connsiteY6" fmla="*/ 1179550 h 1221836"/>
              <a:gd name="connsiteX0" fmla="*/ 529813 w 854854"/>
              <a:gd name="connsiteY0" fmla="*/ 1179550 h 1221836"/>
              <a:gd name="connsiteX1" fmla="*/ 156503 w 854854"/>
              <a:gd name="connsiteY1" fmla="*/ 1136687 h 1221836"/>
              <a:gd name="connsiteX2" fmla="*/ 1307 w 854854"/>
              <a:gd name="connsiteY2" fmla="*/ 708985 h 1221836"/>
              <a:gd name="connsiteX3" fmla="*/ 227810 w 854854"/>
              <a:gd name="connsiteY3" fmla="*/ 134339 h 1221836"/>
              <a:gd name="connsiteX4" fmla="*/ 785678 w 854854"/>
              <a:gd name="connsiteY4" fmla="*/ 94599 h 1221836"/>
              <a:gd name="connsiteX5" fmla="*/ 689205 w 854854"/>
              <a:gd name="connsiteY5" fmla="*/ 668675 h 1221836"/>
              <a:gd name="connsiteX6" fmla="*/ 529813 w 854854"/>
              <a:gd name="connsiteY6" fmla="*/ 1179550 h 1221836"/>
              <a:gd name="connsiteX0" fmla="*/ 529813 w 853040"/>
              <a:gd name="connsiteY0" fmla="*/ 1179550 h 1221836"/>
              <a:gd name="connsiteX1" fmla="*/ 156503 w 853040"/>
              <a:gd name="connsiteY1" fmla="*/ 1136687 h 1221836"/>
              <a:gd name="connsiteX2" fmla="*/ 1307 w 853040"/>
              <a:gd name="connsiteY2" fmla="*/ 708985 h 1221836"/>
              <a:gd name="connsiteX3" fmla="*/ 227810 w 853040"/>
              <a:gd name="connsiteY3" fmla="*/ 134339 h 1221836"/>
              <a:gd name="connsiteX4" fmla="*/ 785678 w 853040"/>
              <a:gd name="connsiteY4" fmla="*/ 94599 h 1221836"/>
              <a:gd name="connsiteX5" fmla="*/ 689205 w 853040"/>
              <a:gd name="connsiteY5" fmla="*/ 668675 h 1221836"/>
              <a:gd name="connsiteX6" fmla="*/ 529813 w 853040"/>
              <a:gd name="connsiteY6" fmla="*/ 1179550 h 1221836"/>
              <a:gd name="connsiteX0" fmla="*/ 529813 w 853040"/>
              <a:gd name="connsiteY0" fmla="*/ 1215131 h 1257417"/>
              <a:gd name="connsiteX1" fmla="*/ 156503 w 853040"/>
              <a:gd name="connsiteY1" fmla="*/ 1172268 h 1257417"/>
              <a:gd name="connsiteX2" fmla="*/ 1307 w 853040"/>
              <a:gd name="connsiteY2" fmla="*/ 744566 h 1257417"/>
              <a:gd name="connsiteX3" fmla="*/ 227810 w 853040"/>
              <a:gd name="connsiteY3" fmla="*/ 169920 h 1257417"/>
              <a:gd name="connsiteX4" fmla="*/ 785678 w 853040"/>
              <a:gd name="connsiteY4" fmla="*/ 130180 h 1257417"/>
              <a:gd name="connsiteX5" fmla="*/ 689205 w 853040"/>
              <a:gd name="connsiteY5" fmla="*/ 704256 h 1257417"/>
              <a:gd name="connsiteX6" fmla="*/ 529813 w 853040"/>
              <a:gd name="connsiteY6" fmla="*/ 1215131 h 1257417"/>
              <a:gd name="connsiteX0" fmla="*/ 529813 w 853040"/>
              <a:gd name="connsiteY0" fmla="*/ 1195091 h 1237377"/>
              <a:gd name="connsiteX1" fmla="*/ 156503 w 853040"/>
              <a:gd name="connsiteY1" fmla="*/ 1152228 h 1237377"/>
              <a:gd name="connsiteX2" fmla="*/ 1307 w 853040"/>
              <a:gd name="connsiteY2" fmla="*/ 724526 h 1237377"/>
              <a:gd name="connsiteX3" fmla="*/ 227810 w 853040"/>
              <a:gd name="connsiteY3" fmla="*/ 149880 h 1237377"/>
              <a:gd name="connsiteX4" fmla="*/ 785678 w 853040"/>
              <a:gd name="connsiteY4" fmla="*/ 110140 h 1237377"/>
              <a:gd name="connsiteX5" fmla="*/ 689205 w 853040"/>
              <a:gd name="connsiteY5" fmla="*/ 684216 h 1237377"/>
              <a:gd name="connsiteX6" fmla="*/ 529813 w 853040"/>
              <a:gd name="connsiteY6" fmla="*/ 1195091 h 1237377"/>
              <a:gd name="connsiteX0" fmla="*/ 542963 w 866190"/>
              <a:gd name="connsiteY0" fmla="*/ 1235197 h 1277483"/>
              <a:gd name="connsiteX1" fmla="*/ 169653 w 866190"/>
              <a:gd name="connsiteY1" fmla="*/ 1192334 h 1277483"/>
              <a:gd name="connsiteX2" fmla="*/ 14457 w 866190"/>
              <a:gd name="connsiteY2" fmla="*/ 764632 h 1277483"/>
              <a:gd name="connsiteX3" fmla="*/ 240960 w 866190"/>
              <a:gd name="connsiteY3" fmla="*/ 189986 h 1277483"/>
              <a:gd name="connsiteX4" fmla="*/ 798828 w 866190"/>
              <a:gd name="connsiteY4" fmla="*/ 150246 h 1277483"/>
              <a:gd name="connsiteX5" fmla="*/ 702355 w 866190"/>
              <a:gd name="connsiteY5" fmla="*/ 724322 h 1277483"/>
              <a:gd name="connsiteX6" fmla="*/ 542963 w 866190"/>
              <a:gd name="connsiteY6" fmla="*/ 1235197 h 1277483"/>
              <a:gd name="connsiteX0" fmla="*/ 529813 w 853040"/>
              <a:gd name="connsiteY0" fmla="*/ 1215244 h 1257530"/>
              <a:gd name="connsiteX1" fmla="*/ 156503 w 853040"/>
              <a:gd name="connsiteY1" fmla="*/ 1172381 h 1257530"/>
              <a:gd name="connsiteX2" fmla="*/ 1307 w 853040"/>
              <a:gd name="connsiteY2" fmla="*/ 744679 h 1257530"/>
              <a:gd name="connsiteX3" fmla="*/ 227810 w 853040"/>
              <a:gd name="connsiteY3" fmla="*/ 170033 h 1257530"/>
              <a:gd name="connsiteX4" fmla="*/ 785678 w 853040"/>
              <a:gd name="connsiteY4" fmla="*/ 130293 h 1257530"/>
              <a:gd name="connsiteX5" fmla="*/ 689205 w 853040"/>
              <a:gd name="connsiteY5" fmla="*/ 704369 h 1257530"/>
              <a:gd name="connsiteX6" fmla="*/ 529813 w 853040"/>
              <a:gd name="connsiteY6" fmla="*/ 1215244 h 1257530"/>
              <a:gd name="connsiteX0" fmla="*/ 529813 w 853040"/>
              <a:gd name="connsiteY0" fmla="*/ 1203279 h 1245565"/>
              <a:gd name="connsiteX1" fmla="*/ 156503 w 853040"/>
              <a:gd name="connsiteY1" fmla="*/ 1160416 h 1245565"/>
              <a:gd name="connsiteX2" fmla="*/ 1307 w 853040"/>
              <a:gd name="connsiteY2" fmla="*/ 732714 h 1245565"/>
              <a:gd name="connsiteX3" fmla="*/ 227810 w 853040"/>
              <a:gd name="connsiteY3" fmla="*/ 158068 h 1245565"/>
              <a:gd name="connsiteX4" fmla="*/ 785678 w 853040"/>
              <a:gd name="connsiteY4" fmla="*/ 118328 h 1245565"/>
              <a:gd name="connsiteX5" fmla="*/ 689205 w 853040"/>
              <a:gd name="connsiteY5" fmla="*/ 692404 h 1245565"/>
              <a:gd name="connsiteX6" fmla="*/ 529813 w 853040"/>
              <a:gd name="connsiteY6" fmla="*/ 1203279 h 1245565"/>
              <a:gd name="connsiteX0" fmla="*/ 529813 w 853040"/>
              <a:gd name="connsiteY0" fmla="*/ 1196408 h 1238694"/>
              <a:gd name="connsiteX1" fmla="*/ 156503 w 853040"/>
              <a:gd name="connsiteY1" fmla="*/ 1153545 h 1238694"/>
              <a:gd name="connsiteX2" fmla="*/ 1307 w 853040"/>
              <a:gd name="connsiteY2" fmla="*/ 725843 h 1238694"/>
              <a:gd name="connsiteX3" fmla="*/ 227810 w 853040"/>
              <a:gd name="connsiteY3" fmla="*/ 151197 h 1238694"/>
              <a:gd name="connsiteX4" fmla="*/ 785678 w 853040"/>
              <a:gd name="connsiteY4" fmla="*/ 111457 h 1238694"/>
              <a:gd name="connsiteX5" fmla="*/ 689205 w 853040"/>
              <a:gd name="connsiteY5" fmla="*/ 685533 h 1238694"/>
              <a:gd name="connsiteX6" fmla="*/ 529813 w 853040"/>
              <a:gd name="connsiteY6" fmla="*/ 1196408 h 1238694"/>
              <a:gd name="connsiteX0" fmla="*/ 529813 w 853040"/>
              <a:gd name="connsiteY0" fmla="*/ 1192515 h 1234801"/>
              <a:gd name="connsiteX1" fmla="*/ 156503 w 853040"/>
              <a:gd name="connsiteY1" fmla="*/ 1149652 h 1234801"/>
              <a:gd name="connsiteX2" fmla="*/ 1307 w 853040"/>
              <a:gd name="connsiteY2" fmla="*/ 721950 h 1234801"/>
              <a:gd name="connsiteX3" fmla="*/ 227810 w 853040"/>
              <a:gd name="connsiteY3" fmla="*/ 147304 h 1234801"/>
              <a:gd name="connsiteX4" fmla="*/ 785678 w 853040"/>
              <a:gd name="connsiteY4" fmla="*/ 107564 h 1234801"/>
              <a:gd name="connsiteX5" fmla="*/ 689205 w 853040"/>
              <a:gd name="connsiteY5" fmla="*/ 681640 h 1234801"/>
              <a:gd name="connsiteX6" fmla="*/ 529813 w 853040"/>
              <a:gd name="connsiteY6" fmla="*/ 1192515 h 1234801"/>
              <a:gd name="connsiteX0" fmla="*/ 529813 w 853040"/>
              <a:gd name="connsiteY0" fmla="*/ 1168019 h 1210305"/>
              <a:gd name="connsiteX1" fmla="*/ 156503 w 853040"/>
              <a:gd name="connsiteY1" fmla="*/ 1125156 h 1210305"/>
              <a:gd name="connsiteX2" fmla="*/ 1307 w 853040"/>
              <a:gd name="connsiteY2" fmla="*/ 697454 h 1210305"/>
              <a:gd name="connsiteX3" fmla="*/ 227810 w 853040"/>
              <a:gd name="connsiteY3" fmla="*/ 122808 h 1210305"/>
              <a:gd name="connsiteX4" fmla="*/ 785678 w 853040"/>
              <a:gd name="connsiteY4" fmla="*/ 83068 h 1210305"/>
              <a:gd name="connsiteX5" fmla="*/ 689205 w 853040"/>
              <a:gd name="connsiteY5" fmla="*/ 657144 h 1210305"/>
              <a:gd name="connsiteX6" fmla="*/ 529813 w 853040"/>
              <a:gd name="connsiteY6" fmla="*/ 1168019 h 1210305"/>
              <a:gd name="connsiteX0" fmla="*/ 529813 w 853040"/>
              <a:gd name="connsiteY0" fmla="*/ 1163578 h 1205864"/>
              <a:gd name="connsiteX1" fmla="*/ 156503 w 853040"/>
              <a:gd name="connsiteY1" fmla="*/ 1120715 h 1205864"/>
              <a:gd name="connsiteX2" fmla="*/ 1307 w 853040"/>
              <a:gd name="connsiteY2" fmla="*/ 693013 h 1205864"/>
              <a:gd name="connsiteX3" fmla="*/ 227810 w 853040"/>
              <a:gd name="connsiteY3" fmla="*/ 118367 h 1205864"/>
              <a:gd name="connsiteX4" fmla="*/ 785678 w 853040"/>
              <a:gd name="connsiteY4" fmla="*/ 78627 h 1205864"/>
              <a:gd name="connsiteX5" fmla="*/ 689205 w 853040"/>
              <a:gd name="connsiteY5" fmla="*/ 652703 h 1205864"/>
              <a:gd name="connsiteX6" fmla="*/ 529813 w 853040"/>
              <a:gd name="connsiteY6" fmla="*/ 1163578 h 1205864"/>
              <a:gd name="connsiteX0" fmla="*/ 529813 w 826151"/>
              <a:gd name="connsiteY0" fmla="*/ 1163578 h 1205864"/>
              <a:gd name="connsiteX1" fmla="*/ 156503 w 826151"/>
              <a:gd name="connsiteY1" fmla="*/ 1120715 h 1205864"/>
              <a:gd name="connsiteX2" fmla="*/ 1307 w 826151"/>
              <a:gd name="connsiteY2" fmla="*/ 693013 h 1205864"/>
              <a:gd name="connsiteX3" fmla="*/ 227810 w 826151"/>
              <a:gd name="connsiteY3" fmla="*/ 118367 h 1205864"/>
              <a:gd name="connsiteX4" fmla="*/ 785678 w 826151"/>
              <a:gd name="connsiteY4" fmla="*/ 78627 h 1205864"/>
              <a:gd name="connsiteX5" fmla="*/ 689205 w 826151"/>
              <a:gd name="connsiteY5" fmla="*/ 652703 h 1205864"/>
              <a:gd name="connsiteX6" fmla="*/ 529813 w 826151"/>
              <a:gd name="connsiteY6" fmla="*/ 1163578 h 1205864"/>
              <a:gd name="connsiteX0" fmla="*/ 529813 w 847610"/>
              <a:gd name="connsiteY0" fmla="*/ 1163578 h 1205864"/>
              <a:gd name="connsiteX1" fmla="*/ 156503 w 847610"/>
              <a:gd name="connsiteY1" fmla="*/ 1120715 h 1205864"/>
              <a:gd name="connsiteX2" fmla="*/ 1307 w 847610"/>
              <a:gd name="connsiteY2" fmla="*/ 693013 h 1205864"/>
              <a:gd name="connsiteX3" fmla="*/ 227810 w 847610"/>
              <a:gd name="connsiteY3" fmla="*/ 118367 h 1205864"/>
              <a:gd name="connsiteX4" fmla="*/ 785678 w 847610"/>
              <a:gd name="connsiteY4" fmla="*/ 78627 h 1205864"/>
              <a:gd name="connsiteX5" fmla="*/ 689205 w 847610"/>
              <a:gd name="connsiteY5" fmla="*/ 652703 h 1205864"/>
              <a:gd name="connsiteX6" fmla="*/ 529813 w 847610"/>
              <a:gd name="connsiteY6" fmla="*/ 1163578 h 1205864"/>
              <a:gd name="connsiteX0" fmla="*/ 529813 w 860306"/>
              <a:gd name="connsiteY0" fmla="*/ 1163578 h 1205864"/>
              <a:gd name="connsiteX1" fmla="*/ 156503 w 860306"/>
              <a:gd name="connsiteY1" fmla="*/ 1120715 h 1205864"/>
              <a:gd name="connsiteX2" fmla="*/ 1307 w 860306"/>
              <a:gd name="connsiteY2" fmla="*/ 693013 h 1205864"/>
              <a:gd name="connsiteX3" fmla="*/ 227810 w 860306"/>
              <a:gd name="connsiteY3" fmla="*/ 118367 h 1205864"/>
              <a:gd name="connsiteX4" fmla="*/ 785678 w 860306"/>
              <a:gd name="connsiteY4" fmla="*/ 78627 h 1205864"/>
              <a:gd name="connsiteX5" fmla="*/ 689205 w 860306"/>
              <a:gd name="connsiteY5" fmla="*/ 652703 h 1205864"/>
              <a:gd name="connsiteX6" fmla="*/ 529813 w 860306"/>
              <a:gd name="connsiteY6" fmla="*/ 1163578 h 1205864"/>
              <a:gd name="connsiteX0" fmla="*/ 529813 w 860306"/>
              <a:gd name="connsiteY0" fmla="*/ 1179736 h 1222022"/>
              <a:gd name="connsiteX1" fmla="*/ 156503 w 860306"/>
              <a:gd name="connsiteY1" fmla="*/ 1136873 h 1222022"/>
              <a:gd name="connsiteX2" fmla="*/ 1307 w 860306"/>
              <a:gd name="connsiteY2" fmla="*/ 709171 h 1222022"/>
              <a:gd name="connsiteX3" fmla="*/ 227810 w 860306"/>
              <a:gd name="connsiteY3" fmla="*/ 134525 h 1222022"/>
              <a:gd name="connsiteX4" fmla="*/ 785678 w 860306"/>
              <a:gd name="connsiteY4" fmla="*/ 94785 h 1222022"/>
              <a:gd name="connsiteX5" fmla="*/ 689205 w 860306"/>
              <a:gd name="connsiteY5" fmla="*/ 668861 h 1222022"/>
              <a:gd name="connsiteX6" fmla="*/ 529813 w 860306"/>
              <a:gd name="connsiteY6" fmla="*/ 1179736 h 1222022"/>
              <a:gd name="connsiteX0" fmla="*/ 529813 w 860306"/>
              <a:gd name="connsiteY0" fmla="*/ 1179736 h 1248514"/>
              <a:gd name="connsiteX1" fmla="*/ 156503 w 860306"/>
              <a:gd name="connsiteY1" fmla="*/ 1136873 h 1248514"/>
              <a:gd name="connsiteX2" fmla="*/ 1307 w 860306"/>
              <a:gd name="connsiteY2" fmla="*/ 709171 h 1248514"/>
              <a:gd name="connsiteX3" fmla="*/ 227810 w 860306"/>
              <a:gd name="connsiteY3" fmla="*/ 134525 h 1248514"/>
              <a:gd name="connsiteX4" fmla="*/ 785678 w 860306"/>
              <a:gd name="connsiteY4" fmla="*/ 94785 h 1248514"/>
              <a:gd name="connsiteX5" fmla="*/ 689205 w 860306"/>
              <a:gd name="connsiteY5" fmla="*/ 668861 h 1248514"/>
              <a:gd name="connsiteX6" fmla="*/ 529813 w 860306"/>
              <a:gd name="connsiteY6" fmla="*/ 1179736 h 1248514"/>
              <a:gd name="connsiteX0" fmla="*/ 529813 w 860306"/>
              <a:gd name="connsiteY0" fmla="*/ 1179736 h 1209110"/>
              <a:gd name="connsiteX1" fmla="*/ 156503 w 860306"/>
              <a:gd name="connsiteY1" fmla="*/ 1136873 h 1209110"/>
              <a:gd name="connsiteX2" fmla="*/ 1307 w 860306"/>
              <a:gd name="connsiteY2" fmla="*/ 709171 h 1209110"/>
              <a:gd name="connsiteX3" fmla="*/ 227810 w 860306"/>
              <a:gd name="connsiteY3" fmla="*/ 134525 h 1209110"/>
              <a:gd name="connsiteX4" fmla="*/ 785678 w 860306"/>
              <a:gd name="connsiteY4" fmla="*/ 94785 h 1209110"/>
              <a:gd name="connsiteX5" fmla="*/ 689205 w 860306"/>
              <a:gd name="connsiteY5" fmla="*/ 668861 h 1209110"/>
              <a:gd name="connsiteX6" fmla="*/ 529813 w 860306"/>
              <a:gd name="connsiteY6" fmla="*/ 1179736 h 1209110"/>
              <a:gd name="connsiteX0" fmla="*/ 529813 w 860306"/>
              <a:gd name="connsiteY0" fmla="*/ 1179736 h 1209110"/>
              <a:gd name="connsiteX1" fmla="*/ 156503 w 860306"/>
              <a:gd name="connsiteY1" fmla="*/ 1136873 h 1209110"/>
              <a:gd name="connsiteX2" fmla="*/ 1307 w 860306"/>
              <a:gd name="connsiteY2" fmla="*/ 709171 h 1209110"/>
              <a:gd name="connsiteX3" fmla="*/ 227810 w 860306"/>
              <a:gd name="connsiteY3" fmla="*/ 134525 h 1209110"/>
              <a:gd name="connsiteX4" fmla="*/ 785678 w 860306"/>
              <a:gd name="connsiteY4" fmla="*/ 94785 h 1209110"/>
              <a:gd name="connsiteX5" fmla="*/ 689205 w 860306"/>
              <a:gd name="connsiteY5" fmla="*/ 668861 h 1209110"/>
              <a:gd name="connsiteX6" fmla="*/ 529813 w 860306"/>
              <a:gd name="connsiteY6" fmla="*/ 1179736 h 1209110"/>
              <a:gd name="connsiteX0" fmla="*/ 529813 w 860306"/>
              <a:gd name="connsiteY0" fmla="*/ 1179736 h 1204783"/>
              <a:gd name="connsiteX1" fmla="*/ 156503 w 860306"/>
              <a:gd name="connsiteY1" fmla="*/ 1136873 h 1204783"/>
              <a:gd name="connsiteX2" fmla="*/ 1307 w 860306"/>
              <a:gd name="connsiteY2" fmla="*/ 709171 h 1204783"/>
              <a:gd name="connsiteX3" fmla="*/ 227810 w 860306"/>
              <a:gd name="connsiteY3" fmla="*/ 134525 h 1204783"/>
              <a:gd name="connsiteX4" fmla="*/ 785678 w 860306"/>
              <a:gd name="connsiteY4" fmla="*/ 94785 h 1204783"/>
              <a:gd name="connsiteX5" fmla="*/ 689205 w 860306"/>
              <a:gd name="connsiteY5" fmla="*/ 668861 h 1204783"/>
              <a:gd name="connsiteX6" fmla="*/ 529813 w 860306"/>
              <a:gd name="connsiteY6" fmla="*/ 1179736 h 1204783"/>
              <a:gd name="connsiteX0" fmla="*/ 529813 w 860306"/>
              <a:gd name="connsiteY0" fmla="*/ 1179736 h 1212482"/>
              <a:gd name="connsiteX1" fmla="*/ 156503 w 860306"/>
              <a:gd name="connsiteY1" fmla="*/ 1136873 h 1212482"/>
              <a:gd name="connsiteX2" fmla="*/ 1307 w 860306"/>
              <a:gd name="connsiteY2" fmla="*/ 709171 h 1212482"/>
              <a:gd name="connsiteX3" fmla="*/ 227810 w 860306"/>
              <a:gd name="connsiteY3" fmla="*/ 134525 h 1212482"/>
              <a:gd name="connsiteX4" fmla="*/ 785678 w 860306"/>
              <a:gd name="connsiteY4" fmla="*/ 94785 h 1212482"/>
              <a:gd name="connsiteX5" fmla="*/ 689205 w 860306"/>
              <a:gd name="connsiteY5" fmla="*/ 668861 h 1212482"/>
              <a:gd name="connsiteX6" fmla="*/ 529813 w 860306"/>
              <a:gd name="connsiteY6" fmla="*/ 1179736 h 1212482"/>
              <a:gd name="connsiteX0" fmla="*/ 529813 w 867343"/>
              <a:gd name="connsiteY0" fmla="*/ 1179736 h 1212482"/>
              <a:gd name="connsiteX1" fmla="*/ 156503 w 867343"/>
              <a:gd name="connsiteY1" fmla="*/ 1136873 h 1212482"/>
              <a:gd name="connsiteX2" fmla="*/ 1307 w 867343"/>
              <a:gd name="connsiteY2" fmla="*/ 709171 h 1212482"/>
              <a:gd name="connsiteX3" fmla="*/ 227810 w 867343"/>
              <a:gd name="connsiteY3" fmla="*/ 134525 h 1212482"/>
              <a:gd name="connsiteX4" fmla="*/ 785678 w 867343"/>
              <a:gd name="connsiteY4" fmla="*/ 94785 h 1212482"/>
              <a:gd name="connsiteX5" fmla="*/ 689205 w 867343"/>
              <a:gd name="connsiteY5" fmla="*/ 668861 h 1212482"/>
              <a:gd name="connsiteX6" fmla="*/ 529813 w 867343"/>
              <a:gd name="connsiteY6" fmla="*/ 1179736 h 1212482"/>
              <a:gd name="connsiteX0" fmla="*/ 529813 w 869001"/>
              <a:gd name="connsiteY0" fmla="*/ 1179736 h 1212482"/>
              <a:gd name="connsiteX1" fmla="*/ 156503 w 869001"/>
              <a:gd name="connsiteY1" fmla="*/ 1136873 h 1212482"/>
              <a:gd name="connsiteX2" fmla="*/ 1307 w 869001"/>
              <a:gd name="connsiteY2" fmla="*/ 709171 h 1212482"/>
              <a:gd name="connsiteX3" fmla="*/ 227810 w 869001"/>
              <a:gd name="connsiteY3" fmla="*/ 134525 h 1212482"/>
              <a:gd name="connsiteX4" fmla="*/ 785678 w 869001"/>
              <a:gd name="connsiteY4" fmla="*/ 94785 h 1212482"/>
              <a:gd name="connsiteX5" fmla="*/ 689205 w 869001"/>
              <a:gd name="connsiteY5" fmla="*/ 668861 h 1212482"/>
              <a:gd name="connsiteX6" fmla="*/ 529813 w 869001"/>
              <a:gd name="connsiteY6" fmla="*/ 1179736 h 1212482"/>
              <a:gd name="connsiteX0" fmla="*/ 529813 w 860306"/>
              <a:gd name="connsiteY0" fmla="*/ 1179736 h 1212482"/>
              <a:gd name="connsiteX1" fmla="*/ 156503 w 860306"/>
              <a:gd name="connsiteY1" fmla="*/ 1136873 h 1212482"/>
              <a:gd name="connsiteX2" fmla="*/ 1307 w 860306"/>
              <a:gd name="connsiteY2" fmla="*/ 709171 h 1212482"/>
              <a:gd name="connsiteX3" fmla="*/ 227810 w 860306"/>
              <a:gd name="connsiteY3" fmla="*/ 134525 h 1212482"/>
              <a:gd name="connsiteX4" fmla="*/ 785678 w 860306"/>
              <a:gd name="connsiteY4" fmla="*/ 94785 h 1212482"/>
              <a:gd name="connsiteX5" fmla="*/ 689205 w 860306"/>
              <a:gd name="connsiteY5" fmla="*/ 668861 h 1212482"/>
              <a:gd name="connsiteX6" fmla="*/ 529813 w 860306"/>
              <a:gd name="connsiteY6" fmla="*/ 1179736 h 1212482"/>
              <a:gd name="connsiteX0" fmla="*/ 529813 w 853705"/>
              <a:gd name="connsiteY0" fmla="*/ 1179736 h 1212482"/>
              <a:gd name="connsiteX1" fmla="*/ 156503 w 853705"/>
              <a:gd name="connsiteY1" fmla="*/ 1136873 h 1212482"/>
              <a:gd name="connsiteX2" fmla="*/ 1307 w 853705"/>
              <a:gd name="connsiteY2" fmla="*/ 709171 h 1212482"/>
              <a:gd name="connsiteX3" fmla="*/ 227810 w 853705"/>
              <a:gd name="connsiteY3" fmla="*/ 134525 h 1212482"/>
              <a:gd name="connsiteX4" fmla="*/ 785678 w 853705"/>
              <a:gd name="connsiteY4" fmla="*/ 94785 h 1212482"/>
              <a:gd name="connsiteX5" fmla="*/ 689205 w 853705"/>
              <a:gd name="connsiteY5" fmla="*/ 668861 h 1212482"/>
              <a:gd name="connsiteX6" fmla="*/ 529813 w 853705"/>
              <a:gd name="connsiteY6" fmla="*/ 1179736 h 1212482"/>
              <a:gd name="connsiteX0" fmla="*/ 472663 w 855270"/>
              <a:gd name="connsiteY0" fmla="*/ 1147642 h 1189160"/>
              <a:gd name="connsiteX1" fmla="*/ 156503 w 855270"/>
              <a:gd name="connsiteY1" fmla="*/ 1136873 h 1189160"/>
              <a:gd name="connsiteX2" fmla="*/ 1307 w 855270"/>
              <a:gd name="connsiteY2" fmla="*/ 709171 h 1189160"/>
              <a:gd name="connsiteX3" fmla="*/ 227810 w 855270"/>
              <a:gd name="connsiteY3" fmla="*/ 134525 h 1189160"/>
              <a:gd name="connsiteX4" fmla="*/ 785678 w 855270"/>
              <a:gd name="connsiteY4" fmla="*/ 94785 h 1189160"/>
              <a:gd name="connsiteX5" fmla="*/ 689205 w 855270"/>
              <a:gd name="connsiteY5" fmla="*/ 668861 h 1189160"/>
              <a:gd name="connsiteX6" fmla="*/ 472663 w 855270"/>
              <a:gd name="connsiteY6" fmla="*/ 1147642 h 1189160"/>
              <a:gd name="connsiteX0" fmla="*/ 491713 w 854742"/>
              <a:gd name="connsiteY0" fmla="*/ 1074283 h 1155897"/>
              <a:gd name="connsiteX1" fmla="*/ 156503 w 854742"/>
              <a:gd name="connsiteY1" fmla="*/ 1136873 h 1155897"/>
              <a:gd name="connsiteX2" fmla="*/ 1307 w 854742"/>
              <a:gd name="connsiteY2" fmla="*/ 709171 h 1155897"/>
              <a:gd name="connsiteX3" fmla="*/ 227810 w 854742"/>
              <a:gd name="connsiteY3" fmla="*/ 134525 h 1155897"/>
              <a:gd name="connsiteX4" fmla="*/ 785678 w 854742"/>
              <a:gd name="connsiteY4" fmla="*/ 94785 h 1155897"/>
              <a:gd name="connsiteX5" fmla="*/ 689205 w 854742"/>
              <a:gd name="connsiteY5" fmla="*/ 668861 h 1155897"/>
              <a:gd name="connsiteX6" fmla="*/ 491713 w 854742"/>
              <a:gd name="connsiteY6" fmla="*/ 1074283 h 1155897"/>
              <a:gd name="connsiteX0" fmla="*/ 514573 w 854117"/>
              <a:gd name="connsiteY0" fmla="*/ 1211831 h 1238687"/>
              <a:gd name="connsiteX1" fmla="*/ 156503 w 854117"/>
              <a:gd name="connsiteY1" fmla="*/ 1136873 h 1238687"/>
              <a:gd name="connsiteX2" fmla="*/ 1307 w 854117"/>
              <a:gd name="connsiteY2" fmla="*/ 709171 h 1238687"/>
              <a:gd name="connsiteX3" fmla="*/ 227810 w 854117"/>
              <a:gd name="connsiteY3" fmla="*/ 134525 h 1238687"/>
              <a:gd name="connsiteX4" fmla="*/ 785678 w 854117"/>
              <a:gd name="connsiteY4" fmla="*/ 94785 h 1238687"/>
              <a:gd name="connsiteX5" fmla="*/ 689205 w 854117"/>
              <a:gd name="connsiteY5" fmla="*/ 668861 h 1238687"/>
              <a:gd name="connsiteX6" fmla="*/ 514573 w 854117"/>
              <a:gd name="connsiteY6" fmla="*/ 1211831 h 1238687"/>
              <a:gd name="connsiteX0" fmla="*/ 488498 w 828042"/>
              <a:gd name="connsiteY0" fmla="*/ 1192961 h 1219817"/>
              <a:gd name="connsiteX1" fmla="*/ 130428 w 828042"/>
              <a:gd name="connsiteY1" fmla="*/ 1118003 h 1219817"/>
              <a:gd name="connsiteX2" fmla="*/ 1902 w 828042"/>
              <a:gd name="connsiteY2" fmla="*/ 566508 h 1219817"/>
              <a:gd name="connsiteX3" fmla="*/ 201735 w 828042"/>
              <a:gd name="connsiteY3" fmla="*/ 115655 h 1219817"/>
              <a:gd name="connsiteX4" fmla="*/ 759603 w 828042"/>
              <a:gd name="connsiteY4" fmla="*/ 75915 h 1219817"/>
              <a:gd name="connsiteX5" fmla="*/ 663130 w 828042"/>
              <a:gd name="connsiteY5" fmla="*/ 649991 h 1219817"/>
              <a:gd name="connsiteX6" fmla="*/ 488498 w 828042"/>
              <a:gd name="connsiteY6" fmla="*/ 1192961 h 1219817"/>
              <a:gd name="connsiteX0" fmla="*/ 493857 w 833401"/>
              <a:gd name="connsiteY0" fmla="*/ 1209130 h 1235986"/>
              <a:gd name="connsiteX1" fmla="*/ 135787 w 833401"/>
              <a:gd name="connsiteY1" fmla="*/ 1134172 h 1235986"/>
              <a:gd name="connsiteX2" fmla="*/ 7261 w 833401"/>
              <a:gd name="connsiteY2" fmla="*/ 582677 h 1235986"/>
              <a:gd name="connsiteX3" fmla="*/ 309964 w 833401"/>
              <a:gd name="connsiteY3" fmla="*/ 85974 h 1235986"/>
              <a:gd name="connsiteX4" fmla="*/ 764962 w 833401"/>
              <a:gd name="connsiteY4" fmla="*/ 92084 h 1235986"/>
              <a:gd name="connsiteX5" fmla="*/ 668489 w 833401"/>
              <a:gd name="connsiteY5" fmla="*/ 666160 h 1235986"/>
              <a:gd name="connsiteX6" fmla="*/ 493857 w 833401"/>
              <a:gd name="connsiteY6" fmla="*/ 1209130 h 1235986"/>
              <a:gd name="connsiteX0" fmla="*/ 451045 w 790589"/>
              <a:gd name="connsiteY0" fmla="*/ 1207647 h 1234503"/>
              <a:gd name="connsiteX1" fmla="*/ 92975 w 790589"/>
              <a:gd name="connsiteY1" fmla="*/ 1132689 h 1234503"/>
              <a:gd name="connsiteX2" fmla="*/ 13979 w 790589"/>
              <a:gd name="connsiteY2" fmla="*/ 553685 h 1234503"/>
              <a:gd name="connsiteX3" fmla="*/ 267152 w 790589"/>
              <a:gd name="connsiteY3" fmla="*/ 84491 h 1234503"/>
              <a:gd name="connsiteX4" fmla="*/ 722150 w 790589"/>
              <a:gd name="connsiteY4" fmla="*/ 90601 h 1234503"/>
              <a:gd name="connsiteX5" fmla="*/ 625677 w 790589"/>
              <a:gd name="connsiteY5" fmla="*/ 664677 h 1234503"/>
              <a:gd name="connsiteX6" fmla="*/ 451045 w 790589"/>
              <a:gd name="connsiteY6" fmla="*/ 1207647 h 1234503"/>
              <a:gd name="connsiteX0" fmla="*/ 451045 w 790589"/>
              <a:gd name="connsiteY0" fmla="*/ 1207647 h 1219804"/>
              <a:gd name="connsiteX1" fmla="*/ 92975 w 790589"/>
              <a:gd name="connsiteY1" fmla="*/ 1036405 h 1219804"/>
              <a:gd name="connsiteX2" fmla="*/ 13979 w 790589"/>
              <a:gd name="connsiteY2" fmla="*/ 553685 h 1219804"/>
              <a:gd name="connsiteX3" fmla="*/ 267152 w 790589"/>
              <a:gd name="connsiteY3" fmla="*/ 84491 h 1219804"/>
              <a:gd name="connsiteX4" fmla="*/ 722150 w 790589"/>
              <a:gd name="connsiteY4" fmla="*/ 90601 h 1219804"/>
              <a:gd name="connsiteX5" fmla="*/ 625677 w 790589"/>
              <a:gd name="connsiteY5" fmla="*/ 664677 h 1219804"/>
              <a:gd name="connsiteX6" fmla="*/ 451045 w 790589"/>
              <a:gd name="connsiteY6" fmla="*/ 1207647 h 1219804"/>
              <a:gd name="connsiteX0" fmla="*/ 451045 w 790589"/>
              <a:gd name="connsiteY0" fmla="*/ 1207647 h 1249201"/>
              <a:gd name="connsiteX1" fmla="*/ 92975 w 790589"/>
              <a:gd name="connsiteY1" fmla="*/ 1036405 h 1249201"/>
              <a:gd name="connsiteX2" fmla="*/ 13979 w 790589"/>
              <a:gd name="connsiteY2" fmla="*/ 553685 h 1249201"/>
              <a:gd name="connsiteX3" fmla="*/ 267152 w 790589"/>
              <a:gd name="connsiteY3" fmla="*/ 84491 h 1249201"/>
              <a:gd name="connsiteX4" fmla="*/ 722150 w 790589"/>
              <a:gd name="connsiteY4" fmla="*/ 90601 h 1249201"/>
              <a:gd name="connsiteX5" fmla="*/ 625677 w 790589"/>
              <a:gd name="connsiteY5" fmla="*/ 664677 h 1249201"/>
              <a:gd name="connsiteX6" fmla="*/ 451045 w 790589"/>
              <a:gd name="connsiteY6" fmla="*/ 1207647 h 1249201"/>
              <a:gd name="connsiteX0" fmla="*/ 553915 w 787885"/>
              <a:gd name="connsiteY0" fmla="*/ 1111363 h 1166751"/>
              <a:gd name="connsiteX1" fmla="*/ 92975 w 787885"/>
              <a:gd name="connsiteY1" fmla="*/ 1036405 h 1166751"/>
              <a:gd name="connsiteX2" fmla="*/ 13979 w 787885"/>
              <a:gd name="connsiteY2" fmla="*/ 553685 h 1166751"/>
              <a:gd name="connsiteX3" fmla="*/ 267152 w 787885"/>
              <a:gd name="connsiteY3" fmla="*/ 84491 h 1166751"/>
              <a:gd name="connsiteX4" fmla="*/ 722150 w 787885"/>
              <a:gd name="connsiteY4" fmla="*/ 90601 h 1166751"/>
              <a:gd name="connsiteX5" fmla="*/ 625677 w 787885"/>
              <a:gd name="connsiteY5" fmla="*/ 664677 h 1166751"/>
              <a:gd name="connsiteX6" fmla="*/ 553915 w 787885"/>
              <a:gd name="connsiteY6" fmla="*/ 1111363 h 1166751"/>
              <a:gd name="connsiteX0" fmla="*/ 553915 w 793522"/>
              <a:gd name="connsiteY0" fmla="*/ 1111363 h 1140793"/>
              <a:gd name="connsiteX1" fmla="*/ 92975 w 793522"/>
              <a:gd name="connsiteY1" fmla="*/ 1036405 h 1140793"/>
              <a:gd name="connsiteX2" fmla="*/ 13979 w 793522"/>
              <a:gd name="connsiteY2" fmla="*/ 553685 h 1140793"/>
              <a:gd name="connsiteX3" fmla="*/ 267152 w 793522"/>
              <a:gd name="connsiteY3" fmla="*/ 84491 h 1140793"/>
              <a:gd name="connsiteX4" fmla="*/ 722150 w 793522"/>
              <a:gd name="connsiteY4" fmla="*/ 90601 h 1140793"/>
              <a:gd name="connsiteX5" fmla="*/ 656157 w 793522"/>
              <a:gd name="connsiteY5" fmla="*/ 531714 h 1140793"/>
              <a:gd name="connsiteX6" fmla="*/ 553915 w 793522"/>
              <a:gd name="connsiteY6" fmla="*/ 1111363 h 1140793"/>
              <a:gd name="connsiteX0" fmla="*/ 553915 w 783620"/>
              <a:gd name="connsiteY0" fmla="*/ 1111363 h 1131866"/>
              <a:gd name="connsiteX1" fmla="*/ 92975 w 783620"/>
              <a:gd name="connsiteY1" fmla="*/ 1036405 h 1131866"/>
              <a:gd name="connsiteX2" fmla="*/ 13979 w 783620"/>
              <a:gd name="connsiteY2" fmla="*/ 553685 h 1131866"/>
              <a:gd name="connsiteX3" fmla="*/ 267152 w 783620"/>
              <a:gd name="connsiteY3" fmla="*/ 84491 h 1131866"/>
              <a:gd name="connsiteX4" fmla="*/ 722150 w 783620"/>
              <a:gd name="connsiteY4" fmla="*/ 90601 h 1131866"/>
              <a:gd name="connsiteX5" fmla="*/ 599007 w 783620"/>
              <a:gd name="connsiteY5" fmla="*/ 660092 h 1131866"/>
              <a:gd name="connsiteX6" fmla="*/ 553915 w 783620"/>
              <a:gd name="connsiteY6" fmla="*/ 1111363 h 1131866"/>
              <a:gd name="connsiteX0" fmla="*/ 553915 w 718940"/>
              <a:gd name="connsiteY0" fmla="*/ 1120508 h 1141011"/>
              <a:gd name="connsiteX1" fmla="*/ 92975 w 718940"/>
              <a:gd name="connsiteY1" fmla="*/ 1045550 h 1141011"/>
              <a:gd name="connsiteX2" fmla="*/ 13979 w 718940"/>
              <a:gd name="connsiteY2" fmla="*/ 562830 h 1141011"/>
              <a:gd name="connsiteX3" fmla="*/ 267152 w 718940"/>
              <a:gd name="connsiteY3" fmla="*/ 93636 h 1141011"/>
              <a:gd name="connsiteX4" fmla="*/ 645950 w 718940"/>
              <a:gd name="connsiteY4" fmla="*/ 85992 h 1141011"/>
              <a:gd name="connsiteX5" fmla="*/ 599007 w 718940"/>
              <a:gd name="connsiteY5" fmla="*/ 669237 h 1141011"/>
              <a:gd name="connsiteX6" fmla="*/ 553915 w 718940"/>
              <a:gd name="connsiteY6" fmla="*/ 1120508 h 1141011"/>
              <a:gd name="connsiteX0" fmla="*/ 492955 w 720855"/>
              <a:gd name="connsiteY0" fmla="*/ 1051733 h 1088307"/>
              <a:gd name="connsiteX1" fmla="*/ 92975 w 720855"/>
              <a:gd name="connsiteY1" fmla="*/ 1045550 h 1088307"/>
              <a:gd name="connsiteX2" fmla="*/ 13979 w 720855"/>
              <a:gd name="connsiteY2" fmla="*/ 562830 h 1088307"/>
              <a:gd name="connsiteX3" fmla="*/ 267152 w 720855"/>
              <a:gd name="connsiteY3" fmla="*/ 93636 h 1088307"/>
              <a:gd name="connsiteX4" fmla="*/ 645950 w 720855"/>
              <a:gd name="connsiteY4" fmla="*/ 85992 h 1088307"/>
              <a:gd name="connsiteX5" fmla="*/ 599007 w 720855"/>
              <a:gd name="connsiteY5" fmla="*/ 669237 h 1088307"/>
              <a:gd name="connsiteX6" fmla="*/ 492955 w 720855"/>
              <a:gd name="connsiteY6" fmla="*/ 1051733 h 1088307"/>
              <a:gd name="connsiteX0" fmla="*/ 492955 w 720855"/>
              <a:gd name="connsiteY0" fmla="*/ 1051733 h 1100127"/>
              <a:gd name="connsiteX1" fmla="*/ 92975 w 720855"/>
              <a:gd name="connsiteY1" fmla="*/ 1045550 h 1100127"/>
              <a:gd name="connsiteX2" fmla="*/ 13979 w 720855"/>
              <a:gd name="connsiteY2" fmla="*/ 562830 h 1100127"/>
              <a:gd name="connsiteX3" fmla="*/ 267152 w 720855"/>
              <a:gd name="connsiteY3" fmla="*/ 93636 h 1100127"/>
              <a:gd name="connsiteX4" fmla="*/ 645950 w 720855"/>
              <a:gd name="connsiteY4" fmla="*/ 85992 h 1100127"/>
              <a:gd name="connsiteX5" fmla="*/ 599007 w 720855"/>
              <a:gd name="connsiteY5" fmla="*/ 669237 h 1100127"/>
              <a:gd name="connsiteX6" fmla="*/ 492955 w 720855"/>
              <a:gd name="connsiteY6" fmla="*/ 1051733 h 1100127"/>
              <a:gd name="connsiteX0" fmla="*/ 435805 w 722722"/>
              <a:gd name="connsiteY0" fmla="*/ 1074658 h 1116153"/>
              <a:gd name="connsiteX1" fmla="*/ 92975 w 722722"/>
              <a:gd name="connsiteY1" fmla="*/ 1045550 h 1116153"/>
              <a:gd name="connsiteX2" fmla="*/ 13979 w 722722"/>
              <a:gd name="connsiteY2" fmla="*/ 562830 h 1116153"/>
              <a:gd name="connsiteX3" fmla="*/ 267152 w 722722"/>
              <a:gd name="connsiteY3" fmla="*/ 93636 h 1116153"/>
              <a:gd name="connsiteX4" fmla="*/ 645950 w 722722"/>
              <a:gd name="connsiteY4" fmla="*/ 85992 h 1116153"/>
              <a:gd name="connsiteX5" fmla="*/ 599007 w 722722"/>
              <a:gd name="connsiteY5" fmla="*/ 669237 h 1116153"/>
              <a:gd name="connsiteX6" fmla="*/ 435805 w 722722"/>
              <a:gd name="connsiteY6" fmla="*/ 1074658 h 1116153"/>
              <a:gd name="connsiteX0" fmla="*/ 428297 w 715214"/>
              <a:gd name="connsiteY0" fmla="*/ 1074658 h 1087435"/>
              <a:gd name="connsiteX1" fmla="*/ 119757 w 715214"/>
              <a:gd name="connsiteY1" fmla="*/ 972190 h 1087435"/>
              <a:gd name="connsiteX2" fmla="*/ 6471 w 715214"/>
              <a:gd name="connsiteY2" fmla="*/ 562830 h 1087435"/>
              <a:gd name="connsiteX3" fmla="*/ 259644 w 715214"/>
              <a:gd name="connsiteY3" fmla="*/ 93636 h 1087435"/>
              <a:gd name="connsiteX4" fmla="*/ 638442 w 715214"/>
              <a:gd name="connsiteY4" fmla="*/ 85992 h 1087435"/>
              <a:gd name="connsiteX5" fmla="*/ 591499 w 715214"/>
              <a:gd name="connsiteY5" fmla="*/ 669237 h 1087435"/>
              <a:gd name="connsiteX6" fmla="*/ 428297 w 715214"/>
              <a:gd name="connsiteY6" fmla="*/ 1074658 h 1087435"/>
              <a:gd name="connsiteX0" fmla="*/ 428297 w 715214"/>
              <a:gd name="connsiteY0" fmla="*/ 1074658 h 1094028"/>
              <a:gd name="connsiteX1" fmla="*/ 119757 w 715214"/>
              <a:gd name="connsiteY1" fmla="*/ 972190 h 1094028"/>
              <a:gd name="connsiteX2" fmla="*/ 6471 w 715214"/>
              <a:gd name="connsiteY2" fmla="*/ 562830 h 1094028"/>
              <a:gd name="connsiteX3" fmla="*/ 259644 w 715214"/>
              <a:gd name="connsiteY3" fmla="*/ 93636 h 1094028"/>
              <a:gd name="connsiteX4" fmla="*/ 638442 w 715214"/>
              <a:gd name="connsiteY4" fmla="*/ 85992 h 1094028"/>
              <a:gd name="connsiteX5" fmla="*/ 591499 w 715214"/>
              <a:gd name="connsiteY5" fmla="*/ 669237 h 1094028"/>
              <a:gd name="connsiteX6" fmla="*/ 428297 w 715214"/>
              <a:gd name="connsiteY6" fmla="*/ 1074658 h 1094028"/>
              <a:gd name="connsiteX0" fmla="*/ 428297 w 715214"/>
              <a:gd name="connsiteY0" fmla="*/ 1074658 h 1094028"/>
              <a:gd name="connsiteX1" fmla="*/ 119757 w 715214"/>
              <a:gd name="connsiteY1" fmla="*/ 972190 h 1094028"/>
              <a:gd name="connsiteX2" fmla="*/ 6471 w 715214"/>
              <a:gd name="connsiteY2" fmla="*/ 562830 h 1094028"/>
              <a:gd name="connsiteX3" fmla="*/ 259644 w 715214"/>
              <a:gd name="connsiteY3" fmla="*/ 93636 h 1094028"/>
              <a:gd name="connsiteX4" fmla="*/ 638442 w 715214"/>
              <a:gd name="connsiteY4" fmla="*/ 85992 h 1094028"/>
              <a:gd name="connsiteX5" fmla="*/ 591499 w 715214"/>
              <a:gd name="connsiteY5" fmla="*/ 669237 h 1094028"/>
              <a:gd name="connsiteX6" fmla="*/ 428297 w 715214"/>
              <a:gd name="connsiteY6" fmla="*/ 1074658 h 1094028"/>
              <a:gd name="connsiteX0" fmla="*/ 428297 w 715214"/>
              <a:gd name="connsiteY0" fmla="*/ 1074658 h 1092544"/>
              <a:gd name="connsiteX1" fmla="*/ 119757 w 715214"/>
              <a:gd name="connsiteY1" fmla="*/ 972190 h 1092544"/>
              <a:gd name="connsiteX2" fmla="*/ 6471 w 715214"/>
              <a:gd name="connsiteY2" fmla="*/ 562830 h 1092544"/>
              <a:gd name="connsiteX3" fmla="*/ 259644 w 715214"/>
              <a:gd name="connsiteY3" fmla="*/ 93636 h 1092544"/>
              <a:gd name="connsiteX4" fmla="*/ 638442 w 715214"/>
              <a:gd name="connsiteY4" fmla="*/ 85992 h 1092544"/>
              <a:gd name="connsiteX5" fmla="*/ 591499 w 715214"/>
              <a:gd name="connsiteY5" fmla="*/ 669237 h 1092544"/>
              <a:gd name="connsiteX6" fmla="*/ 428297 w 715214"/>
              <a:gd name="connsiteY6" fmla="*/ 1074658 h 1092544"/>
              <a:gd name="connsiteX0" fmla="*/ 441632 w 714772"/>
              <a:gd name="connsiteY0" fmla="*/ 1054026 h 1075548"/>
              <a:gd name="connsiteX1" fmla="*/ 119757 w 714772"/>
              <a:gd name="connsiteY1" fmla="*/ 972190 h 1075548"/>
              <a:gd name="connsiteX2" fmla="*/ 6471 w 714772"/>
              <a:gd name="connsiteY2" fmla="*/ 562830 h 1075548"/>
              <a:gd name="connsiteX3" fmla="*/ 259644 w 714772"/>
              <a:gd name="connsiteY3" fmla="*/ 93636 h 1075548"/>
              <a:gd name="connsiteX4" fmla="*/ 638442 w 714772"/>
              <a:gd name="connsiteY4" fmla="*/ 85992 h 1075548"/>
              <a:gd name="connsiteX5" fmla="*/ 591499 w 714772"/>
              <a:gd name="connsiteY5" fmla="*/ 669237 h 1075548"/>
              <a:gd name="connsiteX6" fmla="*/ 441632 w 714772"/>
              <a:gd name="connsiteY6" fmla="*/ 1054026 h 1075548"/>
              <a:gd name="connsiteX0" fmla="*/ 441632 w 710663"/>
              <a:gd name="connsiteY0" fmla="*/ 1054026 h 1078152"/>
              <a:gd name="connsiteX1" fmla="*/ 119757 w 710663"/>
              <a:gd name="connsiteY1" fmla="*/ 972190 h 1078152"/>
              <a:gd name="connsiteX2" fmla="*/ 6471 w 710663"/>
              <a:gd name="connsiteY2" fmla="*/ 562830 h 1078152"/>
              <a:gd name="connsiteX3" fmla="*/ 259644 w 710663"/>
              <a:gd name="connsiteY3" fmla="*/ 93636 h 1078152"/>
              <a:gd name="connsiteX4" fmla="*/ 638442 w 710663"/>
              <a:gd name="connsiteY4" fmla="*/ 85992 h 1078152"/>
              <a:gd name="connsiteX5" fmla="*/ 572449 w 710663"/>
              <a:gd name="connsiteY5" fmla="*/ 633704 h 1078152"/>
              <a:gd name="connsiteX6" fmla="*/ 441632 w 710663"/>
              <a:gd name="connsiteY6" fmla="*/ 1054026 h 1078152"/>
              <a:gd name="connsiteX0" fmla="*/ 441632 w 692025"/>
              <a:gd name="connsiteY0" fmla="*/ 1063562 h 1087688"/>
              <a:gd name="connsiteX1" fmla="*/ 119757 w 692025"/>
              <a:gd name="connsiteY1" fmla="*/ 981726 h 1087688"/>
              <a:gd name="connsiteX2" fmla="*/ 6471 w 692025"/>
              <a:gd name="connsiteY2" fmla="*/ 572366 h 1087688"/>
              <a:gd name="connsiteX3" fmla="*/ 259644 w 692025"/>
              <a:gd name="connsiteY3" fmla="*/ 103172 h 1087688"/>
              <a:gd name="connsiteX4" fmla="*/ 615582 w 692025"/>
              <a:gd name="connsiteY4" fmla="*/ 81773 h 1087688"/>
              <a:gd name="connsiteX5" fmla="*/ 572449 w 692025"/>
              <a:gd name="connsiteY5" fmla="*/ 643240 h 1087688"/>
              <a:gd name="connsiteX6" fmla="*/ 441632 w 692025"/>
              <a:gd name="connsiteY6" fmla="*/ 1063562 h 1087688"/>
              <a:gd name="connsiteX0" fmla="*/ 441632 w 692025"/>
              <a:gd name="connsiteY0" fmla="*/ 1045753 h 1069879"/>
              <a:gd name="connsiteX1" fmla="*/ 119757 w 692025"/>
              <a:gd name="connsiteY1" fmla="*/ 963917 h 1069879"/>
              <a:gd name="connsiteX2" fmla="*/ 6471 w 692025"/>
              <a:gd name="connsiteY2" fmla="*/ 554557 h 1069879"/>
              <a:gd name="connsiteX3" fmla="*/ 259644 w 692025"/>
              <a:gd name="connsiteY3" fmla="*/ 85363 h 1069879"/>
              <a:gd name="connsiteX4" fmla="*/ 615582 w 692025"/>
              <a:gd name="connsiteY4" fmla="*/ 63964 h 1069879"/>
              <a:gd name="connsiteX5" fmla="*/ 572449 w 692025"/>
              <a:gd name="connsiteY5" fmla="*/ 625431 h 1069879"/>
              <a:gd name="connsiteX6" fmla="*/ 441632 w 692025"/>
              <a:gd name="connsiteY6" fmla="*/ 1045753 h 1069879"/>
              <a:gd name="connsiteX0" fmla="*/ 441632 w 685991"/>
              <a:gd name="connsiteY0" fmla="*/ 1045753 h 1070383"/>
              <a:gd name="connsiteX1" fmla="*/ 119757 w 685991"/>
              <a:gd name="connsiteY1" fmla="*/ 963917 h 1070383"/>
              <a:gd name="connsiteX2" fmla="*/ 6471 w 685991"/>
              <a:gd name="connsiteY2" fmla="*/ 554557 h 1070383"/>
              <a:gd name="connsiteX3" fmla="*/ 259644 w 685991"/>
              <a:gd name="connsiteY3" fmla="*/ 85363 h 1070383"/>
              <a:gd name="connsiteX4" fmla="*/ 615582 w 685991"/>
              <a:gd name="connsiteY4" fmla="*/ 63964 h 1070383"/>
              <a:gd name="connsiteX5" fmla="*/ 543874 w 685991"/>
              <a:gd name="connsiteY5" fmla="*/ 618553 h 1070383"/>
              <a:gd name="connsiteX6" fmla="*/ 441632 w 685991"/>
              <a:gd name="connsiteY6" fmla="*/ 1045753 h 1070383"/>
              <a:gd name="connsiteX0" fmla="*/ 441632 w 698254"/>
              <a:gd name="connsiteY0" fmla="*/ 1045753 h 1070383"/>
              <a:gd name="connsiteX1" fmla="*/ 119757 w 698254"/>
              <a:gd name="connsiteY1" fmla="*/ 963917 h 1070383"/>
              <a:gd name="connsiteX2" fmla="*/ 6471 w 698254"/>
              <a:gd name="connsiteY2" fmla="*/ 554557 h 1070383"/>
              <a:gd name="connsiteX3" fmla="*/ 259644 w 698254"/>
              <a:gd name="connsiteY3" fmla="*/ 85363 h 1070383"/>
              <a:gd name="connsiteX4" fmla="*/ 615582 w 698254"/>
              <a:gd name="connsiteY4" fmla="*/ 63964 h 1070383"/>
              <a:gd name="connsiteX5" fmla="*/ 543874 w 698254"/>
              <a:gd name="connsiteY5" fmla="*/ 618553 h 1070383"/>
              <a:gd name="connsiteX6" fmla="*/ 441632 w 698254"/>
              <a:gd name="connsiteY6" fmla="*/ 1045753 h 1070383"/>
              <a:gd name="connsiteX0" fmla="*/ 441632 w 705036"/>
              <a:gd name="connsiteY0" fmla="*/ 1045753 h 1078130"/>
              <a:gd name="connsiteX1" fmla="*/ 119757 w 705036"/>
              <a:gd name="connsiteY1" fmla="*/ 963917 h 1078130"/>
              <a:gd name="connsiteX2" fmla="*/ 6471 w 705036"/>
              <a:gd name="connsiteY2" fmla="*/ 554557 h 1078130"/>
              <a:gd name="connsiteX3" fmla="*/ 259644 w 705036"/>
              <a:gd name="connsiteY3" fmla="*/ 85363 h 1078130"/>
              <a:gd name="connsiteX4" fmla="*/ 615582 w 705036"/>
              <a:gd name="connsiteY4" fmla="*/ 63964 h 1078130"/>
              <a:gd name="connsiteX5" fmla="*/ 568639 w 705036"/>
              <a:gd name="connsiteY5" fmla="*/ 513100 h 1078130"/>
              <a:gd name="connsiteX6" fmla="*/ 441632 w 705036"/>
              <a:gd name="connsiteY6" fmla="*/ 1045753 h 1078130"/>
              <a:gd name="connsiteX0" fmla="*/ 441632 w 698743"/>
              <a:gd name="connsiteY0" fmla="*/ 1045753 h 1074085"/>
              <a:gd name="connsiteX1" fmla="*/ 119757 w 698743"/>
              <a:gd name="connsiteY1" fmla="*/ 963917 h 1074085"/>
              <a:gd name="connsiteX2" fmla="*/ 6471 w 698743"/>
              <a:gd name="connsiteY2" fmla="*/ 554557 h 1074085"/>
              <a:gd name="connsiteX3" fmla="*/ 259644 w 698743"/>
              <a:gd name="connsiteY3" fmla="*/ 85363 h 1074085"/>
              <a:gd name="connsiteX4" fmla="*/ 615582 w 698743"/>
              <a:gd name="connsiteY4" fmla="*/ 63964 h 1074085"/>
              <a:gd name="connsiteX5" fmla="*/ 545779 w 698743"/>
              <a:gd name="connsiteY5" fmla="*/ 568120 h 1074085"/>
              <a:gd name="connsiteX6" fmla="*/ 441632 w 698743"/>
              <a:gd name="connsiteY6" fmla="*/ 1045753 h 1074085"/>
              <a:gd name="connsiteX0" fmla="*/ 397817 w 687653"/>
              <a:gd name="connsiteY0" fmla="*/ 1027414 h 1060183"/>
              <a:gd name="connsiteX1" fmla="*/ 119757 w 687653"/>
              <a:gd name="connsiteY1" fmla="*/ 963917 h 1060183"/>
              <a:gd name="connsiteX2" fmla="*/ 6471 w 687653"/>
              <a:gd name="connsiteY2" fmla="*/ 554557 h 1060183"/>
              <a:gd name="connsiteX3" fmla="*/ 259644 w 687653"/>
              <a:gd name="connsiteY3" fmla="*/ 85363 h 1060183"/>
              <a:gd name="connsiteX4" fmla="*/ 615582 w 687653"/>
              <a:gd name="connsiteY4" fmla="*/ 63964 h 1060183"/>
              <a:gd name="connsiteX5" fmla="*/ 545779 w 687653"/>
              <a:gd name="connsiteY5" fmla="*/ 568120 h 1060183"/>
              <a:gd name="connsiteX6" fmla="*/ 397817 w 687653"/>
              <a:gd name="connsiteY6" fmla="*/ 1027414 h 106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653" h="1060183">
                <a:moveTo>
                  <a:pt x="397817" y="1027414"/>
                </a:moveTo>
                <a:cubicBezTo>
                  <a:pt x="326813" y="1093380"/>
                  <a:pt x="195625" y="1053428"/>
                  <a:pt x="119757" y="963917"/>
                </a:cubicBezTo>
                <a:cubicBezTo>
                  <a:pt x="23284" y="836275"/>
                  <a:pt x="-16843" y="700983"/>
                  <a:pt x="6471" y="554557"/>
                </a:cubicBezTo>
                <a:cubicBezTo>
                  <a:pt x="29785" y="408131"/>
                  <a:pt x="158126" y="167128"/>
                  <a:pt x="259644" y="85363"/>
                </a:cubicBezTo>
                <a:cubicBezTo>
                  <a:pt x="361162" y="3598"/>
                  <a:pt x="460351" y="-46920"/>
                  <a:pt x="615582" y="63964"/>
                </a:cubicBezTo>
                <a:cubicBezTo>
                  <a:pt x="797484" y="251271"/>
                  <a:pt x="582073" y="407545"/>
                  <a:pt x="545779" y="568120"/>
                </a:cubicBezTo>
                <a:cubicBezTo>
                  <a:pt x="509485" y="728695"/>
                  <a:pt x="468821" y="961448"/>
                  <a:pt x="397817" y="1027414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2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8248F7-A75C-4C46-951E-0AA09B33E793}"/>
              </a:ext>
            </a:extLst>
          </p:cNvPr>
          <p:cNvSpPr/>
          <p:nvPr/>
        </p:nvSpPr>
        <p:spPr>
          <a:xfrm>
            <a:off x="2755781" y="2499878"/>
            <a:ext cx="1677799" cy="1677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3CF85B-700C-408A-BD1D-B44881A653AB}"/>
              </a:ext>
            </a:extLst>
          </p:cNvPr>
          <p:cNvCxnSpPr/>
          <p:nvPr/>
        </p:nvCxnSpPr>
        <p:spPr>
          <a:xfrm>
            <a:off x="2755782" y="2252443"/>
            <a:ext cx="16777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888519-7078-4A9E-945D-9890E6137B4F}"/>
              </a:ext>
            </a:extLst>
          </p:cNvPr>
          <p:cNvCxnSpPr/>
          <p:nvPr/>
        </p:nvCxnSpPr>
        <p:spPr>
          <a:xfrm>
            <a:off x="2520892" y="2499919"/>
            <a:ext cx="0" cy="16777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517924-78DD-43BE-B544-BA642F791957}"/>
              </a:ext>
            </a:extLst>
          </p:cNvPr>
          <p:cNvSpPr txBox="1"/>
          <p:nvPr/>
        </p:nvSpPr>
        <p:spPr>
          <a:xfrm>
            <a:off x="2370048" y="2059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397D1A-EC87-498D-8138-BE3C59E34535}"/>
                  </a:ext>
                </a:extLst>
              </p:cNvPr>
              <p:cNvSpPr txBox="1"/>
              <p:nvPr/>
            </p:nvSpPr>
            <p:spPr>
              <a:xfrm>
                <a:off x="4517631" y="205938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397D1A-EC87-498D-8138-BE3C59E34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631" y="2059388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07F576-DEFF-4028-BB02-2F3B3124BFBF}"/>
                  </a:ext>
                </a:extLst>
              </p:cNvPr>
              <p:cNvSpPr txBox="1"/>
              <p:nvPr/>
            </p:nvSpPr>
            <p:spPr>
              <a:xfrm>
                <a:off x="2335199" y="4244615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07F576-DEFF-4028-BB02-2F3B3124B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99" y="4244615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F7C9EF29-AAB1-42A6-8642-70C95D879163}"/>
              </a:ext>
            </a:extLst>
          </p:cNvPr>
          <p:cNvSpPr/>
          <p:nvPr/>
        </p:nvSpPr>
        <p:spPr>
          <a:xfrm>
            <a:off x="2755782" y="2499919"/>
            <a:ext cx="1677799" cy="16777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4985A0-4F7E-4781-A3F1-88BA4ECBCFF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2755782" y="3338798"/>
            <a:ext cx="16777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A0EBE9-AE48-40D1-911B-3EC33649ECDC}"/>
              </a:ext>
            </a:extLst>
          </p:cNvPr>
          <p:cNvCxnSpPr>
            <a:stCxn id="13" idx="0"/>
            <a:endCxn id="13" idx="4"/>
          </p:cNvCxnSpPr>
          <p:nvPr/>
        </p:nvCxnSpPr>
        <p:spPr>
          <a:xfrm>
            <a:off x="3594682" y="2499919"/>
            <a:ext cx="0" cy="1677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060834-4C73-4628-922A-8909315C4BE7}"/>
              </a:ext>
            </a:extLst>
          </p:cNvPr>
          <p:cNvCxnSpPr>
            <a:cxnSpLocks/>
          </p:cNvCxnSpPr>
          <p:nvPr/>
        </p:nvCxnSpPr>
        <p:spPr>
          <a:xfrm flipV="1">
            <a:off x="3594681" y="2919983"/>
            <a:ext cx="184839" cy="4188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7E63BDC-7102-4DD7-8991-3DFF9CE63ACC}"/>
              </a:ext>
            </a:extLst>
          </p:cNvPr>
          <p:cNvSpPr/>
          <p:nvPr/>
        </p:nvSpPr>
        <p:spPr>
          <a:xfrm>
            <a:off x="3766266" y="2816353"/>
            <a:ext cx="51815" cy="5181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E49FAC-BBC9-4D79-B6D1-6E9ED0354988}"/>
                  </a:ext>
                </a:extLst>
              </p:cNvPr>
              <p:cNvSpPr txBox="1"/>
              <p:nvPr/>
            </p:nvSpPr>
            <p:spPr>
              <a:xfrm>
                <a:off x="3687100" y="2822646"/>
                <a:ext cx="67210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5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i="1" dirty="0" err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E49FAC-BBC9-4D79-B6D1-6E9ED0354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100" y="2822646"/>
                <a:ext cx="672107" cy="261610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4F64966-518C-4A9D-B4A7-ACBEFC65BF05}"/>
                  </a:ext>
                </a:extLst>
              </p:cNvPr>
              <p:cNvSpPr/>
              <p:nvPr/>
            </p:nvSpPr>
            <p:spPr>
              <a:xfrm>
                <a:off x="3606832" y="3010607"/>
                <a:ext cx="3083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4F64966-518C-4A9D-B4A7-ACBEFC65B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32" y="3010607"/>
                <a:ext cx="3083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08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896936-33B3-4077-B4A2-4B584EF4F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625" b="-2682"/>
          <a:stretch/>
        </p:blipFill>
        <p:spPr>
          <a:xfrm>
            <a:off x="3600498" y="6110521"/>
            <a:ext cx="6072668" cy="2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1FA84-FC25-4098-93D5-E77C93FC5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932"/>
          <a:stretch/>
        </p:blipFill>
        <p:spPr>
          <a:xfrm>
            <a:off x="3600497" y="504479"/>
            <a:ext cx="6072669" cy="3637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5AD0C1-71DF-43B6-BECA-353DCC17922F}"/>
              </a:ext>
            </a:extLst>
          </p:cNvPr>
          <p:cNvSpPr/>
          <p:nvPr/>
        </p:nvSpPr>
        <p:spPr>
          <a:xfrm>
            <a:off x="5887689" y="1608564"/>
            <a:ext cx="1050006" cy="27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371FA-1CAF-403B-AF63-B98CCD3B7A2A}"/>
                  </a:ext>
                </a:extLst>
              </p:cNvPr>
              <p:cNvSpPr txBox="1"/>
              <p:nvPr/>
            </p:nvSpPr>
            <p:spPr>
              <a:xfrm>
                <a:off x="3685917" y="852173"/>
                <a:ext cx="4379725" cy="52854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     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    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4: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5:   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 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6:    Build hash grid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7:   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solver</a:t>
                </a:r>
                <a:r>
                  <a:rPr lang="en-US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iterations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for all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end for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12:         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13:         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new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14:          handle collision with boundary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15:    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vorticity and viscosity confinement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end for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21: 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loop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371FA-1CAF-403B-AF63-B98CCD3B7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917" y="852173"/>
                <a:ext cx="4379725" cy="5285486"/>
              </a:xfrm>
              <a:prstGeom prst="rect">
                <a:avLst/>
              </a:prstGeom>
              <a:blipFill>
                <a:blip r:embed="rId3"/>
                <a:stretch>
                  <a:fillRect l="-836" t="-346" b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C5F7282-BFA6-4832-80E3-E7AEA6975FA0}"/>
              </a:ext>
            </a:extLst>
          </p:cNvPr>
          <p:cNvSpPr txBox="1"/>
          <p:nvPr/>
        </p:nvSpPr>
        <p:spPr>
          <a:xfrm>
            <a:off x="3659221" y="576535"/>
            <a:ext cx="403274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2 </a:t>
            </a: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Flow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D337B6-AF6C-4DE3-8D7D-171976BCEC68}"/>
              </a:ext>
            </a:extLst>
          </p:cNvPr>
          <p:cNvSpPr/>
          <p:nvPr/>
        </p:nvSpPr>
        <p:spPr>
          <a:xfrm>
            <a:off x="3659221" y="517093"/>
            <a:ext cx="26805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6D76E-2319-4743-82AC-EC63A47FB757}"/>
              </a:ext>
            </a:extLst>
          </p:cNvPr>
          <p:cNvSpPr txBox="1"/>
          <p:nvPr/>
        </p:nvSpPr>
        <p:spPr>
          <a:xfrm>
            <a:off x="10691781" y="2244850"/>
            <a:ext cx="1566454" cy="20621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computeLambda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6081-4F27-4EC3-9F4F-ABF0B65577C1}"/>
              </a:ext>
            </a:extLst>
          </p:cNvPr>
          <p:cNvSpPr/>
          <p:nvPr/>
        </p:nvSpPr>
        <p:spPr>
          <a:xfrm>
            <a:off x="3743563" y="1178145"/>
            <a:ext cx="2212619" cy="9427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7D4DB3-7CA0-4806-8EEC-DBC6F55F121F}"/>
              </a:ext>
            </a:extLst>
          </p:cNvPr>
          <p:cNvSpPr/>
          <p:nvPr/>
        </p:nvSpPr>
        <p:spPr>
          <a:xfrm>
            <a:off x="8315101" y="1480245"/>
            <a:ext cx="1358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advectKernel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135870-C949-4DD0-9589-F7B13B68F1C7}"/>
              </a:ext>
            </a:extLst>
          </p:cNvPr>
          <p:cNvSpPr/>
          <p:nvPr/>
        </p:nvSpPr>
        <p:spPr>
          <a:xfrm>
            <a:off x="7577666" y="1819790"/>
            <a:ext cx="2095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getGridId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sortByGridId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computeGridRange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13C88-24C7-45CA-B6E8-21407B2197DB}"/>
              </a:ext>
            </a:extLst>
          </p:cNvPr>
          <p:cNvSpPr/>
          <p:nvPr/>
        </p:nvSpPr>
        <p:spPr>
          <a:xfrm>
            <a:off x="8106712" y="2825360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computeLambda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8B4C5-7291-41F9-9125-66687FC036DD}"/>
              </a:ext>
            </a:extLst>
          </p:cNvPr>
          <p:cNvSpPr/>
          <p:nvPr/>
        </p:nvSpPr>
        <p:spPr>
          <a:xfrm>
            <a:off x="8483417" y="3805509"/>
            <a:ext cx="1266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computePos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8BD62A-874F-4DCE-BF25-D70B7200ADD6}"/>
              </a:ext>
            </a:extLst>
          </p:cNvPr>
          <p:cNvSpPr/>
          <p:nvPr/>
        </p:nvSpPr>
        <p:spPr>
          <a:xfrm>
            <a:off x="8157633" y="4763746"/>
            <a:ext cx="1515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updateVelocity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computeXSPH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1454F3-E2F8-4342-97AA-D9864A8F3A8F}"/>
              </a:ext>
            </a:extLst>
          </p:cNvPr>
          <p:cNvCxnSpPr>
            <a:cxnSpLocks/>
          </p:cNvCxnSpPr>
          <p:nvPr/>
        </p:nvCxnSpPr>
        <p:spPr>
          <a:xfrm>
            <a:off x="5545123" y="3015412"/>
            <a:ext cx="2598040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98D0FA-BAA8-4D27-B278-A96EAE3AB65A}"/>
              </a:ext>
            </a:extLst>
          </p:cNvPr>
          <p:cNvCxnSpPr>
            <a:cxnSpLocks/>
          </p:cNvCxnSpPr>
          <p:nvPr/>
        </p:nvCxnSpPr>
        <p:spPr>
          <a:xfrm>
            <a:off x="7323589" y="2253316"/>
            <a:ext cx="103724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497B12-64A1-4089-AF31-6E20F113C534}"/>
              </a:ext>
            </a:extLst>
          </p:cNvPr>
          <p:cNvCxnSpPr/>
          <p:nvPr/>
        </p:nvCxnSpPr>
        <p:spPr>
          <a:xfrm flipH="1">
            <a:off x="7514167" y="2506135"/>
            <a:ext cx="309033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DA0E7F-C0EC-484C-B8F1-145E7ED7A52A}"/>
              </a:ext>
            </a:extLst>
          </p:cNvPr>
          <p:cNvCxnSpPr>
            <a:cxnSpLocks/>
          </p:cNvCxnSpPr>
          <p:nvPr/>
        </p:nvCxnSpPr>
        <p:spPr>
          <a:xfrm flipH="1">
            <a:off x="7514167" y="2010836"/>
            <a:ext cx="115570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CBF4B6-0958-43FB-8FC8-A01F995F3F37}"/>
              </a:ext>
            </a:extLst>
          </p:cNvPr>
          <p:cNvCxnSpPr/>
          <p:nvPr/>
        </p:nvCxnSpPr>
        <p:spPr>
          <a:xfrm>
            <a:off x="7514167" y="2010836"/>
            <a:ext cx="0" cy="49529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01A7C8-C048-42B6-A54B-F315E48DD97D}"/>
              </a:ext>
            </a:extLst>
          </p:cNvPr>
          <p:cNvCxnSpPr>
            <a:cxnSpLocks/>
          </p:cNvCxnSpPr>
          <p:nvPr/>
        </p:nvCxnSpPr>
        <p:spPr>
          <a:xfrm>
            <a:off x="5956183" y="1670987"/>
            <a:ext cx="2358918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15487E5-2AD9-486C-807B-DA2B43068517}"/>
              </a:ext>
            </a:extLst>
          </p:cNvPr>
          <p:cNvSpPr/>
          <p:nvPr/>
        </p:nvSpPr>
        <p:spPr>
          <a:xfrm>
            <a:off x="3743563" y="3364198"/>
            <a:ext cx="3432091" cy="12204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215403-9B74-4C95-AE57-CB66F5A6373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216724" y="3974448"/>
            <a:ext cx="1266693" cy="33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B6619F-6A53-447E-83DA-FFD18CE04F91}"/>
              </a:ext>
            </a:extLst>
          </p:cNvPr>
          <p:cNvCxnSpPr>
            <a:cxnSpLocks/>
          </p:cNvCxnSpPr>
          <p:nvPr/>
        </p:nvCxnSpPr>
        <p:spPr>
          <a:xfrm>
            <a:off x="6526635" y="4955513"/>
            <a:ext cx="1669098" cy="33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E6F2D0-1730-4EDA-BEF1-017646AFA911}"/>
              </a:ext>
            </a:extLst>
          </p:cNvPr>
          <p:cNvCxnSpPr>
            <a:cxnSpLocks/>
          </p:cNvCxnSpPr>
          <p:nvPr/>
        </p:nvCxnSpPr>
        <p:spPr>
          <a:xfrm>
            <a:off x="8003097" y="5206860"/>
            <a:ext cx="192636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44B0F4A-CAED-4235-8256-E10579A92BC7}"/>
              </a:ext>
            </a:extLst>
          </p:cNvPr>
          <p:cNvSpPr/>
          <p:nvPr/>
        </p:nvSpPr>
        <p:spPr>
          <a:xfrm>
            <a:off x="8733271" y="529707"/>
            <a:ext cx="9156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Kernels</a:t>
            </a:r>
          </a:p>
        </p:txBody>
      </p:sp>
    </p:spTree>
    <p:extLst>
      <p:ext uri="{BB962C8B-B14F-4D97-AF65-F5344CB8AC3E}">
        <p14:creationId xmlns:p14="http://schemas.microsoft.com/office/powerpoint/2010/main" val="390738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896936-33B3-4077-B4A2-4B584EF4F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625" b="-2682"/>
          <a:stretch/>
        </p:blipFill>
        <p:spPr>
          <a:xfrm>
            <a:off x="3600498" y="6110521"/>
            <a:ext cx="6072668" cy="2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1FA84-FC25-4098-93D5-E77C93FC5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932"/>
          <a:stretch/>
        </p:blipFill>
        <p:spPr>
          <a:xfrm>
            <a:off x="3600497" y="504479"/>
            <a:ext cx="6072669" cy="3637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5AD0C1-71DF-43B6-BECA-353DCC17922F}"/>
              </a:ext>
            </a:extLst>
          </p:cNvPr>
          <p:cNvSpPr/>
          <p:nvPr/>
        </p:nvSpPr>
        <p:spPr>
          <a:xfrm>
            <a:off x="5887689" y="1608564"/>
            <a:ext cx="1050006" cy="27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371FA-1CAF-403B-AF63-B98CCD3B7A2A}"/>
                  </a:ext>
                </a:extLst>
              </p:cNvPr>
              <p:cNvSpPr txBox="1"/>
              <p:nvPr/>
            </p:nvSpPr>
            <p:spPr>
              <a:xfrm>
                <a:off x="3685917" y="852173"/>
                <a:ext cx="4168129" cy="52846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 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 hash grid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solver</a:t>
                </a:r>
                <a:r>
                  <a:rPr lang="en-US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iterations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end for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new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handle collision with boundary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vorticity and viscosity confinement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end for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loop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371FA-1CAF-403B-AF63-B98CCD3B7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917" y="852173"/>
                <a:ext cx="4168129" cy="5284652"/>
              </a:xfrm>
              <a:prstGeom prst="rect">
                <a:avLst/>
              </a:prstGeom>
              <a:blipFill>
                <a:blip r:embed="rId3"/>
                <a:stretch>
                  <a:fillRect l="-878" t="-346" b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C5F7282-BFA6-4832-80E3-E7AEA6975FA0}"/>
              </a:ext>
            </a:extLst>
          </p:cNvPr>
          <p:cNvSpPr txBox="1"/>
          <p:nvPr/>
        </p:nvSpPr>
        <p:spPr>
          <a:xfrm>
            <a:off x="3659221" y="576535"/>
            <a:ext cx="403274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2 </a:t>
            </a: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Flow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D337B6-AF6C-4DE3-8D7D-171976BCEC68}"/>
              </a:ext>
            </a:extLst>
          </p:cNvPr>
          <p:cNvSpPr/>
          <p:nvPr/>
        </p:nvSpPr>
        <p:spPr>
          <a:xfrm>
            <a:off x="3659221" y="517093"/>
            <a:ext cx="3538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Flow in kernels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6081-4F27-4EC3-9F4F-ABF0B65577C1}"/>
              </a:ext>
            </a:extLst>
          </p:cNvPr>
          <p:cNvSpPr/>
          <p:nvPr/>
        </p:nvSpPr>
        <p:spPr>
          <a:xfrm>
            <a:off x="3743563" y="1178145"/>
            <a:ext cx="1704737" cy="9427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7D4DB3-7CA0-4806-8EEC-DBC6F55F121F}"/>
              </a:ext>
            </a:extLst>
          </p:cNvPr>
          <p:cNvSpPr/>
          <p:nvPr/>
        </p:nvSpPr>
        <p:spPr>
          <a:xfrm>
            <a:off x="8315101" y="1480245"/>
            <a:ext cx="1358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advectKernel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135870-C949-4DD0-9589-F7B13B68F1C7}"/>
              </a:ext>
            </a:extLst>
          </p:cNvPr>
          <p:cNvSpPr/>
          <p:nvPr/>
        </p:nvSpPr>
        <p:spPr>
          <a:xfrm>
            <a:off x="7577666" y="1819790"/>
            <a:ext cx="2095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getGridId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sortByGridId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computeGridRange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13C88-24C7-45CA-B6E8-21407B2197DB}"/>
              </a:ext>
            </a:extLst>
          </p:cNvPr>
          <p:cNvSpPr/>
          <p:nvPr/>
        </p:nvSpPr>
        <p:spPr>
          <a:xfrm>
            <a:off x="8106712" y="2825360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computeLambda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8B4C5-7291-41F9-9125-66687FC036DD}"/>
              </a:ext>
            </a:extLst>
          </p:cNvPr>
          <p:cNvSpPr/>
          <p:nvPr/>
        </p:nvSpPr>
        <p:spPr>
          <a:xfrm>
            <a:off x="8483417" y="3805509"/>
            <a:ext cx="1266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computePos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8BD62A-874F-4DCE-BF25-D70B7200ADD6}"/>
              </a:ext>
            </a:extLst>
          </p:cNvPr>
          <p:cNvSpPr/>
          <p:nvPr/>
        </p:nvSpPr>
        <p:spPr>
          <a:xfrm>
            <a:off x="8157633" y="4763746"/>
            <a:ext cx="1515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updateVelocity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computeXSPH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1454F3-E2F8-4342-97AA-D9864A8F3A8F}"/>
              </a:ext>
            </a:extLst>
          </p:cNvPr>
          <p:cNvCxnSpPr>
            <a:cxnSpLocks/>
          </p:cNvCxnSpPr>
          <p:nvPr/>
        </p:nvCxnSpPr>
        <p:spPr>
          <a:xfrm flipV="1">
            <a:off x="5276362" y="3015412"/>
            <a:ext cx="2866801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98D0FA-BAA8-4D27-B278-A96EAE3AB65A}"/>
              </a:ext>
            </a:extLst>
          </p:cNvPr>
          <p:cNvCxnSpPr>
            <a:cxnSpLocks/>
          </p:cNvCxnSpPr>
          <p:nvPr/>
        </p:nvCxnSpPr>
        <p:spPr>
          <a:xfrm>
            <a:off x="6937695" y="2253316"/>
            <a:ext cx="1423138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497B12-64A1-4089-AF31-6E20F113C534}"/>
              </a:ext>
            </a:extLst>
          </p:cNvPr>
          <p:cNvCxnSpPr/>
          <p:nvPr/>
        </p:nvCxnSpPr>
        <p:spPr>
          <a:xfrm flipH="1">
            <a:off x="7514167" y="2506135"/>
            <a:ext cx="309033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DA0E7F-C0EC-484C-B8F1-145E7ED7A52A}"/>
              </a:ext>
            </a:extLst>
          </p:cNvPr>
          <p:cNvCxnSpPr>
            <a:cxnSpLocks/>
          </p:cNvCxnSpPr>
          <p:nvPr/>
        </p:nvCxnSpPr>
        <p:spPr>
          <a:xfrm flipH="1">
            <a:off x="7514167" y="2010836"/>
            <a:ext cx="115570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CBF4B6-0958-43FB-8FC8-A01F995F3F37}"/>
              </a:ext>
            </a:extLst>
          </p:cNvPr>
          <p:cNvCxnSpPr/>
          <p:nvPr/>
        </p:nvCxnSpPr>
        <p:spPr>
          <a:xfrm>
            <a:off x="7514167" y="2010836"/>
            <a:ext cx="0" cy="49529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01A7C8-C048-42B6-A54B-F315E48DD97D}"/>
              </a:ext>
            </a:extLst>
          </p:cNvPr>
          <p:cNvCxnSpPr>
            <a:cxnSpLocks/>
          </p:cNvCxnSpPr>
          <p:nvPr/>
        </p:nvCxnSpPr>
        <p:spPr>
          <a:xfrm flipV="1">
            <a:off x="5448300" y="1670986"/>
            <a:ext cx="2866801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15487E5-2AD9-486C-807B-DA2B43068517}"/>
              </a:ext>
            </a:extLst>
          </p:cNvPr>
          <p:cNvSpPr/>
          <p:nvPr/>
        </p:nvSpPr>
        <p:spPr>
          <a:xfrm>
            <a:off x="3743563" y="3364198"/>
            <a:ext cx="3194131" cy="12204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215403-9B74-4C95-AE57-CB66F5A63738}"/>
              </a:ext>
            </a:extLst>
          </p:cNvPr>
          <p:cNvCxnSpPr>
            <a:cxnSpLocks/>
            <a:stCxn id="45" idx="3"/>
            <a:endCxn id="28" idx="1"/>
          </p:cNvCxnSpPr>
          <p:nvPr/>
        </p:nvCxnSpPr>
        <p:spPr>
          <a:xfrm>
            <a:off x="6937694" y="3974447"/>
            <a:ext cx="1545723" cy="33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B6619F-6A53-447E-83DA-FFD18CE04F91}"/>
              </a:ext>
            </a:extLst>
          </p:cNvPr>
          <p:cNvCxnSpPr>
            <a:cxnSpLocks/>
          </p:cNvCxnSpPr>
          <p:nvPr/>
        </p:nvCxnSpPr>
        <p:spPr>
          <a:xfrm flipV="1">
            <a:off x="6339763" y="4955850"/>
            <a:ext cx="1855970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E6F2D0-1730-4EDA-BEF1-017646AFA911}"/>
              </a:ext>
            </a:extLst>
          </p:cNvPr>
          <p:cNvCxnSpPr>
            <a:cxnSpLocks/>
          </p:cNvCxnSpPr>
          <p:nvPr/>
        </p:nvCxnSpPr>
        <p:spPr>
          <a:xfrm flipV="1">
            <a:off x="7774863" y="5206860"/>
            <a:ext cx="420870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E9161-103D-4E12-B90C-B4DE7DEBF6A5}"/>
              </a:ext>
            </a:extLst>
          </p:cNvPr>
          <p:cNvSpPr/>
          <p:nvPr/>
        </p:nvSpPr>
        <p:spPr>
          <a:xfrm>
            <a:off x="8733271" y="529707"/>
            <a:ext cx="9156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Kernels</a:t>
            </a:r>
          </a:p>
        </p:txBody>
      </p:sp>
    </p:spTree>
    <p:extLst>
      <p:ext uri="{BB962C8B-B14F-4D97-AF65-F5344CB8AC3E}">
        <p14:creationId xmlns:p14="http://schemas.microsoft.com/office/powerpoint/2010/main" val="172443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2C24A92-3CBD-4706-B0D1-A565EFB6E0D1}"/>
              </a:ext>
            </a:extLst>
          </p:cNvPr>
          <p:cNvSpPr/>
          <p:nvPr/>
        </p:nvSpPr>
        <p:spPr>
          <a:xfrm>
            <a:off x="3771901" y="2315966"/>
            <a:ext cx="1239714" cy="1250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D4D1C-3B4F-43C2-8384-4BDBEBF5A711}"/>
              </a:ext>
            </a:extLst>
          </p:cNvPr>
          <p:cNvSpPr/>
          <p:nvPr/>
        </p:nvSpPr>
        <p:spPr>
          <a:xfrm>
            <a:off x="4646735" y="2293694"/>
            <a:ext cx="1239713" cy="1250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C7889-D2C0-4B79-8D4A-7DABEAB2C4CB}"/>
              </a:ext>
            </a:extLst>
          </p:cNvPr>
          <p:cNvSpPr/>
          <p:nvPr/>
        </p:nvSpPr>
        <p:spPr>
          <a:xfrm>
            <a:off x="3759201" y="3186577"/>
            <a:ext cx="1239714" cy="1250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ABFCD3-D406-4E0C-BDB9-FB79B1623F81}"/>
              </a:ext>
            </a:extLst>
          </p:cNvPr>
          <p:cNvSpPr/>
          <p:nvPr/>
        </p:nvSpPr>
        <p:spPr>
          <a:xfrm>
            <a:off x="4655527" y="3195561"/>
            <a:ext cx="1239714" cy="12500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250E64-C47F-4B69-B54D-5D404B3626E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V="1">
            <a:off x="3940753" y="3360675"/>
            <a:ext cx="887534" cy="89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B5F63C-541D-4E47-B287-0971AADC4B10}"/>
              </a:ext>
            </a:extLst>
          </p:cNvPr>
          <p:cNvCxnSpPr>
            <a:stCxn id="6" idx="7"/>
            <a:endCxn id="7" idx="3"/>
          </p:cNvCxnSpPr>
          <p:nvPr/>
        </p:nvCxnSpPr>
        <p:spPr>
          <a:xfrm>
            <a:off x="4817363" y="3369642"/>
            <a:ext cx="19716" cy="8929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6A793C-0316-4F55-A526-383AA68EAFA9}"/>
              </a:ext>
            </a:extLst>
          </p:cNvPr>
          <p:cNvCxnSpPr>
            <a:cxnSpLocks/>
            <a:stCxn id="6" idx="7"/>
            <a:endCxn id="5" idx="1"/>
          </p:cNvCxnSpPr>
          <p:nvPr/>
        </p:nvCxnSpPr>
        <p:spPr>
          <a:xfrm flipV="1">
            <a:off x="4817363" y="2476759"/>
            <a:ext cx="10924" cy="892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CE1EF1-828C-4B91-A41A-C0F6BAE7B84B}"/>
              </a:ext>
            </a:extLst>
          </p:cNvPr>
          <p:cNvCxnSpPr>
            <a:stCxn id="6" idx="7"/>
            <a:endCxn id="5" idx="5"/>
          </p:cNvCxnSpPr>
          <p:nvPr/>
        </p:nvCxnSpPr>
        <p:spPr>
          <a:xfrm flipV="1">
            <a:off x="4817363" y="3360675"/>
            <a:ext cx="887533" cy="89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B879BE-AA33-4AA3-BB4C-A59B57C68701}"/>
              </a:ext>
            </a:extLst>
          </p:cNvPr>
          <p:cNvSpPr/>
          <p:nvPr/>
        </p:nvSpPr>
        <p:spPr>
          <a:xfrm>
            <a:off x="3939173" y="2520586"/>
            <a:ext cx="874834" cy="8404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D865A7-A20E-4549-BB9C-B62E20470F6D}"/>
              </a:ext>
            </a:extLst>
          </p:cNvPr>
          <p:cNvSpPr/>
          <p:nvPr/>
        </p:nvSpPr>
        <p:spPr>
          <a:xfrm>
            <a:off x="4874891" y="2489623"/>
            <a:ext cx="800986" cy="8487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EA0DA0-97FE-45A9-9B14-ACB5C6EEE878}"/>
              </a:ext>
            </a:extLst>
          </p:cNvPr>
          <p:cNvSpPr/>
          <p:nvPr/>
        </p:nvSpPr>
        <p:spPr>
          <a:xfrm>
            <a:off x="4011982" y="3399369"/>
            <a:ext cx="779982" cy="8027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D2E8C467-DCE1-4694-9C4F-E3530C497D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harpenSoften amount="100000"/>
                    </a14:imgEffect>
                    <a14:imgEffect>
                      <a14:brightnessContrast bright="-100000" contras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11" y="2382429"/>
            <a:ext cx="3901778" cy="20931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31CC24-48A3-4BFF-BE5D-26661EC61834}"/>
              </a:ext>
            </a:extLst>
          </p:cNvPr>
          <p:cNvSpPr txBox="1"/>
          <p:nvPr/>
        </p:nvSpPr>
        <p:spPr>
          <a:xfrm>
            <a:off x="5994401" y="4399280"/>
            <a:ext cx="419099" cy="1396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A7F9A0-3310-4AC0-9AB7-8CD301348580}"/>
              </a:ext>
            </a:extLst>
          </p:cNvPr>
          <p:cNvSpPr/>
          <p:nvPr/>
        </p:nvSpPr>
        <p:spPr>
          <a:xfrm>
            <a:off x="5934485" y="4323535"/>
            <a:ext cx="5389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Particles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59E58E-1A52-4DDA-BEA8-99245D66AD8F}"/>
              </a:ext>
            </a:extLst>
          </p:cNvPr>
          <p:cNvSpPr/>
          <p:nvPr/>
        </p:nvSpPr>
        <p:spPr>
          <a:xfrm rot="19374929">
            <a:off x="7058660" y="2151381"/>
            <a:ext cx="706120" cy="530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75315E-D58D-47C5-82FA-DC324E5E6402}"/>
                  </a:ext>
                </a:extLst>
              </p:cNvPr>
              <p:cNvSpPr/>
              <p:nvPr/>
            </p:nvSpPr>
            <p:spPr>
              <a:xfrm>
                <a:off x="7019356" y="2339569"/>
                <a:ext cx="6774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00" dirty="0"/>
                  <a:t>Property </a:t>
                </a:r>
                <a14:m>
                  <m:oMath xmlns:m="http://schemas.openxmlformats.org/officeDocument/2006/math">
                    <m:r>
                      <a:rPr lang="en-US" sz="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800" i="1" dirty="0"/>
              </a:p>
              <a:p>
                <a:pPr algn="ctr"/>
                <a:r>
                  <a:rPr lang="en-US" sz="800" dirty="0"/>
                  <a:t>e.g.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8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75315E-D58D-47C5-82FA-DC324E5E6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56" y="2339569"/>
                <a:ext cx="677493" cy="338554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9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95CE12-7B0F-4C10-BD70-481B87416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97310"/>
              </p:ext>
            </p:extLst>
          </p:nvPr>
        </p:nvGraphicFramePr>
        <p:xfrm>
          <a:off x="2032000" y="719666"/>
          <a:ext cx="3487956" cy="3484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989">
                  <a:extLst>
                    <a:ext uri="{9D8B030D-6E8A-4147-A177-3AD203B41FA5}">
                      <a16:colId xmlns:a16="http://schemas.microsoft.com/office/drawing/2014/main" val="3314656306"/>
                    </a:ext>
                  </a:extLst>
                </a:gridCol>
                <a:gridCol w="871989">
                  <a:extLst>
                    <a:ext uri="{9D8B030D-6E8A-4147-A177-3AD203B41FA5}">
                      <a16:colId xmlns:a16="http://schemas.microsoft.com/office/drawing/2014/main" val="420456663"/>
                    </a:ext>
                  </a:extLst>
                </a:gridCol>
                <a:gridCol w="871989">
                  <a:extLst>
                    <a:ext uri="{9D8B030D-6E8A-4147-A177-3AD203B41FA5}">
                      <a16:colId xmlns:a16="http://schemas.microsoft.com/office/drawing/2014/main" val="2108098200"/>
                    </a:ext>
                  </a:extLst>
                </a:gridCol>
                <a:gridCol w="871989">
                  <a:extLst>
                    <a:ext uri="{9D8B030D-6E8A-4147-A177-3AD203B41FA5}">
                      <a16:colId xmlns:a16="http://schemas.microsoft.com/office/drawing/2014/main" val="4279841531"/>
                    </a:ext>
                  </a:extLst>
                </a:gridCol>
              </a:tblGrid>
              <a:tr h="87111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056361"/>
                  </a:ext>
                </a:extLst>
              </a:tr>
              <a:tr h="87111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770929"/>
                  </a:ext>
                </a:extLst>
              </a:tr>
              <a:tr h="87111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889838"/>
                  </a:ext>
                </a:extLst>
              </a:tr>
              <a:tr h="87111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30013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6A1C75-4EA4-4310-81FC-9C60CAD4F8C3}"/>
              </a:ext>
            </a:extLst>
          </p:cNvPr>
          <p:cNvCxnSpPr/>
          <p:nvPr/>
        </p:nvCxnSpPr>
        <p:spPr>
          <a:xfrm>
            <a:off x="2032000" y="565480"/>
            <a:ext cx="8789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12C816-D7E9-46E0-8D43-636F4BB5E8BC}"/>
                  </a:ext>
                </a:extLst>
              </p:cNvPr>
              <p:cNvSpPr/>
              <p:nvPr/>
            </p:nvSpPr>
            <p:spPr>
              <a:xfrm>
                <a:off x="2341460" y="435450"/>
                <a:ext cx="260059" cy="2600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12C816-D7E9-46E0-8D43-636F4BB5E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460" y="435450"/>
                <a:ext cx="260059" cy="260059"/>
              </a:xfrm>
              <a:prstGeom prst="rect">
                <a:avLst/>
              </a:prstGeom>
              <a:blipFill>
                <a:blip r:embed="rId2"/>
                <a:stretch>
                  <a:fillRect l="-9302" r="-4651"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292BF3-852C-439A-8A41-D8F0F4A36604}"/>
              </a:ext>
            </a:extLst>
          </p:cNvPr>
          <p:cNvCxnSpPr/>
          <p:nvPr/>
        </p:nvCxnSpPr>
        <p:spPr>
          <a:xfrm>
            <a:off x="2036194" y="411066"/>
            <a:ext cx="0" cy="3146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62DB3C-9E7E-4346-8C68-ACEE20CE9A0C}"/>
              </a:ext>
            </a:extLst>
          </p:cNvPr>
          <p:cNvCxnSpPr/>
          <p:nvPr/>
        </p:nvCxnSpPr>
        <p:spPr>
          <a:xfrm>
            <a:off x="2904884" y="406570"/>
            <a:ext cx="0" cy="3146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F603B7-0B5F-40E7-907D-0A95B3A0B81C}"/>
              </a:ext>
            </a:extLst>
          </p:cNvPr>
          <p:cNvGrpSpPr/>
          <p:nvPr/>
        </p:nvGrpSpPr>
        <p:grpSpPr>
          <a:xfrm>
            <a:off x="2257552" y="1076282"/>
            <a:ext cx="866779" cy="866779"/>
            <a:chOff x="2257552" y="1076282"/>
            <a:chExt cx="866779" cy="86677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EE3F33B-9F84-40BC-AB6D-23280AEF6E6A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F132A05-1355-46D5-9BF4-A98511799FDA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5E84789-C15B-45DF-86F9-AD218F474704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4E7888-EA5A-4566-8C42-86307513A27B}"/>
                </a:ext>
              </a:extLst>
            </p:cNvPr>
            <p:cNvSpPr txBox="1"/>
            <p:nvPr/>
          </p:nvSpPr>
          <p:spPr>
            <a:xfrm>
              <a:off x="2424938" y="1188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A24563-4A16-4CE1-B423-E61C8BBF2DC5}"/>
              </a:ext>
            </a:extLst>
          </p:cNvPr>
          <p:cNvGrpSpPr/>
          <p:nvPr/>
        </p:nvGrpSpPr>
        <p:grpSpPr>
          <a:xfrm>
            <a:off x="3613912" y="420432"/>
            <a:ext cx="866779" cy="866779"/>
            <a:chOff x="2257552" y="1076282"/>
            <a:chExt cx="866779" cy="86677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C2F2665-1436-49C6-8025-2B0466C7BFA6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9631393-28C0-4E3E-940D-6B80CEC4BB9A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BC9CA7F-4374-481E-91F1-D8FCE1B1654F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7E9D0B-CAC3-4649-A5C7-26309C97D955}"/>
                </a:ext>
              </a:extLst>
            </p:cNvPr>
            <p:cNvSpPr txBox="1"/>
            <p:nvPr/>
          </p:nvSpPr>
          <p:spPr>
            <a:xfrm>
              <a:off x="2629154" y="11711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A9183B-DC80-4039-9D22-18D2B53D2321}"/>
              </a:ext>
            </a:extLst>
          </p:cNvPr>
          <p:cNvGrpSpPr/>
          <p:nvPr/>
        </p:nvGrpSpPr>
        <p:grpSpPr>
          <a:xfrm>
            <a:off x="2861056" y="1533828"/>
            <a:ext cx="866779" cy="866779"/>
            <a:chOff x="2257552" y="1076282"/>
            <a:chExt cx="866779" cy="86677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6CA86CC-F580-46A7-B1F1-E22431132F86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596845C-0F88-4D0F-8606-C3DA446085EF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330E755-E5FA-4C14-9313-8008E65663D0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19B3BF-75AB-4FC6-A8C6-3DB7ADA9040B}"/>
                </a:ext>
              </a:extLst>
            </p:cNvPr>
            <p:cNvSpPr txBox="1"/>
            <p:nvPr/>
          </p:nvSpPr>
          <p:spPr>
            <a:xfrm>
              <a:off x="2629154" y="11711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>
                <a:extLst>
                  <a:ext uri="{FF2B5EF4-FFF2-40B4-BE49-F238E27FC236}">
                    <a16:creationId xmlns:a16="http://schemas.microsoft.com/office/drawing/2014/main" id="{A99082F9-3CB6-4017-B1D5-1AB97DD4E3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6705089"/>
                  </p:ext>
                </p:extLst>
              </p:nvPr>
            </p:nvGraphicFramePr>
            <p:xfrm>
              <a:off x="5763099" y="719666"/>
              <a:ext cx="2565561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5187">
                      <a:extLst>
                        <a:ext uri="{9D8B030D-6E8A-4147-A177-3AD203B41FA5}">
                          <a16:colId xmlns:a16="http://schemas.microsoft.com/office/drawing/2014/main" val="4138145527"/>
                        </a:ext>
                      </a:extLst>
                    </a:gridCol>
                    <a:gridCol w="855187">
                      <a:extLst>
                        <a:ext uri="{9D8B030D-6E8A-4147-A177-3AD203B41FA5}">
                          <a16:colId xmlns:a16="http://schemas.microsoft.com/office/drawing/2014/main" val="1991985728"/>
                        </a:ext>
                      </a:extLst>
                    </a:gridCol>
                    <a:gridCol w="855187">
                      <a:extLst>
                        <a:ext uri="{9D8B030D-6E8A-4147-A177-3AD203B41FA5}">
                          <a16:colId xmlns:a16="http://schemas.microsoft.com/office/drawing/2014/main" val="2056164726"/>
                        </a:ext>
                      </a:extLst>
                    </a:gridCol>
                  </a:tblGrid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Grid 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Cells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40557287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4, 5, 3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9004248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33122384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12343761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10177194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76598933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1, 2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90642171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8094282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54424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>
                <a:extLst>
                  <a:ext uri="{FF2B5EF4-FFF2-40B4-BE49-F238E27FC236}">
                    <a16:creationId xmlns:a16="http://schemas.microsoft.com/office/drawing/2014/main" id="{A99082F9-3CB6-4017-B1D5-1AB97DD4E3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6705089"/>
                  </p:ext>
                </p:extLst>
              </p:nvPr>
            </p:nvGraphicFramePr>
            <p:xfrm>
              <a:off x="5763099" y="719666"/>
              <a:ext cx="2565561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5187">
                      <a:extLst>
                        <a:ext uri="{9D8B030D-6E8A-4147-A177-3AD203B41FA5}">
                          <a16:colId xmlns:a16="http://schemas.microsoft.com/office/drawing/2014/main" val="4138145527"/>
                        </a:ext>
                      </a:extLst>
                    </a:gridCol>
                    <a:gridCol w="855187">
                      <a:extLst>
                        <a:ext uri="{9D8B030D-6E8A-4147-A177-3AD203B41FA5}">
                          <a16:colId xmlns:a16="http://schemas.microsoft.com/office/drawing/2014/main" val="1991985728"/>
                        </a:ext>
                      </a:extLst>
                    </a:gridCol>
                    <a:gridCol w="855187">
                      <a:extLst>
                        <a:ext uri="{9D8B030D-6E8A-4147-A177-3AD203B41FA5}">
                          <a16:colId xmlns:a16="http://schemas.microsoft.com/office/drawing/2014/main" val="2056164726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Grid 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Cells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4055728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4, 5, 3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90042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331223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123437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101771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76598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1, 2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906421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809428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08889" r="-20070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14" t="-808889" r="-10214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291" t="-808889" r="-1418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4424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21A71BA1-8CAC-485A-A07B-0B3CB0019B7C}"/>
              </a:ext>
            </a:extLst>
          </p:cNvPr>
          <p:cNvGrpSpPr/>
          <p:nvPr/>
        </p:nvGrpSpPr>
        <p:grpSpPr>
          <a:xfrm>
            <a:off x="1967738" y="643729"/>
            <a:ext cx="866779" cy="866779"/>
            <a:chOff x="2257552" y="1076282"/>
            <a:chExt cx="866779" cy="86677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51FCE0-91B0-41FD-BEF8-0E9A5B6E1CC4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23C2219-665C-4E72-81DF-D787F9D92114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F0634D4-FFCE-469A-B682-E3D0B72854C1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0D3CD7-B528-4494-AE71-34828C5396CB}"/>
                </a:ext>
              </a:extLst>
            </p:cNvPr>
            <p:cNvSpPr txBox="1"/>
            <p:nvPr/>
          </p:nvSpPr>
          <p:spPr>
            <a:xfrm>
              <a:off x="2629154" y="11711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6486C6-A9BA-4857-AA7D-C4AA830AFD85}"/>
              </a:ext>
            </a:extLst>
          </p:cNvPr>
          <p:cNvGrpSpPr/>
          <p:nvPr/>
        </p:nvGrpSpPr>
        <p:grpSpPr>
          <a:xfrm>
            <a:off x="2384741" y="873246"/>
            <a:ext cx="866779" cy="866779"/>
            <a:chOff x="2257552" y="1076282"/>
            <a:chExt cx="866779" cy="86677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6A1FB4-7748-4071-8AC3-356711DB9F71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716C48D-13D9-421B-B543-87EE51AFA6AA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3521BCD-D037-4CD7-9E78-C12C33EED0E8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BC52C9-B170-4333-8603-527D21FDC26E}"/>
                </a:ext>
              </a:extLst>
            </p:cNvPr>
            <p:cNvSpPr txBox="1"/>
            <p:nvPr/>
          </p:nvSpPr>
          <p:spPr>
            <a:xfrm>
              <a:off x="2440600" y="11899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5F19C0-98AB-445C-8E35-889EFA8909DC}"/>
              </a:ext>
            </a:extLst>
          </p:cNvPr>
          <p:cNvGrpSpPr/>
          <p:nvPr/>
        </p:nvGrpSpPr>
        <p:grpSpPr>
          <a:xfrm>
            <a:off x="3203381" y="1962238"/>
            <a:ext cx="866779" cy="866779"/>
            <a:chOff x="2257552" y="1076282"/>
            <a:chExt cx="866779" cy="86677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D72898C-6090-48BF-8123-273000372776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5FAFD6E-E53F-4AA0-8FE0-F8B8B20161F3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95437C2-42B9-4634-905F-782815BD3C35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5A024FD-8116-4C9B-828E-65695CE2A2C5}"/>
                </a:ext>
              </a:extLst>
            </p:cNvPr>
            <p:cNvSpPr txBox="1"/>
            <p:nvPr/>
          </p:nvSpPr>
          <p:spPr>
            <a:xfrm>
              <a:off x="2437672" y="1187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41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95CE12-7B0F-4C10-BD70-481B87416F8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3487956" cy="3484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989">
                  <a:extLst>
                    <a:ext uri="{9D8B030D-6E8A-4147-A177-3AD203B41FA5}">
                      <a16:colId xmlns:a16="http://schemas.microsoft.com/office/drawing/2014/main" val="3314656306"/>
                    </a:ext>
                  </a:extLst>
                </a:gridCol>
                <a:gridCol w="871989">
                  <a:extLst>
                    <a:ext uri="{9D8B030D-6E8A-4147-A177-3AD203B41FA5}">
                      <a16:colId xmlns:a16="http://schemas.microsoft.com/office/drawing/2014/main" val="420456663"/>
                    </a:ext>
                  </a:extLst>
                </a:gridCol>
                <a:gridCol w="871989">
                  <a:extLst>
                    <a:ext uri="{9D8B030D-6E8A-4147-A177-3AD203B41FA5}">
                      <a16:colId xmlns:a16="http://schemas.microsoft.com/office/drawing/2014/main" val="2108098200"/>
                    </a:ext>
                  </a:extLst>
                </a:gridCol>
                <a:gridCol w="871989">
                  <a:extLst>
                    <a:ext uri="{9D8B030D-6E8A-4147-A177-3AD203B41FA5}">
                      <a16:colId xmlns:a16="http://schemas.microsoft.com/office/drawing/2014/main" val="4279841531"/>
                    </a:ext>
                  </a:extLst>
                </a:gridCol>
              </a:tblGrid>
              <a:tr h="87111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056361"/>
                  </a:ext>
                </a:extLst>
              </a:tr>
              <a:tr h="87111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770929"/>
                  </a:ext>
                </a:extLst>
              </a:tr>
              <a:tr h="87111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889838"/>
                  </a:ext>
                </a:extLst>
              </a:tr>
              <a:tr h="87111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30013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6A1C75-4EA4-4310-81FC-9C60CAD4F8C3}"/>
              </a:ext>
            </a:extLst>
          </p:cNvPr>
          <p:cNvCxnSpPr/>
          <p:nvPr/>
        </p:nvCxnSpPr>
        <p:spPr>
          <a:xfrm>
            <a:off x="2032000" y="565480"/>
            <a:ext cx="8789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12C816-D7E9-46E0-8D43-636F4BB5E8BC}"/>
                  </a:ext>
                </a:extLst>
              </p:cNvPr>
              <p:cNvSpPr/>
              <p:nvPr/>
            </p:nvSpPr>
            <p:spPr>
              <a:xfrm>
                <a:off x="2341460" y="435450"/>
                <a:ext cx="260059" cy="2600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12C816-D7E9-46E0-8D43-636F4BB5E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460" y="435450"/>
                <a:ext cx="260059" cy="260059"/>
              </a:xfrm>
              <a:prstGeom prst="rect">
                <a:avLst/>
              </a:prstGeom>
              <a:blipFill>
                <a:blip r:embed="rId2"/>
                <a:stretch>
                  <a:fillRect l="-9302" r="-4651"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292BF3-852C-439A-8A41-D8F0F4A36604}"/>
              </a:ext>
            </a:extLst>
          </p:cNvPr>
          <p:cNvCxnSpPr/>
          <p:nvPr/>
        </p:nvCxnSpPr>
        <p:spPr>
          <a:xfrm>
            <a:off x="2036194" y="411066"/>
            <a:ext cx="0" cy="3146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62DB3C-9E7E-4346-8C68-ACEE20CE9A0C}"/>
              </a:ext>
            </a:extLst>
          </p:cNvPr>
          <p:cNvCxnSpPr/>
          <p:nvPr/>
        </p:nvCxnSpPr>
        <p:spPr>
          <a:xfrm>
            <a:off x="2904884" y="406570"/>
            <a:ext cx="0" cy="3146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F603B7-0B5F-40E7-907D-0A95B3A0B81C}"/>
              </a:ext>
            </a:extLst>
          </p:cNvPr>
          <p:cNvGrpSpPr/>
          <p:nvPr/>
        </p:nvGrpSpPr>
        <p:grpSpPr>
          <a:xfrm>
            <a:off x="2257552" y="1076282"/>
            <a:ext cx="866779" cy="866779"/>
            <a:chOff x="2257552" y="1076282"/>
            <a:chExt cx="866779" cy="86677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EE3F33B-9F84-40BC-AB6D-23280AEF6E6A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F132A05-1355-46D5-9BF4-A98511799FDA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5E84789-C15B-45DF-86F9-AD218F474704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4E7888-EA5A-4566-8C42-86307513A27B}"/>
                </a:ext>
              </a:extLst>
            </p:cNvPr>
            <p:cNvSpPr txBox="1"/>
            <p:nvPr/>
          </p:nvSpPr>
          <p:spPr>
            <a:xfrm>
              <a:off x="2424938" y="1188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A24563-4A16-4CE1-B423-E61C8BBF2DC5}"/>
              </a:ext>
            </a:extLst>
          </p:cNvPr>
          <p:cNvGrpSpPr/>
          <p:nvPr/>
        </p:nvGrpSpPr>
        <p:grpSpPr>
          <a:xfrm>
            <a:off x="3613912" y="420432"/>
            <a:ext cx="866779" cy="866779"/>
            <a:chOff x="2257552" y="1076282"/>
            <a:chExt cx="866779" cy="86677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C2F2665-1436-49C6-8025-2B0466C7BFA6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9631393-28C0-4E3E-940D-6B80CEC4BB9A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BC9CA7F-4374-481E-91F1-D8FCE1B1654F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7E9D0B-CAC3-4649-A5C7-26309C97D955}"/>
                </a:ext>
              </a:extLst>
            </p:cNvPr>
            <p:cNvSpPr txBox="1"/>
            <p:nvPr/>
          </p:nvSpPr>
          <p:spPr>
            <a:xfrm>
              <a:off x="2629154" y="11711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A9183B-DC80-4039-9D22-18D2B53D2321}"/>
              </a:ext>
            </a:extLst>
          </p:cNvPr>
          <p:cNvGrpSpPr/>
          <p:nvPr/>
        </p:nvGrpSpPr>
        <p:grpSpPr>
          <a:xfrm>
            <a:off x="2861056" y="1533828"/>
            <a:ext cx="866779" cy="866779"/>
            <a:chOff x="2257552" y="1076282"/>
            <a:chExt cx="866779" cy="86677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6CA86CC-F580-46A7-B1F1-E22431132F86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596845C-0F88-4D0F-8606-C3DA446085EF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330E755-E5FA-4C14-9313-8008E65663D0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19B3BF-75AB-4FC6-A8C6-3DB7ADA9040B}"/>
                </a:ext>
              </a:extLst>
            </p:cNvPr>
            <p:cNvSpPr txBox="1"/>
            <p:nvPr/>
          </p:nvSpPr>
          <p:spPr>
            <a:xfrm>
              <a:off x="2629154" y="11711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>
                <a:extLst>
                  <a:ext uri="{FF2B5EF4-FFF2-40B4-BE49-F238E27FC236}">
                    <a16:creationId xmlns:a16="http://schemas.microsoft.com/office/drawing/2014/main" id="{A99082F9-3CB6-4017-B1D5-1AB97DD4E3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370509"/>
                  </p:ext>
                </p:extLst>
              </p:nvPr>
            </p:nvGraphicFramePr>
            <p:xfrm>
              <a:off x="5628283" y="719666"/>
              <a:ext cx="4369157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9524">
                      <a:extLst>
                        <a:ext uri="{9D8B030D-6E8A-4147-A177-3AD203B41FA5}">
                          <a16:colId xmlns:a16="http://schemas.microsoft.com/office/drawing/2014/main" val="4138145527"/>
                        </a:ext>
                      </a:extLst>
                    </a:gridCol>
                    <a:gridCol w="839303">
                      <a:extLst>
                        <a:ext uri="{9D8B030D-6E8A-4147-A177-3AD203B41FA5}">
                          <a16:colId xmlns:a16="http://schemas.microsoft.com/office/drawing/2014/main" val="199198572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60725280"/>
                        </a:ext>
                      </a:extLst>
                    </a:gridCol>
                    <a:gridCol w="1165860">
                      <a:extLst>
                        <a:ext uri="{9D8B030D-6E8A-4147-A177-3AD203B41FA5}">
                          <a16:colId xmlns:a16="http://schemas.microsoft.com/office/drawing/2014/main" val="205616472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2826736040"/>
                        </a:ext>
                      </a:extLst>
                    </a:gridCol>
                  </a:tblGrid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New particle 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Old Particle 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Grid 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gridStart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gridEnd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40557287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gridStart</a:t>
                          </a:r>
                          <a:r>
                            <a:rPr lang="en-US" sz="1200" dirty="0"/>
                            <a:t>[0] = 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9004248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33122384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12343761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gridStart</a:t>
                          </a:r>
                          <a:r>
                            <a:rPr lang="en-US" sz="1200" dirty="0"/>
                            <a:t>[2]=3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gridEnd</a:t>
                          </a:r>
                          <a:r>
                            <a:rPr lang="en-US" sz="1200" dirty="0"/>
                            <a:t>[0]=3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10177194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gridStart</a:t>
                          </a:r>
                          <a:r>
                            <a:rPr lang="en-US" sz="1200" dirty="0"/>
                            <a:t>[5]=4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gridEnd</a:t>
                          </a:r>
                          <a:r>
                            <a:rPr lang="en-US" sz="1200" dirty="0"/>
                            <a:t>[2]=4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76598933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90642171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gridEnd</a:t>
                          </a:r>
                          <a:r>
                            <a:rPr lang="en-US" sz="1200" dirty="0"/>
                            <a:t>[5]=6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54424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>
                <a:extLst>
                  <a:ext uri="{FF2B5EF4-FFF2-40B4-BE49-F238E27FC236}">
                    <a16:creationId xmlns:a16="http://schemas.microsoft.com/office/drawing/2014/main" id="{A99082F9-3CB6-4017-B1D5-1AB97DD4E3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370509"/>
                  </p:ext>
                </p:extLst>
              </p:nvPr>
            </p:nvGraphicFramePr>
            <p:xfrm>
              <a:off x="5628283" y="719666"/>
              <a:ext cx="4369157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9524">
                      <a:extLst>
                        <a:ext uri="{9D8B030D-6E8A-4147-A177-3AD203B41FA5}">
                          <a16:colId xmlns:a16="http://schemas.microsoft.com/office/drawing/2014/main" val="4138145527"/>
                        </a:ext>
                      </a:extLst>
                    </a:gridCol>
                    <a:gridCol w="839303">
                      <a:extLst>
                        <a:ext uri="{9D8B030D-6E8A-4147-A177-3AD203B41FA5}">
                          <a16:colId xmlns:a16="http://schemas.microsoft.com/office/drawing/2014/main" val="199198572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60725280"/>
                        </a:ext>
                      </a:extLst>
                    </a:gridCol>
                    <a:gridCol w="1165860">
                      <a:extLst>
                        <a:ext uri="{9D8B030D-6E8A-4147-A177-3AD203B41FA5}">
                          <a16:colId xmlns:a16="http://schemas.microsoft.com/office/drawing/2014/main" val="205616472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282673604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New particle 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Old Particle 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Grid 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gridStart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gridEnd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4055728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gridStart</a:t>
                          </a:r>
                          <a:r>
                            <a:rPr lang="en-US" sz="1200" dirty="0"/>
                            <a:t>[0] = 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90042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331223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123437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gridStart</a:t>
                          </a:r>
                          <a:r>
                            <a:rPr lang="en-US" sz="1200" dirty="0"/>
                            <a:t>[2]=3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gridEnd</a:t>
                          </a:r>
                          <a:r>
                            <a:rPr lang="en-US" sz="1200" dirty="0"/>
                            <a:t>[0]=3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101771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gridStart</a:t>
                          </a:r>
                          <a:r>
                            <a:rPr lang="en-US" sz="1200" dirty="0"/>
                            <a:t>[5]=4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gridEnd</a:t>
                          </a:r>
                          <a:r>
                            <a:rPr lang="en-US" sz="1200" dirty="0"/>
                            <a:t>[2]=4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76598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906421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75556" r="-393151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5797" t="-775556" r="-315942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958" t="-775556" r="-89005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gridEnd</a:t>
                          </a:r>
                          <a:r>
                            <a:rPr lang="en-US" sz="1200" dirty="0"/>
                            <a:t>[5]=6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54424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21A71BA1-8CAC-485A-A07B-0B3CB0019B7C}"/>
              </a:ext>
            </a:extLst>
          </p:cNvPr>
          <p:cNvGrpSpPr/>
          <p:nvPr/>
        </p:nvGrpSpPr>
        <p:grpSpPr>
          <a:xfrm>
            <a:off x="1967738" y="643729"/>
            <a:ext cx="866779" cy="866779"/>
            <a:chOff x="2257552" y="1076282"/>
            <a:chExt cx="866779" cy="86677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51FCE0-91B0-41FD-BEF8-0E9A5B6E1CC4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23C2219-665C-4E72-81DF-D787F9D92114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F0634D4-FFCE-469A-B682-E3D0B72854C1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0D3CD7-B528-4494-AE71-34828C5396CB}"/>
                </a:ext>
              </a:extLst>
            </p:cNvPr>
            <p:cNvSpPr txBox="1"/>
            <p:nvPr/>
          </p:nvSpPr>
          <p:spPr>
            <a:xfrm>
              <a:off x="2629154" y="11711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6486C6-A9BA-4857-AA7D-C4AA830AFD85}"/>
              </a:ext>
            </a:extLst>
          </p:cNvPr>
          <p:cNvGrpSpPr/>
          <p:nvPr/>
        </p:nvGrpSpPr>
        <p:grpSpPr>
          <a:xfrm>
            <a:off x="2384741" y="873246"/>
            <a:ext cx="866779" cy="866779"/>
            <a:chOff x="2257552" y="1076282"/>
            <a:chExt cx="866779" cy="86677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6A1FB4-7748-4071-8AC3-356711DB9F71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716C48D-13D9-421B-B543-87EE51AFA6AA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3521BCD-D037-4CD7-9E78-C12C33EED0E8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BC52C9-B170-4333-8603-527D21FDC26E}"/>
                </a:ext>
              </a:extLst>
            </p:cNvPr>
            <p:cNvSpPr txBox="1"/>
            <p:nvPr/>
          </p:nvSpPr>
          <p:spPr>
            <a:xfrm>
              <a:off x="2440600" y="11899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5F19C0-98AB-445C-8E35-889EFA8909DC}"/>
              </a:ext>
            </a:extLst>
          </p:cNvPr>
          <p:cNvGrpSpPr/>
          <p:nvPr/>
        </p:nvGrpSpPr>
        <p:grpSpPr>
          <a:xfrm>
            <a:off x="3203381" y="1962238"/>
            <a:ext cx="866779" cy="866779"/>
            <a:chOff x="2257552" y="1076282"/>
            <a:chExt cx="866779" cy="86677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D72898C-6090-48BF-8123-273000372776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5FAFD6E-E53F-4AA0-8FE0-F8B8B20161F3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95437C2-42B9-4634-905F-782815BD3C35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5A024FD-8116-4C9B-828E-65695CE2A2C5}"/>
                </a:ext>
              </a:extLst>
            </p:cNvPr>
            <p:cNvSpPr txBox="1"/>
            <p:nvPr/>
          </p:nvSpPr>
          <p:spPr>
            <a:xfrm>
              <a:off x="2437672" y="1187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88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4BDE4A7-26E2-4CCC-A178-EDD451843A05}"/>
                  </a:ext>
                </a:extLst>
              </p:cNvPr>
              <p:cNvSpPr/>
              <p:nvPr/>
            </p:nvSpPr>
            <p:spPr>
              <a:xfrm>
                <a:off x="4282579" y="1184946"/>
                <a:ext cx="1212209" cy="3984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Particle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/>
                        </m:ctrlPr>
                      </m:sSubPr>
                      <m:e>
                        <m:r>
                          <a:rPr lang="en-US" sz="1600"/>
                          <m:t>𝒑</m:t>
                        </m:r>
                      </m:e>
                      <m:sub>
                        <m:r>
                          <a:rPr lang="en-US" sz="1600"/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4BDE4A7-26E2-4CCC-A178-EDD451843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579" y="1184946"/>
                <a:ext cx="1212209" cy="398477"/>
              </a:xfrm>
              <a:prstGeom prst="rect">
                <a:avLst/>
              </a:prstGeom>
              <a:blipFill>
                <a:blip r:embed="rId2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558B738-F6A8-4C08-BAE6-B94F47895261}"/>
              </a:ext>
            </a:extLst>
          </p:cNvPr>
          <p:cNvSpPr/>
          <p:nvPr/>
        </p:nvSpPr>
        <p:spPr>
          <a:xfrm>
            <a:off x="3141677" y="2016153"/>
            <a:ext cx="1454097" cy="640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Depth texture</a:t>
            </a:r>
          </a:p>
          <a:p>
            <a:pPr algn="ctr"/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d_depth_a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26139-0027-4925-BF67-05056B124229}"/>
              </a:ext>
            </a:extLst>
          </p:cNvPr>
          <p:cNvSpPr/>
          <p:nvPr/>
        </p:nvSpPr>
        <p:spPr>
          <a:xfrm>
            <a:off x="5079534" y="2011258"/>
            <a:ext cx="1493240" cy="640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Thickness texture</a:t>
            </a:r>
          </a:p>
          <a:p>
            <a:pPr algn="ctr"/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d_thick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E1A640-2D16-4CB8-88EA-09BC6985BFC1}"/>
              </a:ext>
            </a:extLst>
          </p:cNvPr>
          <p:cNvSpPr/>
          <p:nvPr/>
        </p:nvSpPr>
        <p:spPr>
          <a:xfrm>
            <a:off x="3141677" y="3108811"/>
            <a:ext cx="1454097" cy="640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Smoothed Depth</a:t>
            </a:r>
          </a:p>
          <a:p>
            <a:pPr algn="ctr"/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d_depth_b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56CC7-818F-481D-8466-92B088449DE9}"/>
              </a:ext>
            </a:extLst>
          </p:cNvPr>
          <p:cNvSpPr/>
          <p:nvPr/>
        </p:nvSpPr>
        <p:spPr>
          <a:xfrm>
            <a:off x="5079534" y="3108811"/>
            <a:ext cx="1493240" cy="640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Restored normal</a:t>
            </a:r>
          </a:p>
          <a:p>
            <a:pPr algn="ctr"/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d_normal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6EB4E-902D-4B3F-A13A-AC476DC1BFFA}"/>
              </a:ext>
            </a:extLst>
          </p:cNvPr>
          <p:cNvSpPr/>
          <p:nvPr/>
        </p:nvSpPr>
        <p:spPr>
          <a:xfrm>
            <a:off x="7056534" y="943064"/>
            <a:ext cx="1638650" cy="640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Sky </a:t>
            </a:r>
            <a:r>
              <a:rPr lang="en-US" sz="1400" dirty="0" err="1"/>
              <a:t>cubemap</a:t>
            </a:r>
            <a:endParaRPr lang="en-US" sz="1400" dirty="0"/>
          </a:p>
          <a:p>
            <a:pPr algn="ctr"/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d_sky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429D9-2579-48F0-9ECD-572F38550AB3}"/>
              </a:ext>
            </a:extLst>
          </p:cNvPr>
          <p:cNvSpPr/>
          <p:nvPr/>
        </p:nvSpPr>
        <p:spPr>
          <a:xfrm>
            <a:off x="7056534" y="2011255"/>
            <a:ext cx="1638650" cy="640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Surface Shader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7422BA-101B-4016-9F5C-34BD789AAEFD}"/>
              </a:ext>
            </a:extLst>
          </p:cNvPr>
          <p:cNvSpPr/>
          <p:nvPr/>
        </p:nvSpPr>
        <p:spPr>
          <a:xfrm>
            <a:off x="7056534" y="3075249"/>
            <a:ext cx="1638650" cy="6403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 Image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559085-08E0-451C-843D-5DD7D1DA67F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868726" y="1583423"/>
            <a:ext cx="1019958" cy="4327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D8B9FF-55FD-45B7-96FC-6395FD5FB64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888684" y="1583423"/>
            <a:ext cx="937470" cy="4278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0FB722-5619-4092-9652-E5654759DAD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868726" y="2656512"/>
            <a:ext cx="0" cy="4522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B1B690-8FBD-4730-B47B-D88191B646D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595774" y="3428991"/>
            <a:ext cx="4837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F9E953-C35D-4A35-9FD7-5475066F0832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6572774" y="2331435"/>
            <a:ext cx="483760" cy="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A061F32-6AC5-40C2-991A-27898F8BE72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6572774" y="2331435"/>
            <a:ext cx="483760" cy="109755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F09BB6-0E30-44D8-97DD-5F64690B3FB4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7875859" y="1583423"/>
            <a:ext cx="0" cy="4278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861941-BD5F-4728-AEF0-28EA21A23284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7875859" y="2651614"/>
            <a:ext cx="0" cy="4236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D7F1BE-4911-407D-B3B0-6D3ECD867B5B}"/>
              </a:ext>
            </a:extLst>
          </p:cNvPr>
          <p:cNvSpPr/>
          <p:nvPr/>
        </p:nvSpPr>
        <p:spPr>
          <a:xfrm>
            <a:off x="3290558" y="712358"/>
            <a:ext cx="146807" cy="146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8DE1D4-56C3-44B5-A528-D59A0BEFA6F1}"/>
              </a:ext>
            </a:extLst>
          </p:cNvPr>
          <p:cNvSpPr txBox="1"/>
          <p:nvPr/>
        </p:nvSpPr>
        <p:spPr>
          <a:xfrm>
            <a:off x="3424071" y="633978"/>
            <a:ext cx="11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Vertex Buffer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C085F1-4784-4EC5-A2E7-3DD93A3F1E03}"/>
              </a:ext>
            </a:extLst>
          </p:cNvPr>
          <p:cNvSpPr/>
          <p:nvPr/>
        </p:nvSpPr>
        <p:spPr>
          <a:xfrm>
            <a:off x="4698772" y="713319"/>
            <a:ext cx="146807" cy="146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E71DA5-40B1-4C97-8AC7-2D355482B02F}"/>
              </a:ext>
            </a:extLst>
          </p:cNvPr>
          <p:cNvSpPr txBox="1"/>
          <p:nvPr/>
        </p:nvSpPr>
        <p:spPr>
          <a:xfrm>
            <a:off x="4832285" y="634939"/>
            <a:ext cx="72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Texture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61E300-1DAF-40C0-B288-6BC9C2FAAB0C}"/>
              </a:ext>
            </a:extLst>
          </p:cNvPr>
          <p:cNvSpPr/>
          <p:nvPr/>
        </p:nvSpPr>
        <p:spPr>
          <a:xfrm>
            <a:off x="5692641" y="713667"/>
            <a:ext cx="146807" cy="1468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E5A220-D41F-4B4A-AB55-E64F3C69B8AC}"/>
              </a:ext>
            </a:extLst>
          </p:cNvPr>
          <p:cNvSpPr txBox="1"/>
          <p:nvPr/>
        </p:nvSpPr>
        <p:spPr>
          <a:xfrm>
            <a:off x="5826154" y="635287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Shader</a:t>
            </a:r>
          </a:p>
        </p:txBody>
      </p:sp>
    </p:spTree>
    <p:extLst>
      <p:ext uri="{BB962C8B-B14F-4D97-AF65-F5344CB8AC3E}">
        <p14:creationId xmlns:p14="http://schemas.microsoft.com/office/powerpoint/2010/main" val="323665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BDFDEBB-A111-4FD0-BE2C-2796E86ABF02}"/>
              </a:ext>
            </a:extLst>
          </p:cNvPr>
          <p:cNvGrpSpPr/>
          <p:nvPr/>
        </p:nvGrpSpPr>
        <p:grpSpPr>
          <a:xfrm>
            <a:off x="1929467" y="2389823"/>
            <a:ext cx="1610687" cy="1419811"/>
            <a:chOff x="2000774" y="2902237"/>
            <a:chExt cx="1023457" cy="90217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7DFD59F-6925-4C95-A1C9-2768F35CCF54}"/>
                </a:ext>
              </a:extLst>
            </p:cNvPr>
            <p:cNvCxnSpPr/>
            <p:nvPr/>
          </p:nvCxnSpPr>
          <p:spPr>
            <a:xfrm>
              <a:off x="2000774" y="3326235"/>
              <a:ext cx="1023457" cy="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76C4C20-E53F-4A41-9845-809CB9F0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6697" y="2902237"/>
              <a:ext cx="0" cy="902171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82C2F76-C322-4E1C-A4FC-05161AB2172F}"/>
              </a:ext>
            </a:extLst>
          </p:cNvPr>
          <p:cNvSpPr/>
          <p:nvPr/>
        </p:nvSpPr>
        <p:spPr>
          <a:xfrm>
            <a:off x="2290504" y="2776073"/>
            <a:ext cx="901815" cy="562053"/>
          </a:xfrm>
          <a:prstGeom prst="rect">
            <a:avLst/>
          </a:prstGeom>
          <a:solidFill>
            <a:srgbClr val="000000">
              <a:alpha val="3137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332DC8-ECFB-4541-A766-BA3F69255185}"/>
                  </a:ext>
                </a:extLst>
              </p:cNvPr>
              <p:cNvSpPr txBox="1"/>
              <p:nvPr/>
            </p:nvSpPr>
            <p:spPr>
              <a:xfrm>
                <a:off x="3141676" y="2999065"/>
                <a:ext cx="313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332DC8-ECFB-4541-A766-BA3F69255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676" y="2999065"/>
                <a:ext cx="31367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F036DE-819C-42AC-B125-99E0951CB582}"/>
                  </a:ext>
                </a:extLst>
              </p:cNvPr>
              <p:cNvSpPr txBox="1"/>
              <p:nvPr/>
            </p:nvSpPr>
            <p:spPr>
              <a:xfrm>
                <a:off x="2027471" y="2999065"/>
                <a:ext cx="2865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F036DE-819C-42AC-B125-99E0951CB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471" y="2999065"/>
                <a:ext cx="28655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E86EE2-66D4-4F1D-AA76-8A6158ACF78B}"/>
                  </a:ext>
                </a:extLst>
              </p:cNvPr>
              <p:cNvSpPr txBox="1"/>
              <p:nvPr/>
            </p:nvSpPr>
            <p:spPr>
              <a:xfrm>
                <a:off x="2681680" y="2499582"/>
                <a:ext cx="299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E86EE2-66D4-4F1D-AA76-8A6158ACF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80" y="2499582"/>
                <a:ext cx="29963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AF0BB7-3A13-4D62-8DD1-37D49CBCF64A}"/>
                  </a:ext>
                </a:extLst>
              </p:cNvPr>
              <p:cNvSpPr txBox="1"/>
              <p:nvPr/>
            </p:nvSpPr>
            <p:spPr>
              <a:xfrm>
                <a:off x="2667637" y="3306840"/>
                <a:ext cx="324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AF0BB7-3A13-4D62-8DD1-37D49CBCF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637" y="3306840"/>
                <a:ext cx="32489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A72158-C227-45C1-B015-5D65B27CB601}"/>
                  </a:ext>
                </a:extLst>
              </p:cNvPr>
              <p:cNvSpPr txBox="1"/>
              <p:nvPr/>
            </p:nvSpPr>
            <p:spPr>
              <a:xfrm>
                <a:off x="3485706" y="2903210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A72158-C227-45C1-B015-5D65B27CB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706" y="2903210"/>
                <a:ext cx="32893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B14B08-F008-4F40-82F7-583F9FA5F9D5}"/>
                  </a:ext>
                </a:extLst>
              </p:cNvPr>
              <p:cNvSpPr txBox="1"/>
              <p:nvPr/>
            </p:nvSpPr>
            <p:spPr>
              <a:xfrm>
                <a:off x="2578962" y="2076019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B14B08-F008-4F40-82F7-583F9FA5F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962" y="2076019"/>
                <a:ext cx="332142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680E8EA-B0D3-4482-B619-824353917FE3}"/>
              </a:ext>
            </a:extLst>
          </p:cNvPr>
          <p:cNvGrpSpPr/>
          <p:nvPr/>
        </p:nvGrpSpPr>
        <p:grpSpPr>
          <a:xfrm>
            <a:off x="4397229" y="2383796"/>
            <a:ext cx="1610687" cy="1419811"/>
            <a:chOff x="2000774" y="2902237"/>
            <a:chExt cx="1023457" cy="90217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B1FAD1-D524-493B-8B52-4A67C2977763}"/>
                </a:ext>
              </a:extLst>
            </p:cNvPr>
            <p:cNvCxnSpPr/>
            <p:nvPr/>
          </p:nvCxnSpPr>
          <p:spPr>
            <a:xfrm>
              <a:off x="2000774" y="3326235"/>
              <a:ext cx="1023457" cy="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E2396F-AA0C-4719-A2DF-7CD3313D7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6697" y="2902237"/>
              <a:ext cx="0" cy="902171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7A3B228-E29B-4892-A8D9-A73457395274}"/>
              </a:ext>
            </a:extLst>
          </p:cNvPr>
          <p:cNvSpPr/>
          <p:nvPr/>
        </p:nvSpPr>
        <p:spPr>
          <a:xfrm>
            <a:off x="4930928" y="2770046"/>
            <a:ext cx="563762" cy="562053"/>
          </a:xfrm>
          <a:prstGeom prst="rect">
            <a:avLst/>
          </a:prstGeom>
          <a:solidFill>
            <a:srgbClr val="000000">
              <a:alpha val="3137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805F2-3AEC-4A5E-A143-D49F4A7C78FF}"/>
                  </a:ext>
                </a:extLst>
              </p:cNvPr>
              <p:cNvSpPr txBox="1"/>
              <p:nvPr/>
            </p:nvSpPr>
            <p:spPr>
              <a:xfrm>
                <a:off x="5470992" y="2996284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805F2-3AEC-4A5E-A143-D49F4A7C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992" y="2996284"/>
                <a:ext cx="32412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2AAEA8-B80E-4D5E-80E4-02F49AB04101}"/>
                  </a:ext>
                </a:extLst>
              </p:cNvPr>
              <p:cNvSpPr txBox="1"/>
              <p:nvPr/>
            </p:nvSpPr>
            <p:spPr>
              <a:xfrm>
                <a:off x="4495233" y="2993038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2AAEA8-B80E-4D5E-80E4-02F49AB04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233" y="2993038"/>
                <a:ext cx="45878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120266-EA88-49A4-A4B3-0EAA627D1C71}"/>
                  </a:ext>
                </a:extLst>
              </p:cNvPr>
              <p:cNvSpPr txBox="1"/>
              <p:nvPr/>
            </p:nvSpPr>
            <p:spPr>
              <a:xfrm>
                <a:off x="5141933" y="2493555"/>
                <a:ext cx="324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120266-EA88-49A4-A4B3-0EAA627D1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33" y="2493555"/>
                <a:ext cx="32412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973CD0-FA5B-442E-9193-50DCDC672A86}"/>
                  </a:ext>
                </a:extLst>
              </p:cNvPr>
              <p:cNvSpPr txBox="1"/>
              <p:nvPr/>
            </p:nvSpPr>
            <p:spPr>
              <a:xfrm>
                <a:off x="5135399" y="330081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973CD0-FA5B-442E-9193-50DCDC672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399" y="3300813"/>
                <a:ext cx="45878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AACC8F-1DF5-4330-A428-5B47D51C038C}"/>
                  </a:ext>
                </a:extLst>
              </p:cNvPr>
              <p:cNvSpPr txBox="1"/>
              <p:nvPr/>
            </p:nvSpPr>
            <p:spPr>
              <a:xfrm>
                <a:off x="5953468" y="2897183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AACC8F-1DF5-4330-A428-5B47D51C0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468" y="2897183"/>
                <a:ext cx="32893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95C4C1-F055-4A05-A015-54F9D5727A5C}"/>
                  </a:ext>
                </a:extLst>
              </p:cNvPr>
              <p:cNvSpPr txBox="1"/>
              <p:nvPr/>
            </p:nvSpPr>
            <p:spPr>
              <a:xfrm>
                <a:off x="5046724" y="2069992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95C4C1-F055-4A05-A015-54F9D5727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724" y="2069992"/>
                <a:ext cx="332142" cy="307777"/>
              </a:xfrm>
              <a:prstGeom prst="rect">
                <a:avLst/>
              </a:prstGeom>
              <a:blipFill>
                <a:blip r:embed="rId1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E9A6C6-76A1-42FB-88A0-65E8D7418901}"/>
                  </a:ext>
                </a:extLst>
              </p:cNvPr>
              <p:cNvSpPr txBox="1"/>
              <p:nvPr/>
            </p:nvSpPr>
            <p:spPr>
              <a:xfrm>
                <a:off x="3855428" y="2825286"/>
                <a:ext cx="380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E9A6C6-76A1-42FB-88A0-65E8D7418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428" y="2825286"/>
                <a:ext cx="380232" cy="461665"/>
              </a:xfrm>
              <a:prstGeom prst="rect">
                <a:avLst/>
              </a:prstGeom>
              <a:blipFill>
                <a:blip r:embed="rId1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C0E3BFC0-3962-42B5-890E-9A9B10439D51}"/>
              </a:ext>
            </a:extLst>
          </p:cNvPr>
          <p:cNvGrpSpPr/>
          <p:nvPr/>
        </p:nvGrpSpPr>
        <p:grpSpPr>
          <a:xfrm>
            <a:off x="6870280" y="2395065"/>
            <a:ext cx="1174762" cy="1082182"/>
            <a:chOff x="2007269" y="2952036"/>
            <a:chExt cx="746463" cy="68763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CF9964-FE01-4724-A7C8-69DAE7234729}"/>
                </a:ext>
              </a:extLst>
            </p:cNvPr>
            <p:cNvCxnSpPr>
              <a:cxnSpLocks/>
            </p:cNvCxnSpPr>
            <p:nvPr/>
          </p:nvCxnSpPr>
          <p:spPr>
            <a:xfrm>
              <a:off x="2007269" y="3508532"/>
              <a:ext cx="746463" cy="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87F0FB3-F98F-47AE-ABD4-10ECEB1AF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2240" y="2952036"/>
              <a:ext cx="0" cy="687636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0A3B280-5879-40BB-A812-22B436BE3BEB}"/>
              </a:ext>
            </a:extLst>
          </p:cNvPr>
          <p:cNvSpPr/>
          <p:nvPr/>
        </p:nvSpPr>
        <p:spPr>
          <a:xfrm>
            <a:off x="7051218" y="2702939"/>
            <a:ext cx="563762" cy="562053"/>
          </a:xfrm>
          <a:prstGeom prst="rect">
            <a:avLst/>
          </a:prstGeom>
          <a:solidFill>
            <a:srgbClr val="000000">
              <a:alpha val="3137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3E43D4-CC1C-4C0D-9E1C-F19F2C79A5A3}"/>
                  </a:ext>
                </a:extLst>
              </p:cNvPr>
              <p:cNvSpPr txBox="1"/>
              <p:nvPr/>
            </p:nvSpPr>
            <p:spPr>
              <a:xfrm>
                <a:off x="7444305" y="3282385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3E43D4-CC1C-4C0D-9E1C-F19F2C79A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305" y="3282385"/>
                <a:ext cx="32412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8E12AD-3F58-4DB6-AF05-0B286C35ED8D}"/>
                  </a:ext>
                </a:extLst>
              </p:cNvPr>
              <p:cNvSpPr txBox="1"/>
              <p:nvPr/>
            </p:nvSpPr>
            <p:spPr>
              <a:xfrm>
                <a:off x="6781183" y="2562407"/>
                <a:ext cx="2766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8E12AD-3F58-4DB6-AF05-0B286C35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183" y="2562407"/>
                <a:ext cx="27669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0233FB-5B5F-4827-81EA-EB11C5B99FF3}"/>
                  </a:ext>
                </a:extLst>
              </p:cNvPr>
              <p:cNvSpPr txBox="1"/>
              <p:nvPr/>
            </p:nvSpPr>
            <p:spPr>
              <a:xfrm>
                <a:off x="7978381" y="3121080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0233FB-5B5F-4827-81EA-EB11C5B9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381" y="3121080"/>
                <a:ext cx="32893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7EB363-C0B9-47B8-89CD-D83E1E06032B}"/>
                  </a:ext>
                </a:extLst>
              </p:cNvPr>
              <p:cNvSpPr txBox="1"/>
              <p:nvPr/>
            </p:nvSpPr>
            <p:spPr>
              <a:xfrm>
                <a:off x="6891807" y="2069992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7EB363-C0B9-47B8-89CD-D83E1E06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807" y="2069992"/>
                <a:ext cx="332142" cy="307777"/>
              </a:xfrm>
              <a:prstGeom prst="rect">
                <a:avLst/>
              </a:prstGeom>
              <a:blipFill>
                <a:blip r:embed="rId1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8126C1-7B0C-4133-8F04-C7C17F408595}"/>
                  </a:ext>
                </a:extLst>
              </p:cNvPr>
              <p:cNvSpPr txBox="1"/>
              <p:nvPr/>
            </p:nvSpPr>
            <p:spPr>
              <a:xfrm>
                <a:off x="6318257" y="2825286"/>
                <a:ext cx="380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8126C1-7B0C-4133-8F04-C7C17F408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57" y="2825286"/>
                <a:ext cx="380232" cy="461665"/>
              </a:xfrm>
              <a:prstGeom prst="rect">
                <a:avLst/>
              </a:prstGeom>
              <a:blipFill>
                <a:blip r:embed="rId17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43DBE0B-EE35-4069-8A45-D1E0F1CB783D}"/>
              </a:ext>
            </a:extLst>
          </p:cNvPr>
          <p:cNvSpPr txBox="1"/>
          <p:nvPr/>
        </p:nvSpPr>
        <p:spPr>
          <a:xfrm>
            <a:off x="2241402" y="1770243"/>
            <a:ext cx="994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Eye space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46AADB-E065-4FDE-B891-C27EDB23D5F8}"/>
              </a:ext>
            </a:extLst>
          </p:cNvPr>
          <p:cNvSpPr txBox="1"/>
          <p:nvPr/>
        </p:nvSpPr>
        <p:spPr>
          <a:xfrm>
            <a:off x="4645621" y="1735452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NDC space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E13634-881D-4F4D-9FD9-8DC7752E645E}"/>
              </a:ext>
            </a:extLst>
          </p:cNvPr>
          <p:cNvSpPr txBox="1"/>
          <p:nvPr/>
        </p:nvSpPr>
        <p:spPr>
          <a:xfrm>
            <a:off x="6540647" y="1731438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Texture coordinate</a:t>
            </a:r>
          </a:p>
        </p:txBody>
      </p:sp>
    </p:spTree>
    <p:extLst>
      <p:ext uri="{BB962C8B-B14F-4D97-AF65-F5344CB8AC3E}">
        <p14:creationId xmlns:p14="http://schemas.microsoft.com/office/powerpoint/2010/main" val="262418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10991</TotalTime>
  <Words>523</Words>
  <Application>Microsoft Office PowerPoint</Application>
  <PresentationFormat>Widescreen</PresentationFormat>
  <Paragraphs>220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Cambria Math</vt:lpstr>
      <vt:lpstr>Consolas</vt:lpstr>
      <vt:lpstr>Sitka Subheading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Keren</dc:creator>
  <cp:lastModifiedBy>Zhu Keren</cp:lastModifiedBy>
  <cp:revision>38</cp:revision>
  <dcterms:created xsi:type="dcterms:W3CDTF">2018-05-19T13:00:02Z</dcterms:created>
  <dcterms:modified xsi:type="dcterms:W3CDTF">2018-06-05T15:58:41Z</dcterms:modified>
</cp:coreProperties>
</file>