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27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4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2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83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5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8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1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1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FCFA-7E73-4A16-B01C-CEB106F8BA04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CA8D-981F-4F84-81D8-FDC20D9C7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16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anatolii4957/viz/_16546193734030/Dashboard1?publish=y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2035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 smtClean="0"/>
              <a:t>Анализ взаимодействия пользователей в </a:t>
            </a:r>
            <a:r>
              <a:rPr lang="ru-RU" sz="6000" b="1" dirty="0" err="1" smtClean="0"/>
              <a:t>Яндекс.Дзен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45571"/>
            <a:ext cx="10515600" cy="15313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Проект </a:t>
            </a:r>
            <a:r>
              <a:rPr lang="ru-RU" dirty="0" err="1" smtClean="0"/>
              <a:t>Яндекс.Практикум</a:t>
            </a:r>
            <a:r>
              <a:rPr lang="ru-RU" dirty="0" smtClean="0"/>
              <a:t> 2022г.</a:t>
            </a:r>
          </a:p>
          <a:p>
            <a:pPr marL="0" indent="0">
              <a:buNone/>
            </a:pPr>
            <a:r>
              <a:rPr lang="ru-RU" dirty="0" smtClean="0"/>
              <a:t>Подготовил: Абрамов А.А.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27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1944" y="271025"/>
            <a:ext cx="9144000" cy="780009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Техническое задание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7862" y="1103585"/>
            <a:ext cx="9144000" cy="558099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u="sng" dirty="0" smtClean="0"/>
              <a:t>Бизнес-задача</a:t>
            </a:r>
            <a:r>
              <a:rPr lang="ru-RU" b="1" u="sng" dirty="0"/>
              <a:t>:</a:t>
            </a:r>
            <a:r>
              <a:rPr lang="ru-RU" dirty="0"/>
              <a:t> анализ взаимодействия пользователей с карточками </a:t>
            </a:r>
            <a:r>
              <a:rPr lang="ru-RU" dirty="0" err="1"/>
              <a:t>Яндекс.Дзен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u="sng" dirty="0"/>
              <a:t>Насколько часто предполагается пользоваться </a:t>
            </a:r>
            <a:r>
              <a:rPr lang="ru-RU" b="1" u="sng" dirty="0" err="1"/>
              <a:t>дашбордом</a:t>
            </a:r>
            <a:r>
              <a:rPr lang="ru-RU" b="1" u="sng" dirty="0"/>
              <a:t>: </a:t>
            </a:r>
            <a:r>
              <a:rPr lang="ru-RU" dirty="0"/>
              <a:t>не реже, чем раз в неделю</a:t>
            </a:r>
            <a:r>
              <a:rPr lang="ru-RU" dirty="0" smtClean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u="sng" dirty="0" smtClean="0"/>
              <a:t>Кто будет основным пользователем </a:t>
            </a:r>
            <a:r>
              <a:rPr lang="ru-RU" b="1" u="sng" dirty="0" err="1" smtClean="0"/>
              <a:t>дашборда</a:t>
            </a:r>
            <a:r>
              <a:rPr lang="ru-RU" b="1" u="sng" dirty="0" smtClean="0"/>
              <a:t>: </a:t>
            </a:r>
            <a:r>
              <a:rPr lang="ru-RU" dirty="0" smtClean="0"/>
              <a:t>менеджеры по анализу контента;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u="sng" dirty="0"/>
              <a:t>Важность:</a:t>
            </a:r>
            <a:r>
              <a:rPr lang="ru-RU" dirty="0"/>
              <a:t> все графики имеют равную важность</a:t>
            </a:r>
            <a:r>
              <a:rPr lang="ru-RU" dirty="0" smtClean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u="sng" dirty="0"/>
              <a:t>Источники данных для </a:t>
            </a:r>
            <a:r>
              <a:rPr lang="ru-RU" b="1" u="sng" dirty="0" err="1"/>
              <a:t>дашборда</a:t>
            </a:r>
            <a:r>
              <a:rPr lang="ru-RU" b="1" u="sng" dirty="0"/>
              <a:t>: </a:t>
            </a:r>
            <a:r>
              <a:rPr lang="ru-RU" dirty="0" err="1"/>
              <a:t>cырые</a:t>
            </a:r>
            <a:r>
              <a:rPr lang="ru-RU" dirty="0"/>
              <a:t> данные о событиях взаимодействия пользователей с карточками (</a:t>
            </a:r>
            <a:r>
              <a:rPr lang="ru-RU" dirty="0" smtClean="0"/>
              <a:t>таблица </a:t>
            </a:r>
            <a:r>
              <a:rPr lang="en-CA" i="1" dirty="0" smtClean="0"/>
              <a:t>log raw</a:t>
            </a:r>
            <a:r>
              <a:rPr lang="en-CA" dirty="0" smtClean="0"/>
              <a:t>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u="sng" dirty="0"/>
              <a:t>База данных, в которой будут храниться агрегированные данные: </a:t>
            </a:r>
            <a:r>
              <a:rPr lang="ru-RU" dirty="0"/>
              <a:t>дополнительные агрегированные таблицы в </a:t>
            </a:r>
            <a:r>
              <a:rPr lang="ru-RU" dirty="0" smtClean="0"/>
              <a:t>БД</a:t>
            </a:r>
            <a:r>
              <a:rPr lang="en-CA" dirty="0" smtClean="0"/>
              <a:t> </a:t>
            </a:r>
            <a:r>
              <a:rPr lang="en-CA" i="1" dirty="0" err="1" smtClean="0"/>
              <a:t>zen</a:t>
            </a:r>
            <a:r>
              <a:rPr lang="en-CA" dirty="0" smtClean="0"/>
              <a:t>;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14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188" y="186450"/>
            <a:ext cx="10515600" cy="885606"/>
          </a:xfrm>
        </p:spPr>
        <p:txBody>
          <a:bodyPr/>
          <a:lstStyle/>
          <a:p>
            <a:r>
              <a:rPr lang="ru-RU" b="1" dirty="0" smtClean="0"/>
              <a:t>Макет </a:t>
            </a:r>
            <a:r>
              <a:rPr lang="ru-RU" b="1" dirty="0" err="1" smtClean="0"/>
              <a:t>дашборда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230188" y="960054"/>
            <a:ext cx="5157787" cy="5209518"/>
          </a:xfrm>
        </p:spPr>
        <p:txBody>
          <a:bodyPr>
            <a:normAutofit/>
          </a:bodyPr>
          <a:lstStyle/>
          <a:p>
            <a:r>
              <a:rPr lang="ru-RU" sz="2400" b="1" dirty="0"/>
              <a:t>Состав данных для </a:t>
            </a:r>
            <a:r>
              <a:rPr lang="ru-RU" sz="2400" b="1" dirty="0" err="1"/>
              <a:t>дашборда</a:t>
            </a:r>
            <a:r>
              <a:rPr lang="ru-RU" sz="2400" b="1" dirty="0"/>
              <a:t>:</a:t>
            </a:r>
          </a:p>
          <a:p>
            <a:pPr lvl="1"/>
            <a:r>
              <a:rPr lang="ru-RU" sz="1600" dirty="0"/>
              <a:t>История событий по темам карточек (два графика - абсолютные числа и процентное соотношение);</a:t>
            </a:r>
          </a:p>
          <a:p>
            <a:pPr lvl="1"/>
            <a:r>
              <a:rPr lang="ru-RU" sz="1600" dirty="0"/>
              <a:t>Разбивка событий по темам источников;</a:t>
            </a:r>
          </a:p>
          <a:p>
            <a:pPr lvl="1"/>
            <a:r>
              <a:rPr lang="ru-RU" sz="1600" dirty="0"/>
              <a:t>Таблица соответствия тем источников темам карточек</a:t>
            </a:r>
            <a:r>
              <a:rPr lang="ru-RU" sz="1600" dirty="0" smtClean="0"/>
              <a:t>;</a:t>
            </a:r>
          </a:p>
          <a:p>
            <a:r>
              <a:rPr lang="ru-RU" sz="2400" b="1" dirty="0" smtClean="0"/>
              <a:t>По </a:t>
            </a:r>
            <a:r>
              <a:rPr lang="ru-RU" sz="2400" b="1" dirty="0"/>
              <a:t>каким параметрам данные должны </a:t>
            </a:r>
            <a:r>
              <a:rPr lang="ru-RU" sz="2400" b="1" dirty="0" smtClean="0"/>
              <a:t>группироваться: </a:t>
            </a:r>
            <a:r>
              <a:rPr lang="ru-RU" sz="1600" dirty="0" smtClean="0"/>
              <a:t>Дата </a:t>
            </a:r>
            <a:r>
              <a:rPr lang="ru-RU" sz="1600" dirty="0"/>
              <a:t>и </a:t>
            </a:r>
            <a:r>
              <a:rPr lang="ru-RU" sz="1600" dirty="0" smtClean="0"/>
              <a:t>время; Тема карточки; Тема источника; Возрастная </a:t>
            </a:r>
            <a:r>
              <a:rPr lang="ru-RU" sz="1600" dirty="0"/>
              <a:t>группа</a:t>
            </a:r>
            <a:r>
              <a:rPr lang="ru-RU" sz="1600" dirty="0" smtClean="0"/>
              <a:t>;</a:t>
            </a:r>
          </a:p>
          <a:p>
            <a:r>
              <a:rPr lang="ru-RU" sz="2400" b="1" dirty="0"/>
              <a:t>Характер данных:</a:t>
            </a:r>
          </a:p>
          <a:p>
            <a:pPr lvl="1"/>
            <a:r>
              <a:rPr lang="ru-RU" sz="1600" dirty="0"/>
              <a:t>История событий по темам карточек — абсолютные величины с разбивкой по минутам;</a:t>
            </a:r>
          </a:p>
          <a:p>
            <a:pPr lvl="1"/>
            <a:r>
              <a:rPr lang="ru-RU" sz="1600" dirty="0"/>
              <a:t>Разбивка событий по темам источников — относительные величины (% событий);</a:t>
            </a:r>
          </a:p>
          <a:p>
            <a:pPr lvl="1"/>
            <a:r>
              <a:rPr lang="ru-RU" sz="1600" dirty="0"/>
              <a:t>Соответствия тем источников темам карточек - абсолютные величины;</a:t>
            </a:r>
          </a:p>
          <a:p>
            <a:endParaRPr lang="ru-RU" sz="1500" dirty="0"/>
          </a:p>
          <a:p>
            <a:endParaRPr lang="ru-RU" dirty="0"/>
          </a:p>
        </p:txBody>
      </p:sp>
      <p:pic>
        <p:nvPicPr>
          <p:cNvPr id="2052" name="Picture 4" descr="imag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960054"/>
            <a:ext cx="6709432" cy="391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78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786" y="204075"/>
            <a:ext cx="10515600" cy="916337"/>
          </a:xfrm>
        </p:spPr>
        <p:txBody>
          <a:bodyPr/>
          <a:lstStyle/>
          <a:p>
            <a:r>
              <a:rPr lang="ru-RU" b="1" dirty="0" smtClean="0"/>
              <a:t>Ссылка на </a:t>
            </a:r>
            <a:r>
              <a:rPr lang="ru-RU" b="1" dirty="0" err="1" smtClean="0"/>
              <a:t>дашборд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2807" y="798784"/>
            <a:ext cx="10515600" cy="1156140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https://public.tableau.com/app/profile/anatolii4957/viz/_</a:t>
            </a:r>
            <a:r>
              <a:rPr lang="en-CA" dirty="0" smtClean="0">
                <a:hlinkClick r:id="rId2"/>
              </a:rPr>
              <a:t>16546193734030/Dashboard1?publish=yes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slide2" descr="Dashboard 1">
            <a:extLst>
              <a:ext uri="{FF2B5EF4-FFF2-40B4-BE49-F238E27FC236}">
                <a16:creationId xmlns:a16="http://schemas.microsoft.com/office/drawing/2014/main" id="{34E405F8-2FB8-45A5-9A7D-977D8FE91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1464"/>
            <a:ext cx="10224814" cy="41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848" y="3230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Сколько </a:t>
            </a:r>
            <a:r>
              <a:rPr lang="ru-RU" sz="3600" b="1" dirty="0"/>
              <a:t>взаимодействий пользователей с карточками происходит в системе с разбивкой по темам карточек?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838199" y="1271752"/>
            <a:ext cx="3229304" cy="4288220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Количество взаимодействий по темам карточек:</a:t>
            </a:r>
            <a:r>
              <a:rPr lang="ru-RU" dirty="0" smtClean="0"/>
              <a:t> 310207 шт.</a:t>
            </a:r>
          </a:p>
          <a:p>
            <a:r>
              <a:rPr lang="ru-RU" b="1" dirty="0" smtClean="0"/>
              <a:t>Топ 5 карточек по взаимодействиям: </a:t>
            </a:r>
            <a:r>
              <a:rPr lang="ru-RU" dirty="0" smtClean="0"/>
              <a:t>Наука, Отношения, Интересные факты, общество, Подборки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25267" y="1271752"/>
            <a:ext cx="7527925" cy="389603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918" y="5213350"/>
            <a:ext cx="1064274" cy="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8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586" y="365271"/>
            <a:ext cx="10515600" cy="12639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Как много карточек генерируют источники с разными темами?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2076" y="1629250"/>
            <a:ext cx="4080641" cy="4695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Больше всего карточек генерируется по источникам: </a:t>
            </a:r>
          </a:p>
          <a:p>
            <a:pPr lvl="1"/>
            <a:r>
              <a:rPr lang="ru-RU" dirty="0" smtClean="0"/>
              <a:t>Семейные отношения -10,74% (33309 шт.)</a:t>
            </a:r>
          </a:p>
          <a:p>
            <a:pPr lvl="1"/>
            <a:r>
              <a:rPr lang="ru-RU" dirty="0" smtClean="0"/>
              <a:t>Россия - 9,62% (29831 шт.)</a:t>
            </a:r>
          </a:p>
          <a:p>
            <a:pPr lvl="1"/>
            <a:r>
              <a:rPr lang="ru-RU" dirty="0" smtClean="0"/>
              <a:t>Полезные советы – 8,84% (27412 шт.)</a:t>
            </a:r>
          </a:p>
          <a:p>
            <a:pPr lvl="1"/>
            <a:r>
              <a:rPr lang="ru-RU" dirty="0" smtClean="0"/>
              <a:t>Путешествия - 7,78% (24124 шт.)</a:t>
            </a:r>
          </a:p>
          <a:p>
            <a:pPr lvl="1"/>
            <a:r>
              <a:rPr lang="ru-RU" dirty="0" smtClean="0"/>
              <a:t>Знаменитости - 7,72% (23945 шт.)</a:t>
            </a:r>
          </a:p>
          <a:p>
            <a:pPr lvl="1"/>
            <a:endParaRPr lang="ru-RU" dirty="0" smtClean="0"/>
          </a:p>
        </p:txBody>
      </p:sp>
      <p:pic>
        <p:nvPicPr>
          <p:cNvPr id="7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5713" y="1560594"/>
            <a:ext cx="7126287" cy="48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131" y="3756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Как соотносятся темы карточек и темы источников?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8807" y="1439917"/>
            <a:ext cx="3618186" cy="319514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Больше всего соотносятся карточек/источников:</a:t>
            </a:r>
          </a:p>
          <a:p>
            <a:pPr lvl="1"/>
            <a:r>
              <a:rPr lang="ru-RU" dirty="0" smtClean="0"/>
              <a:t>Рассказы и путешествия</a:t>
            </a:r>
            <a:r>
              <a:rPr lang="en-CA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Общество и Россия</a:t>
            </a:r>
            <a:r>
              <a:rPr lang="en-CA" dirty="0" smtClean="0"/>
              <a:t>;</a:t>
            </a:r>
            <a:endParaRPr lang="ru-RU" dirty="0" smtClean="0"/>
          </a:p>
          <a:p>
            <a:pPr lvl="1"/>
            <a:r>
              <a:rPr lang="ru-RU" dirty="0" err="1" smtClean="0"/>
              <a:t>Науика</a:t>
            </a:r>
            <a:r>
              <a:rPr lang="ru-RU" dirty="0" smtClean="0"/>
              <a:t> и Кино</a:t>
            </a:r>
            <a:r>
              <a:rPr lang="en-CA" dirty="0" smtClean="0"/>
              <a:t>;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6593" y="1172665"/>
            <a:ext cx="6947338" cy="4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828" y="196960"/>
            <a:ext cx="10515600" cy="1325563"/>
          </a:xfrm>
        </p:spPr>
        <p:txBody>
          <a:bodyPr/>
          <a:lstStyle/>
          <a:p>
            <a:r>
              <a:rPr lang="ru-RU" b="1" u="sng" dirty="0" smtClean="0"/>
              <a:t>Общий вывод:</a:t>
            </a:r>
            <a:endParaRPr lang="ru-RU" b="1" u="sng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420" y="1387365"/>
            <a:ext cx="11742683" cy="4737046"/>
          </a:xfrm>
        </p:spPr>
        <p:txBody>
          <a:bodyPr/>
          <a:lstStyle/>
          <a:p>
            <a:r>
              <a:rPr lang="ru-RU" dirty="0" smtClean="0"/>
              <a:t>Количество взаимодействий по темам карточек: 310207 шт.</a:t>
            </a:r>
          </a:p>
          <a:p>
            <a:r>
              <a:rPr lang="ru-RU" dirty="0" smtClean="0"/>
              <a:t>Топ 5 карточек по взаимодействиям: Наука, Отношения, Интересные факты, общество, Подборки</a:t>
            </a:r>
          </a:p>
          <a:p>
            <a:r>
              <a:rPr lang="ru-RU" dirty="0" smtClean="0"/>
              <a:t>Больше всего карточек генерируется по источнику «Семейные отношения» -10,74% (33309 шт.)</a:t>
            </a:r>
          </a:p>
          <a:p>
            <a:r>
              <a:rPr lang="ru-RU" dirty="0" smtClean="0"/>
              <a:t>Больше всех источник «Путешествия» генерирует переходы в карточки «Рассказы» - 4587 событий., источник «Россия» генерирует переходы в карточки «Общество» -3471 событие.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879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391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Анализ взаимодействия пользователей в Яндекс.Дзен</vt:lpstr>
      <vt:lpstr>Техническое задание</vt:lpstr>
      <vt:lpstr>Макет дашборда</vt:lpstr>
      <vt:lpstr>Ссылка на дашборд</vt:lpstr>
      <vt:lpstr>Сколько взаимодействий пользователей с карточками происходит в системе с разбивкой по темам карточек? </vt:lpstr>
      <vt:lpstr>Как много карточек генерируют источники с разными темами? </vt:lpstr>
      <vt:lpstr>Как соотносятся темы карточек и темы источников? </vt:lpstr>
      <vt:lpstr>Общий вывод: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в Яндекс.Дзен</dc:title>
  <dc:creator>Анатолий Абрамов</dc:creator>
  <cp:lastModifiedBy>Анатолий Абрамов</cp:lastModifiedBy>
  <cp:revision>10</cp:revision>
  <dcterms:created xsi:type="dcterms:W3CDTF">2022-06-08T05:19:00Z</dcterms:created>
  <dcterms:modified xsi:type="dcterms:W3CDTF">2022-06-08T06:48:12Z</dcterms:modified>
</cp:coreProperties>
</file>