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GISC REGISTRATION SYSTEM</a:t>
            </a:r>
            <a:endParaRPr lang="en-MY" dirty="0"/>
          </a:p>
        </p:txBody>
      </p:sp>
      <p:sp>
        <p:nvSpPr>
          <p:cNvPr id="3" name="Subtitle 2"/>
          <p:cNvSpPr>
            <a:spLocks noGrp="1"/>
          </p:cNvSpPr>
          <p:nvPr>
            <p:ph type="subTitle" idx="1"/>
          </p:nvPr>
        </p:nvSpPr>
        <p:spPr/>
        <p:txBody>
          <a:bodyPr/>
          <a:lstStyle/>
          <a:p>
            <a:r>
              <a:rPr lang="en-MY" dirty="0" smtClean="0"/>
              <a:t>AININ SOFIYA HISHAM</a:t>
            </a:r>
          </a:p>
          <a:p>
            <a:r>
              <a:rPr lang="en-MY" dirty="0" smtClean="0"/>
              <a:t>B031810081</a:t>
            </a:r>
            <a:endParaRPr lang="en-MY" dirty="0"/>
          </a:p>
        </p:txBody>
      </p:sp>
    </p:spTree>
    <p:extLst>
      <p:ext uri="{BB962C8B-B14F-4D97-AF65-F5344CB8AC3E}">
        <p14:creationId xmlns:p14="http://schemas.microsoft.com/office/powerpoint/2010/main" val="1674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TITTLE</a:t>
            </a:r>
            <a:endParaRPr lang="en-MY" dirty="0"/>
          </a:p>
        </p:txBody>
      </p:sp>
      <p:sp>
        <p:nvSpPr>
          <p:cNvPr id="3" name="Content Placeholder 2"/>
          <p:cNvSpPr>
            <a:spLocks noGrp="1"/>
          </p:cNvSpPr>
          <p:nvPr>
            <p:ph idx="1"/>
          </p:nvPr>
        </p:nvSpPr>
        <p:spPr/>
        <p:txBody>
          <a:bodyPr>
            <a:normAutofit/>
          </a:bodyPr>
          <a:lstStyle/>
          <a:p>
            <a:endParaRPr lang="en-MY" dirty="0"/>
          </a:p>
          <a:p>
            <a:r>
              <a:rPr lang="en-MY" dirty="0" err="1"/>
              <a:t>Latar</a:t>
            </a:r>
            <a:r>
              <a:rPr lang="en-MY" dirty="0"/>
              <a:t> </a:t>
            </a:r>
            <a:r>
              <a:rPr lang="en-MY" dirty="0" err="1"/>
              <a:t>belakang</a:t>
            </a:r>
            <a:r>
              <a:rPr lang="en-MY" dirty="0"/>
              <a:t> </a:t>
            </a:r>
            <a:r>
              <a:rPr lang="en-MY" dirty="0" err="1" smtClean="0"/>
              <a:t>projek</a:t>
            </a:r>
            <a:endParaRPr lang="en-MY" dirty="0"/>
          </a:p>
          <a:p>
            <a:r>
              <a:rPr lang="en-MY" dirty="0" err="1" smtClean="0"/>
              <a:t>Objektif</a:t>
            </a:r>
            <a:r>
              <a:rPr lang="en-MY" dirty="0" smtClean="0"/>
              <a:t> </a:t>
            </a:r>
            <a:r>
              <a:rPr lang="en-MY" dirty="0" err="1"/>
              <a:t>dan</a:t>
            </a:r>
            <a:r>
              <a:rPr lang="en-MY" dirty="0"/>
              <a:t> </a:t>
            </a:r>
            <a:r>
              <a:rPr lang="en-MY" dirty="0" err="1"/>
              <a:t>skop</a:t>
            </a:r>
            <a:r>
              <a:rPr lang="en-MY" dirty="0"/>
              <a:t> </a:t>
            </a:r>
          </a:p>
          <a:p>
            <a:r>
              <a:rPr lang="en-MY" dirty="0" err="1" smtClean="0"/>
              <a:t>Pernyataan</a:t>
            </a:r>
            <a:r>
              <a:rPr lang="en-MY" dirty="0" smtClean="0"/>
              <a:t> </a:t>
            </a:r>
            <a:r>
              <a:rPr lang="en-MY" dirty="0" err="1" smtClean="0"/>
              <a:t>masalah</a:t>
            </a:r>
            <a:r>
              <a:rPr lang="en-MY" dirty="0"/>
              <a:t>	</a:t>
            </a:r>
          </a:p>
          <a:p>
            <a:r>
              <a:rPr lang="en-MY" dirty="0" err="1" smtClean="0"/>
              <a:t>Implementasi</a:t>
            </a:r>
            <a:r>
              <a:rPr lang="en-MY" dirty="0" smtClean="0"/>
              <a:t> </a:t>
            </a:r>
            <a:r>
              <a:rPr lang="en-MY" dirty="0" err="1"/>
              <a:t>sistem</a:t>
            </a:r>
            <a:r>
              <a:rPr lang="en-MY" dirty="0"/>
              <a:t> (</a:t>
            </a:r>
            <a:r>
              <a:rPr lang="en-MY" dirty="0" err="1"/>
              <a:t>demonstrasi</a:t>
            </a:r>
            <a:r>
              <a:rPr lang="en-MY" dirty="0"/>
              <a:t>) </a:t>
            </a:r>
          </a:p>
          <a:p>
            <a:r>
              <a:rPr lang="en-MY" dirty="0" err="1" smtClean="0"/>
              <a:t>Kesimpulan</a:t>
            </a:r>
            <a:r>
              <a:rPr lang="en-MY" dirty="0"/>
              <a:t>, </a:t>
            </a:r>
            <a:r>
              <a:rPr lang="en-MY" dirty="0" err="1"/>
              <a:t>limitasi</a:t>
            </a:r>
            <a:r>
              <a:rPr lang="en-MY" dirty="0"/>
              <a:t> </a:t>
            </a:r>
            <a:r>
              <a:rPr lang="en-MY" dirty="0" err="1"/>
              <a:t>dan</a:t>
            </a:r>
            <a:r>
              <a:rPr lang="en-MY" dirty="0"/>
              <a:t> </a:t>
            </a:r>
            <a:r>
              <a:rPr lang="en-MY" dirty="0" err="1"/>
              <a:t>cadangan</a:t>
            </a:r>
            <a:r>
              <a:rPr lang="en-MY" dirty="0"/>
              <a:t> 	</a:t>
            </a:r>
          </a:p>
          <a:p>
            <a:endParaRPr lang="en-MY" dirty="0"/>
          </a:p>
        </p:txBody>
      </p:sp>
    </p:spTree>
    <p:extLst>
      <p:ext uri="{BB962C8B-B14F-4D97-AF65-F5344CB8AC3E}">
        <p14:creationId xmlns:p14="http://schemas.microsoft.com/office/powerpoint/2010/main" val="58839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p:txBody>
          <a:bodyPr>
            <a:normAutofit lnSpcReduction="10000"/>
          </a:bodyPr>
          <a:lstStyle/>
          <a:p>
            <a:pPr algn="just"/>
            <a:r>
              <a:rPr lang="ms-MY" dirty="0"/>
              <a:t>Global I-Lead STEM Camp (GISC) is a program by Universiti Putra malaysia(UPM) to provide exposure to school students who are participants of the competition on the importance Science, Technology, Engineering and Mathematics Education or known as STEM Education</a:t>
            </a:r>
            <a:r>
              <a:rPr lang="ms-MY" dirty="0" smtClean="0"/>
              <a:t>.</a:t>
            </a:r>
          </a:p>
          <a:p>
            <a:pPr algn="just"/>
            <a:r>
              <a:rPr lang="ms-MY" dirty="0"/>
              <a:t>The ‘GISC Registration System’ is a system that allows the user which is the school’s student or thier parents to make fee and registration on the available courses provided by the University. This system need to be developed as there will be many student will participate in this GISC program.</a:t>
            </a:r>
            <a:endParaRPr lang="en-MY" dirty="0"/>
          </a:p>
          <a:p>
            <a:endParaRPr lang="en-MY" dirty="0"/>
          </a:p>
        </p:txBody>
      </p:sp>
    </p:spTree>
    <p:extLst>
      <p:ext uri="{BB962C8B-B14F-4D97-AF65-F5344CB8AC3E}">
        <p14:creationId xmlns:p14="http://schemas.microsoft.com/office/powerpoint/2010/main" val="56255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OBJECTIVE</a:t>
            </a:r>
            <a:endParaRPr lang="en-MY" dirty="0"/>
          </a:p>
        </p:txBody>
      </p:sp>
      <p:sp>
        <p:nvSpPr>
          <p:cNvPr id="3" name="Content Placeholder 2"/>
          <p:cNvSpPr>
            <a:spLocks noGrp="1"/>
          </p:cNvSpPr>
          <p:nvPr>
            <p:ph idx="1"/>
          </p:nvPr>
        </p:nvSpPr>
        <p:spPr/>
        <p:txBody>
          <a:bodyPr/>
          <a:lstStyle/>
          <a:p>
            <a:pPr lvl="0"/>
            <a:r>
              <a:rPr lang="ms-MY" dirty="0"/>
              <a:t>To develop and design new 100% computerized system for the GISC program in terms of their registeration services management.</a:t>
            </a:r>
            <a:endParaRPr lang="en-MY" dirty="0"/>
          </a:p>
          <a:p>
            <a:pPr lvl="0"/>
            <a:r>
              <a:rPr lang="ms-MY" dirty="0"/>
              <a:t>To to ensure that the data or details in the system are organized and manageable consistently.</a:t>
            </a:r>
            <a:endParaRPr lang="en-MY" dirty="0"/>
          </a:p>
          <a:p>
            <a:pPr lvl="0"/>
            <a:r>
              <a:rPr lang="en-GB" dirty="0"/>
              <a:t>To ensure </a:t>
            </a:r>
            <a:r>
              <a:rPr lang="ms-MY" dirty="0"/>
              <a:t>user can easily use the system especially to make 100% accurate data in taking or receiving the details from both participants and administration.</a:t>
            </a:r>
            <a:endParaRPr lang="en-MY" dirty="0"/>
          </a:p>
          <a:p>
            <a:endParaRPr lang="en-MY" dirty="0"/>
          </a:p>
        </p:txBody>
      </p:sp>
    </p:spTree>
    <p:extLst>
      <p:ext uri="{BB962C8B-B14F-4D97-AF65-F5344CB8AC3E}">
        <p14:creationId xmlns:p14="http://schemas.microsoft.com/office/powerpoint/2010/main" val="282860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7303"/>
          </a:xfrm>
        </p:spPr>
        <p:txBody>
          <a:bodyPr/>
          <a:lstStyle/>
          <a:p>
            <a:r>
              <a:rPr lang="en-MY" dirty="0" smtClean="0"/>
              <a:t>SCOPE</a:t>
            </a:r>
            <a:endParaRPr lang="en-MY" dirty="0"/>
          </a:p>
        </p:txBody>
      </p:sp>
      <p:sp>
        <p:nvSpPr>
          <p:cNvPr id="3" name="Content Placeholder 2"/>
          <p:cNvSpPr>
            <a:spLocks noGrp="1"/>
          </p:cNvSpPr>
          <p:nvPr>
            <p:ph idx="1"/>
          </p:nvPr>
        </p:nvSpPr>
        <p:spPr>
          <a:xfrm>
            <a:off x="1141412" y="1600200"/>
            <a:ext cx="9905999" cy="5041231"/>
          </a:xfrm>
        </p:spPr>
        <p:txBody>
          <a:bodyPr>
            <a:normAutofit fontScale="62500" lnSpcReduction="20000"/>
          </a:bodyPr>
          <a:lstStyle/>
          <a:p>
            <a:pPr marL="0" indent="0">
              <a:buNone/>
            </a:pPr>
            <a:r>
              <a:rPr lang="en-MY" b="1" dirty="0" err="1"/>
              <a:t>i</a:t>
            </a:r>
            <a:r>
              <a:rPr lang="en-MY" sz="2900" b="1" dirty="0"/>
              <a:t>. Target User</a:t>
            </a:r>
          </a:p>
          <a:p>
            <a:r>
              <a:rPr lang="en-GB" sz="2900" b="1" dirty="0"/>
              <a:t>Users/Participants:</a:t>
            </a:r>
            <a:r>
              <a:rPr lang="en-GB" sz="2900" dirty="0"/>
              <a:t> Insert their details and requirement, final view and print registered details form.</a:t>
            </a:r>
            <a:endParaRPr lang="en-MY" sz="2900" dirty="0"/>
          </a:p>
          <a:p>
            <a:r>
              <a:rPr lang="en-GB" sz="2900" b="1" dirty="0"/>
              <a:t>Administration</a:t>
            </a:r>
            <a:r>
              <a:rPr lang="en-GB" sz="2900" dirty="0"/>
              <a:t>: View and keep the participants details, add some details required, update any new details, search participants by courses, or by faculty.</a:t>
            </a:r>
            <a:endParaRPr lang="en-MY" sz="2900" dirty="0"/>
          </a:p>
          <a:p>
            <a:pPr marL="0" indent="0">
              <a:buNone/>
            </a:pPr>
            <a:r>
              <a:rPr lang="en-MY" sz="2900" b="1" dirty="0"/>
              <a:t>ii. Module</a:t>
            </a:r>
          </a:p>
          <a:p>
            <a:pPr lvl="1"/>
            <a:r>
              <a:rPr lang="en-MY" sz="2500" dirty="0"/>
              <a:t>The module of the target users are divides into 2 categories which are administrator and participant which are the student.</a:t>
            </a:r>
          </a:p>
          <a:p>
            <a:pPr lvl="1"/>
            <a:r>
              <a:rPr lang="en-GB" sz="2500" b="1" dirty="0"/>
              <a:t>Input</a:t>
            </a:r>
            <a:r>
              <a:rPr lang="en-GB" sz="2500" dirty="0"/>
              <a:t>: User able to insert, add, update or edit, search and sort the data and details.</a:t>
            </a:r>
            <a:endParaRPr lang="en-MY" sz="2500" dirty="0"/>
          </a:p>
          <a:p>
            <a:pPr lvl="1"/>
            <a:r>
              <a:rPr lang="en-GB" sz="2500" b="1" dirty="0"/>
              <a:t>Output</a:t>
            </a:r>
            <a:r>
              <a:rPr lang="en-GB" sz="2500" dirty="0"/>
              <a:t>: User able to view the list of courses available, preview their registered information or print the form.</a:t>
            </a:r>
            <a:endParaRPr lang="en-MY" sz="2500" dirty="0"/>
          </a:p>
          <a:p>
            <a:pPr lvl="1"/>
            <a:r>
              <a:rPr lang="en-GB" sz="2500" b="1" dirty="0"/>
              <a:t>Extended data</a:t>
            </a:r>
            <a:r>
              <a:rPr lang="en-GB" sz="2500" dirty="0"/>
              <a:t>: </a:t>
            </a:r>
            <a:endParaRPr lang="en-MY" sz="2500" dirty="0"/>
          </a:p>
          <a:p>
            <a:pPr lvl="2"/>
            <a:r>
              <a:rPr lang="en-GB" sz="2300" dirty="0"/>
              <a:t>USER(</a:t>
            </a:r>
            <a:r>
              <a:rPr lang="en-MY" sz="2300" dirty="0"/>
              <a:t>schoolName,schoolAddress,schoolCategory,teacherName,teacherNoHp,teacherEmail,studentName1,studentICNo1,studentNoHp1,gender1,sizeTshirt1,parentsorpenjagaName1,parentsorpenjagaNoHp1,studentName2,studentICNo2,studentNoHp2,gender2,sizeTshirt2,parentsorpenjagaName2 ,parentsorpenjagaNoHp2,courseName,refNo,pymentType1,pymentDate1,pymentTime1,pymentRefno1,totalpayment1,buktipyment1,pymentType2,pymentDate2,pymentTime2,pymentRefno2,totalpayment2,buktipyment2,joinCategory</a:t>
            </a:r>
            <a:r>
              <a:rPr lang="en-GB" sz="2300" dirty="0"/>
              <a:t>)</a:t>
            </a:r>
            <a:endParaRPr lang="en-MY" sz="2300" dirty="0"/>
          </a:p>
          <a:p>
            <a:pPr lvl="2"/>
            <a:r>
              <a:rPr lang="en-GB" sz="2300" dirty="0"/>
              <a:t>ADMIN(username, password)</a:t>
            </a:r>
            <a:endParaRPr lang="en-MY" sz="2300" dirty="0"/>
          </a:p>
          <a:p>
            <a:endParaRPr lang="en-MY" dirty="0"/>
          </a:p>
        </p:txBody>
      </p:sp>
    </p:spTree>
    <p:extLst>
      <p:ext uri="{BB962C8B-B14F-4D97-AF65-F5344CB8AC3E}">
        <p14:creationId xmlns:p14="http://schemas.microsoft.com/office/powerpoint/2010/main" val="300765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CONCLUSION</a:t>
            </a:r>
            <a:endParaRPr lang="en-MY" dirty="0"/>
          </a:p>
        </p:txBody>
      </p:sp>
      <p:sp>
        <p:nvSpPr>
          <p:cNvPr id="3" name="Content Placeholder 2"/>
          <p:cNvSpPr>
            <a:spLocks noGrp="1"/>
          </p:cNvSpPr>
          <p:nvPr>
            <p:ph idx="1"/>
          </p:nvPr>
        </p:nvSpPr>
        <p:spPr/>
        <p:txBody>
          <a:bodyPr>
            <a:normAutofit fontScale="92500" lnSpcReduction="10000"/>
          </a:bodyPr>
          <a:lstStyle/>
          <a:p>
            <a:r>
              <a:rPr lang="en-MY" dirty="0"/>
              <a:t>As for conclusion, this system is about an alternative way to help UPM GISC STEM program keep their participator’s personal details in an organized and manageable. With this system, the objective of this system development can be achieved and meet the client requirements. Where the time is less consumed and saving much cost rather than using the piles of paper then disappear without backup. With this system, user can eliminate the errors that might be occurred while fill in the form. Plus this system is user friendly, where it can be handled by non IT person. </a:t>
            </a:r>
            <a:r>
              <a:rPr lang="en-MY"/>
              <a:t>Lastly, the system can ease the administration and registration staff to handle numbers of participants and they can filter the data in the best way and understandable.</a:t>
            </a:r>
          </a:p>
          <a:p>
            <a:endParaRPr lang="en-MY" dirty="0" smtClean="0"/>
          </a:p>
        </p:txBody>
      </p:sp>
    </p:spTree>
    <p:extLst>
      <p:ext uri="{BB962C8B-B14F-4D97-AF65-F5344CB8AC3E}">
        <p14:creationId xmlns:p14="http://schemas.microsoft.com/office/powerpoint/2010/main" val="34275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LIMITATIONS</a:t>
            </a:r>
            <a:endParaRPr lang="en-MY" dirty="0"/>
          </a:p>
        </p:txBody>
      </p:sp>
      <p:sp>
        <p:nvSpPr>
          <p:cNvPr id="3" name="Content Placeholder 2"/>
          <p:cNvSpPr>
            <a:spLocks noGrp="1"/>
          </p:cNvSpPr>
          <p:nvPr>
            <p:ph idx="1"/>
          </p:nvPr>
        </p:nvSpPr>
        <p:spPr/>
        <p:txBody>
          <a:bodyPr/>
          <a:lstStyle/>
          <a:p>
            <a:pPr marL="0" indent="0">
              <a:buNone/>
            </a:pPr>
            <a:r>
              <a:rPr lang="en-MY" dirty="0"/>
              <a:t>This system has some limitation where it produced complex of analysis of overall courses for each faculty such as by gender because there two participants in one rows which mean they have to count as 1 even there are two participants registered. And then there might be some confusion and error since many field need to be filled in. Lastly, this system might be need more space for storage due to many interfaces developed due to some consequences.</a:t>
            </a:r>
          </a:p>
          <a:p>
            <a:endParaRPr lang="en-MY" dirty="0"/>
          </a:p>
        </p:txBody>
      </p:sp>
    </p:spTree>
    <p:extLst>
      <p:ext uri="{BB962C8B-B14F-4D97-AF65-F5344CB8AC3E}">
        <p14:creationId xmlns:p14="http://schemas.microsoft.com/office/powerpoint/2010/main" val="261668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FUTURE IMPROVEMENT</a:t>
            </a:r>
            <a:endParaRPr lang="en-MY" dirty="0"/>
          </a:p>
        </p:txBody>
      </p:sp>
      <p:sp>
        <p:nvSpPr>
          <p:cNvPr id="3" name="Content Placeholder 2"/>
          <p:cNvSpPr>
            <a:spLocks noGrp="1"/>
          </p:cNvSpPr>
          <p:nvPr>
            <p:ph idx="1"/>
          </p:nvPr>
        </p:nvSpPr>
        <p:spPr/>
        <p:txBody>
          <a:bodyPr/>
          <a:lstStyle/>
          <a:p>
            <a:pPr marL="0" indent="0">
              <a:buNone/>
            </a:pPr>
            <a:r>
              <a:rPr lang="en-MY" dirty="0"/>
              <a:t>In the future improvement, developer can make more specific form for participants 1 and participants 2 so that all the analysis can be made separate and more accurate. Then, put many error handling for each of the field and some help to ease the customer filling up the registration form. By reducing the interfaces might reduce some of the storage used.</a:t>
            </a:r>
          </a:p>
          <a:p>
            <a:endParaRPr lang="en-MY" dirty="0"/>
          </a:p>
        </p:txBody>
      </p:sp>
    </p:spTree>
    <p:extLst>
      <p:ext uri="{BB962C8B-B14F-4D97-AF65-F5344CB8AC3E}">
        <p14:creationId xmlns:p14="http://schemas.microsoft.com/office/powerpoint/2010/main" val="3020822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TotalTime>
  <Words>594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GISC REGISTRATION SYSTEM</vt:lpstr>
      <vt:lpstr>TITTLE</vt:lpstr>
      <vt:lpstr>INTRODUCTION</vt:lpstr>
      <vt:lpstr>OBJECTIVE</vt:lpstr>
      <vt:lpstr>SCOPE</vt:lpstr>
      <vt:lpstr>CONCLUSION</vt:lpstr>
      <vt:lpstr>LIMITATIONS</vt:lpstr>
      <vt:lpstr>FUTURE IMPROVEMENT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GISC REGISTRATION SYSTEM</dc:title>
  <dc:creator>Windows User</dc:creator>
  <cp:lastModifiedBy>Windows User</cp:lastModifiedBy>
  <cp:revision>9</cp:revision>
  <dcterms:created xsi:type="dcterms:W3CDTF">2019-05-29T04:09:43Z</dcterms:created>
  <dcterms:modified xsi:type="dcterms:W3CDTF">2019-05-29T04:21:15Z</dcterms:modified>
</cp:coreProperties>
</file>