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02777" y="-325679"/>
            <a:ext cx="11282444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8111" y="-325679"/>
            <a:ext cx="14711776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4670" y="2897689"/>
            <a:ext cx="11498658" cy="536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9029" y="1037698"/>
            <a:ext cx="7330440" cy="50634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50" spc="-5200" b="1" i="1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dirty="0" sz="33050" spc="-3020" b="1" i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3050" spc="-3995" b="1" i="1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endParaRPr sz="33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030" y="4184624"/>
            <a:ext cx="14683740" cy="6049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356610">
              <a:lnSpc>
                <a:spcPct val="100000"/>
              </a:lnSpc>
              <a:spcBef>
                <a:spcPts val="105"/>
              </a:spcBef>
            </a:pPr>
            <a:r>
              <a:rPr dirty="0" sz="33050" spc="-3165" b="1" i="1">
                <a:latin typeface="Trebuchet MS"/>
                <a:cs typeface="Trebuchet MS"/>
              </a:rPr>
              <a:t>GAMES</a:t>
            </a:r>
            <a:endParaRPr sz="33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dirty="0" sz="3750" spc="-63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750" spc="-62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750" spc="-5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3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750" spc="-3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3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750" spc="-66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750" spc="-4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76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750" spc="-6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6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3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66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750" spc="-4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434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3750" spc="-5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4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56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750" spc="-3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6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66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750" spc="-4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434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3750" spc="-6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9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3750" spc="-3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4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5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3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5655" y="0"/>
            <a:ext cx="7957184" cy="26765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75"/>
              <a:t>S</a:t>
            </a:r>
            <a:r>
              <a:rPr dirty="0" spc="-2730"/>
              <a:t>o</a:t>
            </a:r>
            <a:r>
              <a:rPr dirty="0" spc="-4530"/>
              <a:t>mm</a:t>
            </a:r>
            <a:r>
              <a:rPr dirty="0" spc="-2535"/>
              <a:t>a</a:t>
            </a:r>
            <a:r>
              <a:rPr dirty="0" spc="-1660"/>
              <a:t>i</a:t>
            </a:r>
            <a:r>
              <a:rPr dirty="0" spc="-590"/>
              <a:t>r</a:t>
            </a:r>
            <a:r>
              <a:rPr dirty="0" spc="-2880"/>
              <a:t>e</a:t>
            </a:r>
            <a:r>
              <a:rPr dirty="0" spc="-1939"/>
              <a:t> </a:t>
            </a:r>
            <a:r>
              <a:rPr dirty="0" spc="-3085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323" y="1941809"/>
            <a:ext cx="9673590" cy="7150100"/>
          </a:xfrm>
          <a:prstGeom prst="rect">
            <a:avLst/>
          </a:prstGeom>
        </p:spPr>
        <p:txBody>
          <a:bodyPr wrap="square" lIns="0" tIns="262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65"/>
              </a:spcBef>
            </a:pPr>
            <a:r>
              <a:rPr dirty="0" sz="10050" spc="-118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89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1789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50" spc="-1670">
                <a:solidFill>
                  <a:srgbClr val="FFFFFF"/>
                </a:solidFill>
                <a:latin typeface="Trebuchet MS"/>
                <a:cs typeface="Trebuchet MS"/>
              </a:rPr>
              <a:t>ée</a:t>
            </a:r>
            <a:r>
              <a:rPr dirty="0" sz="10050" spc="-985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10050" spc="-25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-98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789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50" spc="-166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789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50" spc="-167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10050" spc="-1789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50" spc="-14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50" spc="-3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50" spc="-1019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0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964"/>
              </a:spcBef>
            </a:pPr>
            <a:r>
              <a:rPr dirty="0" sz="10050" spc="-118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3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050" spc="-15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50" spc="-114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0050" spc="-16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50" spc="-2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789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50" spc="-166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3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50" spc="-167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10050" spc="-14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50" spc="-10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25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-14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50" spc="-10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15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50" spc="-167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0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964"/>
              </a:spcBef>
            </a:pPr>
            <a:r>
              <a:rPr dirty="0" sz="10050" spc="-118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23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505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12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50" spc="-10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50" spc="-10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50" spc="-167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10050" spc="-2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0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964"/>
              </a:spcBef>
            </a:pPr>
            <a:r>
              <a:rPr dirty="0" sz="10050" spc="-118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29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50" spc="-10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10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50" spc="-2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50" spc="-10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10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25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-167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10050" spc="-2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0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40"/>
              <a:t>I</a:t>
            </a:r>
            <a:r>
              <a:rPr dirty="0" spc="-3085"/>
              <a:t>d</a:t>
            </a:r>
            <a:r>
              <a:rPr dirty="0" spc="-2880"/>
              <a:t>ée</a:t>
            </a:r>
            <a:r>
              <a:rPr dirty="0" spc="-1939"/>
              <a:t> </a:t>
            </a:r>
            <a:r>
              <a:rPr dirty="0" spc="-3085"/>
              <a:t>p</a:t>
            </a:r>
            <a:r>
              <a:rPr dirty="0" spc="-590"/>
              <a:t>r</a:t>
            </a:r>
            <a:r>
              <a:rPr dirty="0" spc="-1660"/>
              <a:t>i</a:t>
            </a:r>
            <a:r>
              <a:rPr dirty="0" spc="-2900"/>
              <a:t>n</a:t>
            </a:r>
            <a:r>
              <a:rPr dirty="0" spc="-2180"/>
              <a:t>c</a:t>
            </a:r>
            <a:r>
              <a:rPr dirty="0" spc="-1660"/>
              <a:t>i</a:t>
            </a:r>
            <a:r>
              <a:rPr dirty="0" spc="-3085"/>
              <a:t>p</a:t>
            </a:r>
            <a:r>
              <a:rPr dirty="0" spc="-2535"/>
              <a:t>a</a:t>
            </a:r>
            <a:r>
              <a:rPr dirty="0" spc="-1830"/>
              <a:t>l</a:t>
            </a:r>
            <a:r>
              <a:rPr dirty="0" spc="-2880"/>
              <a:t>e</a:t>
            </a:r>
            <a:r>
              <a:rPr dirty="0" spc="-1939"/>
              <a:t> </a:t>
            </a:r>
            <a:r>
              <a:rPr dirty="0" spc="-3085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8369" y="2783892"/>
            <a:ext cx="11991340" cy="536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10050" spc="-969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10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50" spc="-166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2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50" spc="-15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50" spc="-10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50" spc="-16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50" spc="-14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50" spc="-1019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789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50" spc="-10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50" spc="-25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16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50" spc="-3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50" spc="-2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785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10050" spc="-16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50" spc="-1110">
                <a:solidFill>
                  <a:srgbClr val="FFFFFF"/>
                </a:solidFill>
                <a:latin typeface="Trebuchet MS"/>
                <a:cs typeface="Trebuchet MS"/>
              </a:rPr>
              <a:t>x  </a:t>
            </a:r>
            <a:r>
              <a:rPr dirty="0" sz="10050" spc="-1789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50" spc="-10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50" spc="-2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5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50" spc="-167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26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050" spc="-15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50" spc="-2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2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50" spc="-15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nnu</a:t>
            </a:r>
            <a:r>
              <a:rPr dirty="0" sz="10050" spc="-2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6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50" spc="-1019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789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50" spc="-117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0050" spc="-1789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505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12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50" spc="-16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50" spc="-10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50" spc="-10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50" spc="-167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10050" spc="-2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-1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50" spc="-1714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0050" spc="-14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50" spc="-3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5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-1670">
                <a:solidFill>
                  <a:srgbClr val="FFFFFF"/>
                </a:solidFill>
                <a:latin typeface="Trebuchet MS"/>
                <a:cs typeface="Trebuchet MS"/>
              </a:rPr>
              <a:t>ée</a:t>
            </a:r>
            <a:r>
              <a:rPr dirty="0" sz="10050" spc="-2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0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891" y="0"/>
            <a:ext cx="13800455" cy="26765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40"/>
              <a:t>I</a:t>
            </a:r>
            <a:r>
              <a:rPr dirty="0" spc="-3085"/>
              <a:t>d</a:t>
            </a:r>
            <a:r>
              <a:rPr dirty="0" spc="-2880"/>
              <a:t>ée</a:t>
            </a:r>
            <a:r>
              <a:rPr dirty="0" spc="-434"/>
              <a:t>s</a:t>
            </a:r>
            <a:r>
              <a:rPr dirty="0" spc="-1939"/>
              <a:t> </a:t>
            </a:r>
            <a:r>
              <a:rPr dirty="0" spc="-434"/>
              <a:t>s</a:t>
            </a:r>
            <a:r>
              <a:rPr dirty="0" spc="-2880"/>
              <a:t>e</a:t>
            </a:r>
            <a:r>
              <a:rPr dirty="0" spc="-2180"/>
              <a:t>c</a:t>
            </a:r>
            <a:r>
              <a:rPr dirty="0" spc="-2730"/>
              <a:t>o</a:t>
            </a:r>
            <a:r>
              <a:rPr dirty="0" spc="-2900"/>
              <a:t>n</a:t>
            </a:r>
            <a:r>
              <a:rPr dirty="0" spc="-3085"/>
              <a:t>d</a:t>
            </a:r>
            <a:r>
              <a:rPr dirty="0" spc="-2535"/>
              <a:t>a</a:t>
            </a:r>
            <a:r>
              <a:rPr dirty="0" spc="-1660"/>
              <a:t>i</a:t>
            </a:r>
            <a:r>
              <a:rPr dirty="0" spc="-590"/>
              <a:t>r</a:t>
            </a:r>
            <a:r>
              <a:rPr dirty="0" spc="-2880"/>
              <a:t>e</a:t>
            </a:r>
            <a:r>
              <a:rPr dirty="0" spc="-434"/>
              <a:t>s</a:t>
            </a:r>
            <a:r>
              <a:rPr dirty="0" spc="-1939"/>
              <a:t> </a:t>
            </a:r>
            <a:r>
              <a:rPr dirty="0" spc="-3085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4488" y="3576703"/>
            <a:ext cx="4979670" cy="4075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785">
              <a:lnSpc>
                <a:spcPct val="116500"/>
              </a:lnSpc>
              <a:spcBef>
                <a:spcPts val="100"/>
              </a:spcBef>
              <a:tabLst>
                <a:tab pos="4690745" algn="l"/>
              </a:tabLst>
            </a:pPr>
            <a:r>
              <a:rPr dirty="0" sz="11400" spc="-22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400" spc="-18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400" spc="-10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400" spc="-139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1400" spc="-29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400" spc="-18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400" spc="-27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1400" spc="-2730">
                <a:solidFill>
                  <a:srgbClr val="FFFFFF"/>
                </a:solidFill>
                <a:latin typeface="Trebuchet MS"/>
                <a:cs typeface="Trebuchet MS"/>
              </a:rPr>
              <a:t>|  </a:t>
            </a:r>
            <a:r>
              <a:rPr dirty="0" sz="11400" spc="-208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400" spc="-18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400" spc="-18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400" spc="-20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400" spc="-1889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1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1400" spc="-381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endParaRPr sz="1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0806" y="3576703"/>
            <a:ext cx="3862704" cy="4075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5590">
              <a:lnSpc>
                <a:spcPct val="116500"/>
              </a:lnSpc>
              <a:spcBef>
                <a:spcPts val="100"/>
              </a:spcBef>
            </a:pPr>
            <a:r>
              <a:rPr dirty="0" sz="11400" spc="-1510">
                <a:solidFill>
                  <a:srgbClr val="FFFFFF"/>
                </a:solidFill>
                <a:latin typeface="Trebuchet MS"/>
                <a:cs typeface="Trebuchet MS"/>
              </a:rPr>
              <a:t>Shifumi </a:t>
            </a:r>
            <a:r>
              <a:rPr dirty="0" sz="11400" spc="-34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400" spc="-14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400" spc="-17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400" spc="-3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400" spc="-20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400" spc="-10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400" spc="-17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400" spc="-1889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5773" y="0"/>
            <a:ext cx="8376920" cy="26765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975"/>
              <a:t>D</a:t>
            </a:r>
            <a:r>
              <a:rPr dirty="0" spc="-1660"/>
              <a:t>i</a:t>
            </a:r>
            <a:r>
              <a:rPr dirty="0" spc="-865"/>
              <a:t>ff</a:t>
            </a:r>
            <a:r>
              <a:rPr dirty="0" spc="-1660"/>
              <a:t>i</a:t>
            </a:r>
            <a:r>
              <a:rPr dirty="0" spc="-2180"/>
              <a:t>c</a:t>
            </a:r>
            <a:r>
              <a:rPr dirty="0" spc="-2900"/>
              <a:t>u</a:t>
            </a:r>
            <a:r>
              <a:rPr dirty="0" spc="-1830"/>
              <a:t>l</a:t>
            </a:r>
            <a:r>
              <a:rPr dirty="0" spc="-1770"/>
              <a:t>t</a:t>
            </a:r>
            <a:r>
              <a:rPr dirty="0" spc="-2880"/>
              <a:t>é</a:t>
            </a:r>
            <a:r>
              <a:rPr dirty="0" spc="-434"/>
              <a:t>s</a:t>
            </a:r>
            <a:r>
              <a:rPr dirty="0" spc="-1939"/>
              <a:t> </a:t>
            </a:r>
            <a:r>
              <a:rPr dirty="0" spc="-3085"/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2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65"/>
              </a:spcBef>
            </a:pPr>
            <a:r>
              <a:rPr dirty="0" spc="-1180"/>
              <a:t>-</a:t>
            </a:r>
            <a:r>
              <a:rPr dirty="0" spc="-1120"/>
              <a:t> </a:t>
            </a:r>
            <a:r>
              <a:rPr dirty="0" spc="-1830"/>
              <a:t>L</a:t>
            </a:r>
            <a:r>
              <a:rPr dirty="0" spc="-1580"/>
              <a:t>o</a:t>
            </a:r>
            <a:r>
              <a:rPr dirty="0" spc="-1235"/>
              <a:t>g</a:t>
            </a:r>
            <a:r>
              <a:rPr dirty="0" spc="-965"/>
              <a:t>i</a:t>
            </a:r>
            <a:r>
              <a:rPr dirty="0" spc="-1789"/>
              <a:t>q</a:t>
            </a:r>
            <a:r>
              <a:rPr dirty="0" spc="-1680"/>
              <a:t>u</a:t>
            </a:r>
            <a:r>
              <a:rPr dirty="0" spc="-1664"/>
              <a:t>e</a:t>
            </a:r>
            <a:r>
              <a:rPr dirty="0" spc="-1120"/>
              <a:t> </a:t>
            </a:r>
            <a:r>
              <a:rPr dirty="0" spc="-1789"/>
              <a:t>d</a:t>
            </a:r>
            <a:r>
              <a:rPr dirty="0" spc="-1664"/>
              <a:t>e</a:t>
            </a:r>
            <a:r>
              <a:rPr dirty="0" spc="-1120"/>
              <a:t> </a:t>
            </a:r>
            <a:r>
              <a:rPr dirty="0" spc="-1789"/>
              <a:t>p</a:t>
            </a:r>
            <a:r>
              <a:rPr dirty="0" spc="-345"/>
              <a:t>r</a:t>
            </a:r>
            <a:r>
              <a:rPr dirty="0" spc="-1580"/>
              <a:t>o</a:t>
            </a:r>
            <a:r>
              <a:rPr dirty="0" spc="-1235"/>
              <a:t>g</a:t>
            </a:r>
            <a:r>
              <a:rPr dirty="0" spc="-345"/>
              <a:t>r</a:t>
            </a:r>
            <a:r>
              <a:rPr dirty="0" spc="-1470"/>
              <a:t>a</a:t>
            </a:r>
            <a:r>
              <a:rPr dirty="0" spc="-2620"/>
              <a:t>mm</a:t>
            </a:r>
            <a:r>
              <a:rPr dirty="0" spc="-1470"/>
              <a:t>a</a:t>
            </a:r>
            <a:r>
              <a:rPr dirty="0" spc="-1025"/>
              <a:t>t</a:t>
            </a:r>
            <a:r>
              <a:rPr dirty="0" spc="-965"/>
              <a:t>i</a:t>
            </a:r>
            <a:r>
              <a:rPr dirty="0" spc="-1580"/>
              <a:t>o</a:t>
            </a:r>
            <a:r>
              <a:rPr dirty="0" spc="-1675"/>
              <a:t>n</a:t>
            </a:r>
          </a:p>
          <a:p>
            <a:pPr algn="ctr">
              <a:lnSpc>
                <a:spcPct val="100000"/>
              </a:lnSpc>
              <a:spcBef>
                <a:spcPts val="1964"/>
              </a:spcBef>
            </a:pPr>
            <a:r>
              <a:rPr dirty="0" spc="-1180"/>
              <a:t>-</a:t>
            </a:r>
            <a:r>
              <a:rPr dirty="0" spc="-1120"/>
              <a:t> </a:t>
            </a:r>
            <a:r>
              <a:rPr dirty="0" spc="-2910"/>
              <a:t>O</a:t>
            </a:r>
            <a:r>
              <a:rPr dirty="0" spc="-345"/>
              <a:t>r</a:t>
            </a:r>
            <a:r>
              <a:rPr dirty="0" spc="-1235"/>
              <a:t>g</a:t>
            </a:r>
            <a:r>
              <a:rPr dirty="0" spc="-1470"/>
              <a:t>a</a:t>
            </a:r>
            <a:r>
              <a:rPr dirty="0" spc="-1680"/>
              <a:t>n</a:t>
            </a:r>
            <a:r>
              <a:rPr dirty="0" spc="-965"/>
              <a:t>i</a:t>
            </a:r>
            <a:r>
              <a:rPr dirty="0" spc="-254"/>
              <a:t>s</a:t>
            </a:r>
            <a:r>
              <a:rPr dirty="0" spc="-1470"/>
              <a:t>a</a:t>
            </a:r>
            <a:r>
              <a:rPr dirty="0" spc="-1025"/>
              <a:t>t</a:t>
            </a:r>
            <a:r>
              <a:rPr dirty="0" spc="-965"/>
              <a:t>i</a:t>
            </a:r>
            <a:r>
              <a:rPr dirty="0" spc="-1580"/>
              <a:t>o</a:t>
            </a:r>
            <a:r>
              <a:rPr dirty="0" spc="-1675"/>
              <a:t>n</a:t>
            </a:r>
            <a:r>
              <a:rPr dirty="0" spc="-1120"/>
              <a:t> </a:t>
            </a:r>
            <a:r>
              <a:rPr dirty="0" spc="-1789"/>
              <a:t>p</a:t>
            </a:r>
            <a:r>
              <a:rPr dirty="0" spc="-1670"/>
              <a:t>e</a:t>
            </a:r>
            <a:r>
              <a:rPr dirty="0" spc="-345"/>
              <a:t>r</a:t>
            </a:r>
            <a:r>
              <a:rPr dirty="0" spc="-254"/>
              <a:t>s</a:t>
            </a:r>
            <a:r>
              <a:rPr dirty="0" spc="-1580"/>
              <a:t>o</a:t>
            </a:r>
            <a:r>
              <a:rPr dirty="0" spc="-1680"/>
              <a:t>nn</a:t>
            </a:r>
            <a:r>
              <a:rPr dirty="0" spc="-1670"/>
              <a:t>e</a:t>
            </a:r>
            <a:r>
              <a:rPr dirty="0" spc="-1060"/>
              <a:t>ll</a:t>
            </a:r>
            <a:r>
              <a:rPr dirty="0" spc="-1664"/>
              <a:t>e</a:t>
            </a:r>
          </a:p>
          <a:p>
            <a:pPr algn="ctr">
              <a:lnSpc>
                <a:spcPct val="100000"/>
              </a:lnSpc>
              <a:spcBef>
                <a:spcPts val="1964"/>
              </a:spcBef>
            </a:pPr>
            <a:r>
              <a:rPr dirty="0" spc="-1180"/>
              <a:t>-</a:t>
            </a:r>
            <a:r>
              <a:rPr dirty="0" spc="-1120"/>
              <a:t> </a:t>
            </a:r>
            <a:r>
              <a:rPr dirty="0" spc="-1310"/>
              <a:t>M</a:t>
            </a:r>
            <a:r>
              <a:rPr dirty="0" spc="-1470"/>
              <a:t>a</a:t>
            </a:r>
            <a:r>
              <a:rPr dirty="0" spc="-1680"/>
              <a:t>n</a:t>
            </a:r>
            <a:r>
              <a:rPr dirty="0" spc="-1789"/>
              <a:t>q</a:t>
            </a:r>
            <a:r>
              <a:rPr dirty="0" spc="-1680"/>
              <a:t>u</a:t>
            </a:r>
            <a:r>
              <a:rPr dirty="0" spc="-1664"/>
              <a:t>e</a:t>
            </a:r>
            <a:r>
              <a:rPr dirty="0" spc="-1120"/>
              <a:t> </a:t>
            </a:r>
            <a:r>
              <a:rPr dirty="0" spc="-1789"/>
              <a:t>d</a:t>
            </a:r>
            <a:r>
              <a:rPr dirty="0" spc="-1664"/>
              <a:t>e</a:t>
            </a:r>
            <a:r>
              <a:rPr dirty="0" spc="-1120"/>
              <a:t> </a:t>
            </a:r>
            <a:r>
              <a:rPr dirty="0" spc="-1025"/>
              <a:t>t</a:t>
            </a:r>
            <a:r>
              <a:rPr dirty="0" spc="-1670"/>
              <a:t>e</a:t>
            </a:r>
            <a:r>
              <a:rPr dirty="0" spc="-2620"/>
              <a:t>m</a:t>
            </a:r>
            <a:r>
              <a:rPr dirty="0" spc="-1789"/>
              <a:t>p</a:t>
            </a:r>
            <a:r>
              <a:rPr dirty="0" spc="-250"/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8472"/>
            <a:ext cx="3314699" cy="3314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3312" y="3068472"/>
            <a:ext cx="2952749" cy="3314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1" y="6804624"/>
            <a:ext cx="4305299" cy="32289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913587" y="3064572"/>
            <a:ext cx="0" cy="6496685"/>
          </a:xfrm>
          <a:custGeom>
            <a:avLst/>
            <a:gdLst/>
            <a:ahLst/>
            <a:cxnLst/>
            <a:rect l="l" t="t" r="r" b="b"/>
            <a:pathLst>
              <a:path w="0" h="6496684">
                <a:moveTo>
                  <a:pt x="0" y="6496110"/>
                </a:moveTo>
                <a:lnTo>
                  <a:pt x="0" y="0"/>
                </a:lnTo>
              </a:path>
            </a:pathLst>
          </a:custGeom>
          <a:ln w="4765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149" y="2594526"/>
            <a:ext cx="3276599" cy="3438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94621" y="2962054"/>
            <a:ext cx="2857499" cy="26955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08392" y="6925257"/>
            <a:ext cx="2628899" cy="29908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99048" y="6837616"/>
            <a:ext cx="3162299" cy="3162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707173" y="2532358"/>
            <a:ext cx="3562349" cy="3562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079240" y="7012899"/>
            <a:ext cx="2809874" cy="28098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030"/>
              <a:t>O</a:t>
            </a:r>
            <a:r>
              <a:rPr dirty="0" spc="-2900"/>
              <a:t>u</a:t>
            </a:r>
            <a:r>
              <a:rPr dirty="0" spc="-1770"/>
              <a:t>t</a:t>
            </a:r>
            <a:r>
              <a:rPr dirty="0" spc="-1660"/>
              <a:t>i</a:t>
            </a:r>
            <a:r>
              <a:rPr dirty="0" spc="-1830"/>
              <a:t>l</a:t>
            </a:r>
            <a:r>
              <a:rPr dirty="0" spc="-434"/>
              <a:t>s</a:t>
            </a:r>
            <a:r>
              <a:rPr dirty="0" spc="-3960"/>
              <a:t>/</a:t>
            </a:r>
            <a:r>
              <a:rPr dirty="0" spc="-3840"/>
              <a:t>T</a:t>
            </a:r>
            <a:r>
              <a:rPr dirty="0" spc="-2880"/>
              <a:t>e</a:t>
            </a:r>
            <a:r>
              <a:rPr dirty="0" spc="-2180"/>
              <a:t>c</a:t>
            </a:r>
            <a:r>
              <a:rPr dirty="0" spc="-2900"/>
              <a:t>hn</a:t>
            </a:r>
            <a:r>
              <a:rPr dirty="0" spc="-2730"/>
              <a:t>o</a:t>
            </a:r>
            <a:r>
              <a:rPr dirty="0" spc="-1830"/>
              <a:t>l</a:t>
            </a:r>
            <a:r>
              <a:rPr dirty="0" spc="-2730"/>
              <a:t>o</a:t>
            </a:r>
            <a:r>
              <a:rPr dirty="0" spc="-2125"/>
              <a:t>g</a:t>
            </a:r>
            <a:r>
              <a:rPr dirty="0" spc="-1660"/>
              <a:t>i</a:t>
            </a:r>
            <a:r>
              <a:rPr dirty="0" spc="-2880"/>
              <a:t>e</a:t>
            </a:r>
            <a:r>
              <a:rPr dirty="0" spc="-434"/>
              <a:t>s</a:t>
            </a:r>
            <a:r>
              <a:rPr dirty="0" spc="-1939"/>
              <a:t> </a:t>
            </a:r>
            <a:r>
              <a:rPr dirty="0" spc="-3085"/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265" y="61499"/>
            <a:ext cx="14678025" cy="867156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2655570">
              <a:lnSpc>
                <a:spcPct val="116700"/>
              </a:lnSpc>
              <a:spcBef>
                <a:spcPts val="105"/>
              </a:spcBef>
            </a:pPr>
            <a:r>
              <a:rPr dirty="0" sz="24300" spc="-4435"/>
              <a:t>P</a:t>
            </a:r>
            <a:r>
              <a:rPr dirty="0" sz="24300" spc="-2550"/>
              <a:t>l</a:t>
            </a:r>
            <a:r>
              <a:rPr dirty="0" sz="24300" spc="-3529"/>
              <a:t>a</a:t>
            </a:r>
            <a:r>
              <a:rPr dirty="0" sz="24300" spc="-3040"/>
              <a:t>c</a:t>
            </a:r>
            <a:r>
              <a:rPr dirty="0" sz="24300" spc="-4015"/>
              <a:t>e</a:t>
            </a:r>
            <a:r>
              <a:rPr dirty="0" sz="24300" spc="-2705"/>
              <a:t> </a:t>
            </a:r>
            <a:r>
              <a:rPr dirty="0" sz="24300" spc="-3529"/>
              <a:t>a</a:t>
            </a:r>
            <a:r>
              <a:rPr dirty="0" sz="24300" spc="-2705"/>
              <a:t> </a:t>
            </a:r>
            <a:r>
              <a:rPr dirty="0" sz="24300" spc="-2550"/>
              <a:t>l</a:t>
            </a:r>
            <a:r>
              <a:rPr dirty="0" sz="24300" spc="-2525"/>
              <a:t>a  </a:t>
            </a:r>
            <a:r>
              <a:rPr dirty="0" sz="24300" spc="-4300"/>
              <a:t>d</a:t>
            </a:r>
            <a:r>
              <a:rPr dirty="0" sz="24300" spc="-4015"/>
              <a:t>é</a:t>
            </a:r>
            <a:r>
              <a:rPr dirty="0" sz="24300" spc="-6315"/>
              <a:t>m</a:t>
            </a:r>
            <a:r>
              <a:rPr dirty="0" sz="24300" spc="-3804"/>
              <a:t>o</a:t>
            </a:r>
            <a:r>
              <a:rPr dirty="0" sz="24300" spc="-4040"/>
              <a:t>n</a:t>
            </a:r>
            <a:r>
              <a:rPr dirty="0" sz="24300" spc="-600"/>
              <a:t>s</a:t>
            </a:r>
            <a:r>
              <a:rPr dirty="0" sz="24300" spc="-2465"/>
              <a:t>t</a:t>
            </a:r>
            <a:r>
              <a:rPr dirty="0" sz="24300" spc="-815"/>
              <a:t>r</a:t>
            </a:r>
            <a:r>
              <a:rPr dirty="0" sz="24300" spc="-3529"/>
              <a:t>a</a:t>
            </a:r>
            <a:r>
              <a:rPr dirty="0" sz="24300" spc="-2465"/>
              <a:t>t</a:t>
            </a:r>
            <a:r>
              <a:rPr dirty="0" sz="24300" spc="-2310"/>
              <a:t>i</a:t>
            </a:r>
            <a:r>
              <a:rPr dirty="0" sz="24300" spc="-3804"/>
              <a:t>o</a:t>
            </a:r>
            <a:r>
              <a:rPr dirty="0" sz="24300" spc="-4040"/>
              <a:t>n</a:t>
            </a:r>
            <a:endParaRPr sz="24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AinTea</dc:creator>
  <cp:keywords>DAE_2DBKRfI,BAEOQbx42lg</cp:keywords>
  <dc:title>Web Game</dc:title>
  <dcterms:created xsi:type="dcterms:W3CDTF">2022-05-07T17:56:59Z</dcterms:created>
  <dcterms:modified xsi:type="dcterms:W3CDTF">2022-05-07T17:56:59Z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2022-05-07T00:00:00Z</vt:filetime>
  </property>
  <property fmtid="{D5CDD505-2E9C-101B-9397-08002B2CF9AE}" pid="3" name="Creator">
    <vt:lpwstr>Canva</vt:lpwstr>
  </property>
  <property fmtid="{D5CDD505-2E9C-101B-9397-08002B2CF9AE}" pid="4" name="LastSaved">
    <vt:filetime>2022-05-07T00:00:00Z</vt:filetime>
  </property>
</Properties>
</file>