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DF06-CC7B-AE4C-B3C9-DE3A009A2CA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85BE-6E9B-444C-809D-FFBE0B73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DF06-CC7B-AE4C-B3C9-DE3A009A2CA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85BE-6E9B-444C-809D-FFBE0B73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6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DF06-CC7B-AE4C-B3C9-DE3A009A2CA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85BE-6E9B-444C-809D-FFBE0B73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5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DF06-CC7B-AE4C-B3C9-DE3A009A2CA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85BE-6E9B-444C-809D-FFBE0B73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DF06-CC7B-AE4C-B3C9-DE3A009A2CA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85BE-6E9B-444C-809D-FFBE0B73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9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DF06-CC7B-AE4C-B3C9-DE3A009A2CA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85BE-6E9B-444C-809D-FFBE0B73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DF06-CC7B-AE4C-B3C9-DE3A009A2CA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85BE-6E9B-444C-809D-FFBE0B73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0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DF06-CC7B-AE4C-B3C9-DE3A009A2CA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85BE-6E9B-444C-809D-FFBE0B73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DF06-CC7B-AE4C-B3C9-DE3A009A2CA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85BE-6E9B-444C-809D-FFBE0B73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6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DF06-CC7B-AE4C-B3C9-DE3A009A2CA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85BE-6E9B-444C-809D-FFBE0B73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DF06-CC7B-AE4C-B3C9-DE3A009A2CA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85BE-6E9B-444C-809D-FFBE0B73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4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DF06-CC7B-AE4C-B3C9-DE3A009A2CA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85BE-6E9B-444C-809D-FFBE0B73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93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510" y="2796847"/>
            <a:ext cx="9144000" cy="997382"/>
          </a:xfrm>
        </p:spPr>
        <p:txBody>
          <a:bodyPr/>
          <a:lstStyle/>
          <a:p>
            <a:r>
              <a:rPr lang="en-US" b="1" dirty="0" smtClean="0"/>
              <a:t>RUBY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27" y="2796847"/>
            <a:ext cx="1053978" cy="9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4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Sommaire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</a:t>
            </a:r>
            <a:r>
              <a:rPr lang="en-US" dirty="0" err="1" smtClean="0"/>
              <a:t>ésentation</a:t>
            </a:r>
            <a:r>
              <a:rPr lang="en-US" dirty="0" smtClean="0"/>
              <a:t> </a:t>
            </a:r>
            <a:r>
              <a:rPr lang="en-US" dirty="0" err="1" smtClean="0"/>
              <a:t>générale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Spécificité</a:t>
            </a:r>
            <a:r>
              <a:rPr lang="en-US" dirty="0" smtClean="0"/>
              <a:t> du </a:t>
            </a:r>
            <a:r>
              <a:rPr lang="en-US" dirty="0" err="1" smtClean="0"/>
              <a:t>langage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Usages courant</a:t>
            </a:r>
          </a:p>
          <a:p>
            <a:endParaRPr lang="en-US" dirty="0" smtClean="0"/>
          </a:p>
          <a:p>
            <a:r>
              <a:rPr lang="en-US" dirty="0" err="1"/>
              <a:t>Présentation</a:t>
            </a:r>
            <a:r>
              <a:rPr lang="en-US" dirty="0"/>
              <a:t> d’un framework </a:t>
            </a:r>
            <a:r>
              <a:rPr lang="en-US" dirty="0" err="1"/>
              <a:t>populaire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Démo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45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Présentation</a:t>
            </a:r>
            <a:r>
              <a:rPr lang="en-US" b="1" dirty="0" smtClean="0"/>
              <a:t> </a:t>
            </a:r>
            <a:r>
              <a:rPr lang="en-US" b="1" dirty="0" err="1"/>
              <a:t>g</a:t>
            </a:r>
            <a:r>
              <a:rPr lang="en-US" b="1" dirty="0" err="1" smtClean="0"/>
              <a:t>énérale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27327" y="5813045"/>
            <a:ext cx="1252946" cy="834972"/>
          </a:xfrm>
        </p:spPr>
      </p:pic>
      <p:sp>
        <p:nvSpPr>
          <p:cNvPr id="6" name="TextBox 5"/>
          <p:cNvSpPr txBox="1"/>
          <p:nvPr/>
        </p:nvSpPr>
        <p:spPr>
          <a:xfrm>
            <a:off x="838200" y="2139592"/>
            <a:ext cx="9050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Langage</a:t>
            </a:r>
            <a:r>
              <a:rPr lang="en-US" sz="2400" dirty="0" smtClean="0"/>
              <a:t> de </a:t>
            </a:r>
            <a:r>
              <a:rPr lang="en-US" sz="2400" dirty="0" err="1" smtClean="0"/>
              <a:t>programmation</a:t>
            </a:r>
            <a:r>
              <a:rPr lang="en-US" sz="2400" dirty="0" smtClean="0"/>
              <a:t> </a:t>
            </a:r>
            <a:r>
              <a:rPr lang="en-US" sz="2400" dirty="0" err="1" smtClean="0"/>
              <a:t>orienté</a:t>
            </a:r>
            <a:r>
              <a:rPr lang="en-US" sz="2400" dirty="0" smtClean="0"/>
              <a:t> objet et </a:t>
            </a:r>
            <a:r>
              <a:rPr lang="en-US" sz="2400" dirty="0" err="1" smtClean="0"/>
              <a:t>interpreté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Création</a:t>
            </a:r>
            <a:r>
              <a:rPr lang="en-US" sz="2400" dirty="0" smtClean="0"/>
              <a:t> en 1995 par Yukihiro Matsumoto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Aujourd’hui</a:t>
            </a:r>
            <a:r>
              <a:rPr lang="en-US" sz="2400" dirty="0" smtClean="0"/>
              <a:t>, version 2.4.1 (22/03/17)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4289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Spécificité</a:t>
            </a:r>
            <a:r>
              <a:rPr lang="en-US" b="1" dirty="0" smtClean="0"/>
              <a:t> du </a:t>
            </a:r>
            <a:r>
              <a:rPr lang="en-US" b="1" dirty="0" err="1" smtClean="0"/>
              <a:t>langage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Syntaxe</a:t>
            </a:r>
            <a:r>
              <a:rPr lang="en-US" dirty="0" smtClean="0"/>
              <a:t> intuitive et </a:t>
            </a:r>
            <a:r>
              <a:rPr lang="en-US" dirty="0" err="1" smtClean="0"/>
              <a:t>très</a:t>
            </a:r>
            <a:r>
              <a:rPr lang="en-US" dirty="0" smtClean="0"/>
              <a:t> simple</a:t>
            </a:r>
          </a:p>
          <a:p>
            <a:endParaRPr lang="en-US" dirty="0"/>
          </a:p>
          <a:p>
            <a:r>
              <a:rPr lang="en-US" dirty="0" smtClean="0"/>
              <a:t>Tout </a:t>
            </a:r>
            <a:r>
              <a:rPr lang="en-US" dirty="0" err="1" smtClean="0"/>
              <a:t>est</a:t>
            </a:r>
            <a:r>
              <a:rPr lang="en-US" dirty="0" smtClean="0"/>
              <a:t> un objet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27327" y="5813045"/>
            <a:ext cx="1252946" cy="8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4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Usages courant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89127" cy="3987420"/>
          </a:xfrm>
        </p:spPr>
        <p:txBody>
          <a:bodyPr/>
          <a:lstStyle/>
          <a:p>
            <a:r>
              <a:rPr lang="en-US" dirty="0" err="1" smtClean="0"/>
              <a:t>Ecriture</a:t>
            </a:r>
            <a:r>
              <a:rPr lang="en-US" dirty="0" smtClean="0"/>
              <a:t> de scripts, </a:t>
            </a:r>
            <a:r>
              <a:rPr lang="en-US" dirty="0" err="1" smtClean="0"/>
              <a:t>automatisation</a:t>
            </a:r>
            <a:r>
              <a:rPr lang="en-US" dirty="0" smtClean="0"/>
              <a:t> de </a:t>
            </a:r>
            <a:r>
              <a:rPr lang="en-US" dirty="0" err="1" smtClean="0"/>
              <a:t>tâches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Développement</a:t>
            </a:r>
            <a:r>
              <a:rPr lang="en-US" dirty="0" smtClean="0"/>
              <a:t> WEB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27327" y="5813045"/>
            <a:ext cx="1252946" cy="8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0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Développement</a:t>
            </a:r>
            <a:r>
              <a:rPr lang="en-US" b="1" dirty="0" smtClean="0"/>
              <a:t> Web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framework </a:t>
            </a:r>
            <a:r>
              <a:rPr lang="en-US" dirty="0" err="1" smtClean="0"/>
              <a:t>populaire</a:t>
            </a:r>
            <a:r>
              <a:rPr lang="en-US" dirty="0" smtClean="0"/>
              <a:t> : Ruby on Rails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Exemple</a:t>
            </a:r>
            <a:r>
              <a:rPr lang="en-US" dirty="0" smtClean="0"/>
              <a:t> de sites web </a:t>
            </a:r>
            <a:r>
              <a:rPr lang="en-US" dirty="0" err="1" smtClean="0"/>
              <a:t>développés</a:t>
            </a:r>
            <a:r>
              <a:rPr lang="en-US" dirty="0" smtClean="0"/>
              <a:t> avec </a:t>
            </a:r>
            <a:r>
              <a:rPr lang="en-US" dirty="0" err="1" smtClean="0"/>
              <a:t>RoR</a:t>
            </a:r>
            <a:r>
              <a:rPr lang="en-US" dirty="0" smtClean="0"/>
              <a:t> 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798" y="1576551"/>
            <a:ext cx="633602" cy="804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1164021" cy="1552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21" y="4172217"/>
            <a:ext cx="1210181" cy="1210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42" y="4258687"/>
            <a:ext cx="2074479" cy="1037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21" y="4184382"/>
            <a:ext cx="1111545" cy="1111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83" y="4169568"/>
            <a:ext cx="1212830" cy="12128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698" y="4153337"/>
            <a:ext cx="1379178" cy="13791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21" y="4001294"/>
            <a:ext cx="3047002" cy="1524806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27327" y="5813045"/>
            <a:ext cx="1252946" cy="8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8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Scripts en Ruby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27327" y="5813045"/>
            <a:ext cx="1252946" cy="8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48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</TotalTime>
  <Words>80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RUBY</vt:lpstr>
      <vt:lpstr>Sommaire</vt:lpstr>
      <vt:lpstr>Présentation générale</vt:lpstr>
      <vt:lpstr>Spécificité du langage</vt:lpstr>
      <vt:lpstr>Usages courant </vt:lpstr>
      <vt:lpstr>Développement Web</vt:lpstr>
      <vt:lpstr>Scripts en Ruby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Aina Philippe ANDRIANARIVONY</dc:creator>
  <cp:lastModifiedBy>Aina Philippe ANDRIANARIVONY</cp:lastModifiedBy>
  <cp:revision>12</cp:revision>
  <dcterms:created xsi:type="dcterms:W3CDTF">2017-04-18T07:16:34Z</dcterms:created>
  <dcterms:modified xsi:type="dcterms:W3CDTF">2017-04-20T09:19:31Z</dcterms:modified>
</cp:coreProperties>
</file>