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55"/>
  </p:notesMasterIdLst>
  <p:sldIdLst>
    <p:sldId id="332" r:id="rId4"/>
    <p:sldId id="333" r:id="rId5"/>
    <p:sldId id="334" r:id="rId6"/>
    <p:sldId id="335" r:id="rId7"/>
    <p:sldId id="336" r:id="rId8"/>
    <p:sldId id="337" r:id="rId9"/>
    <p:sldId id="338" r:id="rId10"/>
    <p:sldId id="344" r:id="rId11"/>
    <p:sldId id="256" r:id="rId12"/>
    <p:sldId id="362" r:id="rId13"/>
    <p:sldId id="348" r:id="rId14"/>
    <p:sldId id="257" r:id="rId15"/>
    <p:sldId id="340" r:id="rId16"/>
    <p:sldId id="351" r:id="rId17"/>
    <p:sldId id="350" r:id="rId18"/>
    <p:sldId id="363" r:id="rId19"/>
    <p:sldId id="349" r:id="rId20"/>
    <p:sldId id="366" r:id="rId21"/>
    <p:sldId id="365" r:id="rId22"/>
    <p:sldId id="258" r:id="rId23"/>
    <p:sldId id="352" r:id="rId24"/>
    <p:sldId id="353" r:id="rId25"/>
    <p:sldId id="330" r:id="rId26"/>
    <p:sldId id="325" r:id="rId27"/>
    <p:sldId id="326" r:id="rId28"/>
    <p:sldId id="327" r:id="rId29"/>
    <p:sldId id="354" r:id="rId30"/>
    <p:sldId id="261" r:id="rId31"/>
    <p:sldId id="355" r:id="rId32"/>
    <p:sldId id="271" r:id="rId33"/>
    <p:sldId id="284" r:id="rId34"/>
    <p:sldId id="296" r:id="rId35"/>
    <p:sldId id="295" r:id="rId36"/>
    <p:sldId id="287" r:id="rId37"/>
    <p:sldId id="356" r:id="rId38"/>
    <p:sldId id="298" r:id="rId39"/>
    <p:sldId id="299" r:id="rId40"/>
    <p:sldId id="300" r:id="rId41"/>
    <p:sldId id="286" r:id="rId42"/>
    <p:sldId id="278" r:id="rId43"/>
    <p:sldId id="297" r:id="rId44"/>
    <p:sldId id="302" r:id="rId45"/>
    <p:sldId id="303" r:id="rId46"/>
    <p:sldId id="357" r:id="rId47"/>
    <p:sldId id="358" r:id="rId48"/>
    <p:sldId id="359" r:id="rId49"/>
    <p:sldId id="361" r:id="rId50"/>
    <p:sldId id="360" r:id="rId51"/>
    <p:sldId id="262" r:id="rId52"/>
    <p:sldId id="263" r:id="rId53"/>
    <p:sldId id="264" r:id="rId5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36"/>
    <a:srgbClr val="497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8" y="18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A40C2-CC6C-4FA5-B70C-71A7E87BBEE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54D113AE-4E4C-40FA-BB82-430C5E174D59}">
      <dgm:prSet custT="1"/>
      <dgm:spPr/>
      <dgm:t>
        <a:bodyPr/>
        <a:lstStyle/>
        <a:p>
          <a:r>
            <a:rPr lang="fr-FR" sz="1200" dirty="0">
              <a:latin typeface="Arial Black" panose="020B0A04020102020204" pitchFamily="34" charset="0"/>
            </a:rPr>
            <a:t>Base </a:t>
          </a:r>
          <a:r>
            <a:rPr lang="fr-FR" sz="1200" dirty="0" err="1">
              <a:latin typeface="Arial Black" panose="020B0A04020102020204" pitchFamily="34" charset="0"/>
            </a:rPr>
            <a:t>salary</a:t>
          </a:r>
          <a:r>
            <a:rPr lang="fr-FR" sz="1200" dirty="0">
              <a:latin typeface="Arial Black" panose="020B0A04020102020204" pitchFamily="34" charset="0"/>
            </a:rPr>
            <a:t> </a:t>
          </a:r>
        </a:p>
      </dgm:t>
    </dgm:pt>
    <dgm:pt modelId="{68B0860F-2758-4C22-AA3F-54C6FB47BDE1}" type="parTrans" cxnId="{8595CDD6-2847-4764-9F3D-B14159CA920D}">
      <dgm:prSet/>
      <dgm:spPr/>
      <dgm:t>
        <a:bodyPr/>
        <a:lstStyle/>
        <a:p>
          <a:endParaRPr lang="fr-FR" sz="2000"/>
        </a:p>
      </dgm:t>
    </dgm:pt>
    <dgm:pt modelId="{8B5F4493-3338-46AA-80A0-67233FBDF690}" type="sibTrans" cxnId="{8595CDD6-2847-4764-9F3D-B14159CA920D}">
      <dgm:prSet/>
      <dgm:spPr/>
      <dgm:t>
        <a:bodyPr/>
        <a:lstStyle/>
        <a:p>
          <a:endParaRPr lang="fr-FR" sz="2000"/>
        </a:p>
      </dgm:t>
    </dgm:pt>
    <dgm:pt modelId="{0E912F8E-E61E-4BD4-9C13-A19727442F8C}">
      <dgm:prSet custT="1"/>
      <dgm:spPr/>
      <dgm:t>
        <a:bodyPr/>
        <a:lstStyle/>
        <a:p>
          <a:r>
            <a:rPr lang="fr-FR" sz="1200" dirty="0" err="1">
              <a:latin typeface="Arial Black" panose="020B0A04020102020204" pitchFamily="34" charset="0"/>
            </a:rPr>
            <a:t>Incentive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pay</a:t>
          </a:r>
          <a:r>
            <a:rPr lang="fr-FR" sz="1200" dirty="0">
              <a:latin typeface="Arial Black" panose="020B0A04020102020204" pitchFamily="34" charset="0"/>
            </a:rPr>
            <a:t>, </a:t>
          </a:r>
          <a:r>
            <a:rPr lang="fr-FR" sz="1200" dirty="0" err="1">
              <a:latin typeface="Arial Black" panose="020B0A04020102020204" pitchFamily="34" charset="0"/>
            </a:rPr>
            <a:t>with</a:t>
          </a:r>
          <a:r>
            <a:rPr lang="fr-FR" sz="1200" dirty="0">
              <a:latin typeface="Arial Black" panose="020B0A04020102020204" pitchFamily="34" charset="0"/>
            </a:rPr>
            <a:t> a short-</a:t>
          </a:r>
          <a:r>
            <a:rPr lang="fr-FR" sz="1200" dirty="0" err="1">
              <a:latin typeface="Arial Black" panose="020B0A04020102020204" pitchFamily="34" charset="0"/>
            </a:rPr>
            <a:t>term</a:t>
          </a:r>
          <a:r>
            <a:rPr lang="fr-FR" sz="1200" dirty="0">
              <a:latin typeface="Arial Black" panose="020B0A04020102020204" pitchFamily="34" charset="0"/>
            </a:rPr>
            <a:t> focus, </a:t>
          </a:r>
          <a:r>
            <a:rPr lang="fr-FR" sz="1200" dirty="0" err="1">
              <a:latin typeface="Arial Black" panose="020B0A04020102020204" pitchFamily="34" charset="0"/>
            </a:rPr>
            <a:t>usually</a:t>
          </a:r>
          <a:r>
            <a:rPr lang="fr-FR" sz="1200" dirty="0">
              <a:latin typeface="Arial Black" panose="020B0A04020102020204" pitchFamily="34" charset="0"/>
            </a:rPr>
            <a:t> in the </a:t>
          </a:r>
          <a:r>
            <a:rPr lang="fr-FR" sz="1200" dirty="0" err="1">
              <a:latin typeface="Arial Black" panose="020B0A04020102020204" pitchFamily="34" charset="0"/>
            </a:rPr>
            <a:t>form</a:t>
          </a:r>
          <a:r>
            <a:rPr lang="fr-FR" sz="1200" dirty="0">
              <a:latin typeface="Arial Black" panose="020B0A04020102020204" pitchFamily="34" charset="0"/>
            </a:rPr>
            <a:t> of a bonus </a:t>
          </a:r>
        </a:p>
      </dgm:t>
    </dgm:pt>
    <dgm:pt modelId="{BE5A8001-6D0F-40D8-ACC6-EE8090EB5DD0}" type="parTrans" cxnId="{79A8BBAA-27C6-4A7E-A600-26EA52205D8E}">
      <dgm:prSet/>
      <dgm:spPr/>
      <dgm:t>
        <a:bodyPr/>
        <a:lstStyle/>
        <a:p>
          <a:endParaRPr lang="fr-FR" sz="2000"/>
        </a:p>
      </dgm:t>
    </dgm:pt>
    <dgm:pt modelId="{8542E3B4-F14F-4BDF-BAE8-308D330AE2B0}" type="sibTrans" cxnId="{79A8BBAA-27C6-4A7E-A600-26EA52205D8E}">
      <dgm:prSet/>
      <dgm:spPr/>
      <dgm:t>
        <a:bodyPr/>
        <a:lstStyle/>
        <a:p>
          <a:endParaRPr lang="fr-FR" sz="2000"/>
        </a:p>
      </dgm:t>
    </dgm:pt>
    <dgm:pt modelId="{CF1C5FDF-3A32-44CD-A7D6-99E9B68AAA40}">
      <dgm:prSet custT="1"/>
      <dgm:spPr/>
      <dgm:t>
        <a:bodyPr/>
        <a:lstStyle/>
        <a:p>
          <a:r>
            <a:rPr lang="fr-FR" sz="1200" dirty="0" err="1">
              <a:latin typeface="Arial Black" panose="020B0A04020102020204" pitchFamily="34" charset="0"/>
            </a:rPr>
            <a:t>Incentive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pay</a:t>
          </a:r>
          <a:r>
            <a:rPr lang="fr-FR" sz="1200" dirty="0">
              <a:latin typeface="Arial Black" panose="020B0A04020102020204" pitchFamily="34" charset="0"/>
            </a:rPr>
            <a:t>, </a:t>
          </a:r>
          <a:r>
            <a:rPr lang="fr-FR" sz="1200" dirty="0" err="1">
              <a:latin typeface="Arial Black" panose="020B0A04020102020204" pitchFamily="34" charset="0"/>
            </a:rPr>
            <a:t>with</a:t>
          </a:r>
          <a:r>
            <a:rPr lang="fr-FR" sz="1200" dirty="0">
              <a:latin typeface="Arial Black" panose="020B0A04020102020204" pitchFamily="34" charset="0"/>
            </a:rPr>
            <a:t> a long-</a:t>
          </a:r>
          <a:r>
            <a:rPr lang="fr-FR" sz="1200" dirty="0" err="1">
              <a:latin typeface="Arial Black" panose="020B0A04020102020204" pitchFamily="34" charset="0"/>
            </a:rPr>
            <a:t>term</a:t>
          </a:r>
          <a:r>
            <a:rPr lang="fr-FR" sz="1200" dirty="0">
              <a:latin typeface="Arial Black" panose="020B0A04020102020204" pitchFamily="34" charset="0"/>
            </a:rPr>
            <a:t> focus, </a:t>
          </a:r>
          <a:r>
            <a:rPr lang="fr-FR" sz="1200" dirty="0" err="1">
              <a:latin typeface="Arial Black" panose="020B0A04020102020204" pitchFamily="34" charset="0"/>
            </a:rPr>
            <a:t>usually</a:t>
          </a:r>
          <a:r>
            <a:rPr lang="fr-FR" sz="1200" dirty="0">
              <a:latin typeface="Arial Black" panose="020B0A04020102020204" pitchFamily="34" charset="0"/>
            </a:rPr>
            <a:t> in </a:t>
          </a:r>
          <a:r>
            <a:rPr lang="fr-FR" sz="1200" dirty="0" err="1">
              <a:latin typeface="Arial Black" panose="020B0A04020102020204" pitchFamily="34" charset="0"/>
            </a:rPr>
            <a:t>some</a:t>
          </a:r>
          <a:r>
            <a:rPr lang="fr-FR" sz="1200" dirty="0">
              <a:latin typeface="Arial Black" panose="020B0A04020102020204" pitchFamily="34" charset="0"/>
            </a:rPr>
            <a:t> combination of stock </a:t>
          </a:r>
          <a:r>
            <a:rPr lang="fr-FR" sz="1200" dirty="0" err="1">
              <a:latin typeface="Arial Black" panose="020B0A04020102020204" pitchFamily="34" charset="0"/>
            </a:rPr>
            <a:t>awards</a:t>
          </a:r>
          <a:r>
            <a:rPr lang="fr-FR" sz="1200" dirty="0">
              <a:latin typeface="Arial Black" panose="020B0A04020102020204" pitchFamily="34" charset="0"/>
            </a:rPr>
            <a:t>, option </a:t>
          </a:r>
          <a:r>
            <a:rPr lang="fr-FR" sz="1200" dirty="0" err="1">
              <a:latin typeface="Arial Black" panose="020B0A04020102020204" pitchFamily="34" charset="0"/>
            </a:rPr>
            <a:t>awards</a:t>
          </a:r>
          <a:r>
            <a:rPr lang="fr-FR" sz="1200" dirty="0">
              <a:latin typeface="Arial Black" panose="020B0A04020102020204" pitchFamily="34" charset="0"/>
            </a:rPr>
            <a:t>, non-</a:t>
          </a:r>
          <a:r>
            <a:rPr lang="fr-FR" sz="1200" dirty="0" err="1">
              <a:latin typeface="Arial Black" panose="020B0A04020102020204" pitchFamily="34" charset="0"/>
            </a:rPr>
            <a:t>equity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incentive</a:t>
          </a:r>
          <a:r>
            <a:rPr lang="fr-FR" sz="1200" dirty="0">
              <a:latin typeface="Arial Black" panose="020B0A04020102020204" pitchFamily="34" charset="0"/>
            </a:rPr>
            <a:t> plan compensation </a:t>
          </a:r>
        </a:p>
      </dgm:t>
    </dgm:pt>
    <dgm:pt modelId="{C05FB115-0FD5-4CB8-899A-44F95C093149}" type="parTrans" cxnId="{8DF12496-ED47-4BBF-AC63-740D776143CB}">
      <dgm:prSet/>
      <dgm:spPr/>
      <dgm:t>
        <a:bodyPr/>
        <a:lstStyle/>
        <a:p>
          <a:endParaRPr lang="fr-FR" sz="2000"/>
        </a:p>
      </dgm:t>
    </dgm:pt>
    <dgm:pt modelId="{FE90AD30-0CE3-41E1-9FFB-5D2CA7DB6882}" type="sibTrans" cxnId="{8DF12496-ED47-4BBF-AC63-740D776143CB}">
      <dgm:prSet/>
      <dgm:spPr/>
      <dgm:t>
        <a:bodyPr/>
        <a:lstStyle/>
        <a:p>
          <a:endParaRPr lang="fr-FR" sz="2000"/>
        </a:p>
      </dgm:t>
    </dgm:pt>
    <dgm:pt modelId="{E1C4AFF8-59DB-47AC-B2DF-F44AD48E6B9D}">
      <dgm:prSet custT="1"/>
      <dgm:spPr/>
      <dgm:t>
        <a:bodyPr/>
        <a:lstStyle/>
        <a:p>
          <a:r>
            <a:rPr lang="fr-FR" sz="1200" dirty="0" err="1">
              <a:latin typeface="Arial Black" panose="020B0A04020102020204" pitchFamily="34" charset="0"/>
            </a:rPr>
            <a:t>Enhanced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benefits</a:t>
          </a:r>
          <a:r>
            <a:rPr lang="fr-FR" sz="1200" dirty="0">
              <a:latin typeface="Arial Black" panose="020B0A04020102020204" pitchFamily="34" charset="0"/>
            </a:rPr>
            <a:t> package </a:t>
          </a:r>
          <a:r>
            <a:rPr lang="fr-FR" sz="1200" dirty="0" err="1">
              <a:latin typeface="Arial Black" panose="020B0A04020102020204" pitchFamily="34" charset="0"/>
            </a:rPr>
            <a:t>that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usually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includes</a:t>
          </a:r>
          <a:r>
            <a:rPr lang="fr-FR" sz="1200" dirty="0">
              <a:latin typeface="Arial Black" panose="020B0A04020102020204" pitchFamily="34" charset="0"/>
            </a:rPr>
            <a:t> a </a:t>
          </a:r>
          <a:r>
            <a:rPr lang="fr-FR" sz="1200" dirty="0" err="1">
              <a:latin typeface="Arial Black" panose="020B0A04020102020204" pitchFamily="34" charset="0"/>
            </a:rPr>
            <a:t>Supplemental</a:t>
          </a:r>
          <a:r>
            <a:rPr lang="fr-FR" sz="1200" dirty="0">
              <a:latin typeface="Arial Black" panose="020B0A04020102020204" pitchFamily="34" charset="0"/>
            </a:rPr>
            <a:t> </a:t>
          </a:r>
          <a:r>
            <a:rPr lang="fr-FR" sz="1200" dirty="0" err="1">
              <a:latin typeface="Arial Black" panose="020B0A04020102020204" pitchFamily="34" charset="0"/>
            </a:rPr>
            <a:t>Executive</a:t>
          </a:r>
          <a:r>
            <a:rPr lang="fr-FR" sz="1200" dirty="0">
              <a:latin typeface="Arial Black" panose="020B0A04020102020204" pitchFamily="34" charset="0"/>
            </a:rPr>
            <a:t> Retirement Plan (SERP</a:t>
          </a:r>
          <a:r>
            <a:rPr lang="fr-FR" sz="1200" dirty="0"/>
            <a:t>) </a:t>
          </a:r>
        </a:p>
      </dgm:t>
    </dgm:pt>
    <dgm:pt modelId="{0B36C533-3C03-4179-970D-DF81ADF4A4DC}" type="parTrans" cxnId="{6D167BE3-1935-4087-803D-E112FA051A7C}">
      <dgm:prSet/>
      <dgm:spPr/>
      <dgm:t>
        <a:bodyPr/>
        <a:lstStyle/>
        <a:p>
          <a:endParaRPr lang="fr-FR" sz="2000"/>
        </a:p>
      </dgm:t>
    </dgm:pt>
    <dgm:pt modelId="{02216EF9-1E82-4C29-83F2-FE9F99DBDA12}" type="sibTrans" cxnId="{6D167BE3-1935-4087-803D-E112FA051A7C}">
      <dgm:prSet/>
      <dgm:spPr/>
      <dgm:t>
        <a:bodyPr/>
        <a:lstStyle/>
        <a:p>
          <a:endParaRPr lang="fr-FR" sz="2000"/>
        </a:p>
      </dgm:t>
    </dgm:pt>
    <dgm:pt modelId="{EE0BC79B-80DF-4EAF-8513-E284BC9D15F7}">
      <dgm:prSet custT="1"/>
      <dgm:spPr/>
      <dgm:t>
        <a:bodyPr/>
        <a:lstStyle/>
        <a:p>
          <a:r>
            <a:rPr lang="fr-FR" sz="1200" dirty="0">
              <a:latin typeface="Arial Black" panose="020B0A04020102020204" pitchFamily="34" charset="0"/>
            </a:rPr>
            <a:t>Extra </a:t>
          </a:r>
          <a:r>
            <a:rPr lang="fr-FR" sz="1200" dirty="0" err="1">
              <a:latin typeface="Arial Black" panose="020B0A04020102020204" pitchFamily="34" charset="0"/>
            </a:rPr>
            <a:t>benefits</a:t>
          </a:r>
          <a:r>
            <a:rPr lang="fr-FR" sz="1200" dirty="0">
              <a:latin typeface="Arial Black" panose="020B0A04020102020204" pitchFamily="34" charset="0"/>
            </a:rPr>
            <a:t> and </a:t>
          </a:r>
          <a:r>
            <a:rPr lang="fr-FR" sz="1200" dirty="0" err="1">
              <a:latin typeface="Arial Black" panose="020B0A04020102020204" pitchFamily="34" charset="0"/>
            </a:rPr>
            <a:t>perquisites</a:t>
          </a:r>
          <a:r>
            <a:rPr lang="fr-FR" sz="1200" dirty="0">
              <a:latin typeface="Arial Black" panose="020B0A04020102020204" pitchFamily="34" charset="0"/>
            </a:rPr>
            <a:t>, </a:t>
          </a:r>
          <a:r>
            <a:rPr lang="fr-FR" sz="1200" dirty="0" err="1">
              <a:latin typeface="Arial Black" panose="020B0A04020102020204" pitchFamily="34" charset="0"/>
            </a:rPr>
            <a:t>such</a:t>
          </a:r>
          <a:r>
            <a:rPr lang="fr-FR" sz="1200" dirty="0">
              <a:latin typeface="Arial Black" panose="020B0A04020102020204" pitchFamily="34" charset="0"/>
            </a:rPr>
            <a:t> as cars and club </a:t>
          </a:r>
          <a:r>
            <a:rPr lang="fr-FR" sz="1200" dirty="0" err="1">
              <a:latin typeface="Arial Black" panose="020B0A04020102020204" pitchFamily="34" charset="0"/>
            </a:rPr>
            <a:t>memberships</a:t>
          </a:r>
          <a:r>
            <a:rPr lang="fr-FR" sz="1200" dirty="0">
              <a:latin typeface="Arial Black" panose="020B0A04020102020204" pitchFamily="34" charset="0"/>
            </a:rPr>
            <a:t> </a:t>
          </a:r>
        </a:p>
      </dgm:t>
    </dgm:pt>
    <dgm:pt modelId="{50C9FBC3-BDE0-46E8-9EC8-4D8F47B6C37B}" type="parTrans" cxnId="{7EF28A88-E03E-4E59-A343-FE15A3AC9D64}">
      <dgm:prSet/>
      <dgm:spPr/>
      <dgm:t>
        <a:bodyPr/>
        <a:lstStyle/>
        <a:p>
          <a:endParaRPr lang="fr-FR" sz="2000"/>
        </a:p>
      </dgm:t>
    </dgm:pt>
    <dgm:pt modelId="{3F5539B9-2ACE-46E7-93EC-E278C5218041}" type="sibTrans" cxnId="{7EF28A88-E03E-4E59-A343-FE15A3AC9D64}">
      <dgm:prSet/>
      <dgm:spPr/>
      <dgm:t>
        <a:bodyPr/>
        <a:lstStyle/>
        <a:p>
          <a:endParaRPr lang="fr-FR" sz="2000"/>
        </a:p>
      </dgm:t>
    </dgm:pt>
    <dgm:pt modelId="{73A6495E-413A-400A-8634-750D76D143F8}">
      <dgm:prSet custT="1"/>
      <dgm:spPr/>
      <dgm:t>
        <a:bodyPr/>
        <a:lstStyle/>
        <a:p>
          <a:r>
            <a:rPr lang="fr-FR" sz="1200" dirty="0" err="1">
              <a:latin typeface="Arial Black" panose="020B0A04020102020204" pitchFamily="34" charset="0"/>
            </a:rPr>
            <a:t>Deferred</a:t>
          </a:r>
          <a:r>
            <a:rPr lang="fr-FR" sz="1200" dirty="0">
              <a:latin typeface="Arial Black" panose="020B0A04020102020204" pitchFamily="34" charset="0"/>
            </a:rPr>
            <a:t> compensation </a:t>
          </a:r>
          <a:r>
            <a:rPr lang="fr-FR" sz="1200" dirty="0" err="1">
              <a:latin typeface="Arial Black" panose="020B0A04020102020204" pitchFamily="34" charset="0"/>
            </a:rPr>
            <a:t>earnings</a:t>
          </a:r>
          <a:endParaRPr lang="fr-FR" sz="1200" dirty="0">
            <a:latin typeface="Arial Black" panose="020B0A04020102020204" pitchFamily="34" charset="0"/>
          </a:endParaRPr>
        </a:p>
      </dgm:t>
    </dgm:pt>
    <dgm:pt modelId="{7C028403-58D5-4871-9866-EC6631F05B92}" type="parTrans" cxnId="{51B0FBD8-A9AD-4694-A491-6294F9F875AE}">
      <dgm:prSet/>
      <dgm:spPr/>
      <dgm:t>
        <a:bodyPr/>
        <a:lstStyle/>
        <a:p>
          <a:endParaRPr lang="fr-FR" sz="2000"/>
        </a:p>
      </dgm:t>
    </dgm:pt>
    <dgm:pt modelId="{4E757F1E-89A4-4FC8-B1DD-80A550C72C45}" type="sibTrans" cxnId="{51B0FBD8-A9AD-4694-A491-6294F9F875AE}">
      <dgm:prSet/>
      <dgm:spPr/>
      <dgm:t>
        <a:bodyPr/>
        <a:lstStyle/>
        <a:p>
          <a:endParaRPr lang="fr-FR" sz="2000"/>
        </a:p>
      </dgm:t>
    </dgm:pt>
    <dgm:pt modelId="{A1F5733F-CECD-444C-BCE0-BC358DDBD827}" type="pres">
      <dgm:prSet presAssocID="{B3AA40C2-CC6C-4FA5-B70C-71A7E87BBEE4}" presName="linearFlow" presStyleCnt="0">
        <dgm:presLayoutVars>
          <dgm:dir/>
          <dgm:resizeHandles val="exact"/>
        </dgm:presLayoutVars>
      </dgm:prSet>
      <dgm:spPr/>
    </dgm:pt>
    <dgm:pt modelId="{01F15B62-3E68-4BC6-951C-8D0ADD65F7BE}" type="pres">
      <dgm:prSet presAssocID="{54D113AE-4E4C-40FA-BB82-430C5E174D59}" presName="composite" presStyleCnt="0"/>
      <dgm:spPr/>
    </dgm:pt>
    <dgm:pt modelId="{FE7B85CE-E721-4194-A428-85F7AB59A7CF}" type="pres">
      <dgm:prSet presAssocID="{54D113AE-4E4C-40FA-BB82-430C5E174D59}" presName="imgShp" presStyleLbl="fgImgPlace1" presStyleIdx="0" presStyleCnt="6"/>
      <dgm:spPr/>
    </dgm:pt>
    <dgm:pt modelId="{0A2FC466-390C-4E0D-8BE1-4623F527DA89}" type="pres">
      <dgm:prSet presAssocID="{54D113AE-4E4C-40FA-BB82-430C5E174D59}" presName="txShp" presStyleLbl="node1" presStyleIdx="0" presStyleCnt="6">
        <dgm:presLayoutVars>
          <dgm:bulletEnabled val="1"/>
        </dgm:presLayoutVars>
      </dgm:prSet>
      <dgm:spPr/>
    </dgm:pt>
    <dgm:pt modelId="{4AA788CF-2A1A-4E3A-9986-5918718C5B0F}" type="pres">
      <dgm:prSet presAssocID="{8B5F4493-3338-46AA-80A0-67233FBDF690}" presName="spacing" presStyleCnt="0"/>
      <dgm:spPr/>
    </dgm:pt>
    <dgm:pt modelId="{5350458C-F63A-4900-A263-7395DFD4200F}" type="pres">
      <dgm:prSet presAssocID="{0E912F8E-E61E-4BD4-9C13-A19727442F8C}" presName="composite" presStyleCnt="0"/>
      <dgm:spPr/>
    </dgm:pt>
    <dgm:pt modelId="{0F0B2BA5-29DE-458E-B284-82BD5B632C23}" type="pres">
      <dgm:prSet presAssocID="{0E912F8E-E61E-4BD4-9C13-A19727442F8C}" presName="imgShp" presStyleLbl="fgImgPlace1" presStyleIdx="1" presStyleCnt="6"/>
      <dgm:spPr/>
    </dgm:pt>
    <dgm:pt modelId="{D92D4252-5C2E-4C90-801C-C1840613EE95}" type="pres">
      <dgm:prSet presAssocID="{0E912F8E-E61E-4BD4-9C13-A19727442F8C}" presName="txShp" presStyleLbl="node1" presStyleIdx="1" presStyleCnt="6">
        <dgm:presLayoutVars>
          <dgm:bulletEnabled val="1"/>
        </dgm:presLayoutVars>
      </dgm:prSet>
      <dgm:spPr/>
    </dgm:pt>
    <dgm:pt modelId="{BCC1D242-6B46-4A8A-A75F-9C59E075A3BB}" type="pres">
      <dgm:prSet presAssocID="{8542E3B4-F14F-4BDF-BAE8-308D330AE2B0}" presName="spacing" presStyleCnt="0"/>
      <dgm:spPr/>
    </dgm:pt>
    <dgm:pt modelId="{8B4500C3-3CCF-4BAA-91AF-1BD2FC34EF87}" type="pres">
      <dgm:prSet presAssocID="{CF1C5FDF-3A32-44CD-A7D6-99E9B68AAA40}" presName="composite" presStyleCnt="0"/>
      <dgm:spPr/>
    </dgm:pt>
    <dgm:pt modelId="{624D2C9F-BDEA-49BC-89BA-BDD103FDCDD3}" type="pres">
      <dgm:prSet presAssocID="{CF1C5FDF-3A32-44CD-A7D6-99E9B68AAA40}" presName="imgShp" presStyleLbl="fgImgPlace1" presStyleIdx="2" presStyleCnt="6"/>
      <dgm:spPr/>
    </dgm:pt>
    <dgm:pt modelId="{697BAA85-42B6-4ED0-8CA3-ED0C0A34578D}" type="pres">
      <dgm:prSet presAssocID="{CF1C5FDF-3A32-44CD-A7D6-99E9B68AAA40}" presName="txShp" presStyleLbl="node1" presStyleIdx="2" presStyleCnt="6">
        <dgm:presLayoutVars>
          <dgm:bulletEnabled val="1"/>
        </dgm:presLayoutVars>
      </dgm:prSet>
      <dgm:spPr/>
    </dgm:pt>
    <dgm:pt modelId="{529F4590-F398-4DE9-876E-460A3F418207}" type="pres">
      <dgm:prSet presAssocID="{FE90AD30-0CE3-41E1-9FFB-5D2CA7DB6882}" presName="spacing" presStyleCnt="0"/>
      <dgm:spPr/>
    </dgm:pt>
    <dgm:pt modelId="{2542C975-D3D0-4445-8228-B81E183889EF}" type="pres">
      <dgm:prSet presAssocID="{E1C4AFF8-59DB-47AC-B2DF-F44AD48E6B9D}" presName="composite" presStyleCnt="0"/>
      <dgm:spPr/>
    </dgm:pt>
    <dgm:pt modelId="{5B61B36C-9A7B-44C8-BA06-336AD85179C6}" type="pres">
      <dgm:prSet presAssocID="{E1C4AFF8-59DB-47AC-B2DF-F44AD48E6B9D}" presName="imgShp" presStyleLbl="fgImgPlace1" presStyleIdx="3" presStyleCnt="6"/>
      <dgm:spPr/>
    </dgm:pt>
    <dgm:pt modelId="{1A20B131-6CDD-4852-B968-92CA19182D3B}" type="pres">
      <dgm:prSet presAssocID="{E1C4AFF8-59DB-47AC-B2DF-F44AD48E6B9D}" presName="txShp" presStyleLbl="node1" presStyleIdx="3" presStyleCnt="6">
        <dgm:presLayoutVars>
          <dgm:bulletEnabled val="1"/>
        </dgm:presLayoutVars>
      </dgm:prSet>
      <dgm:spPr/>
    </dgm:pt>
    <dgm:pt modelId="{04485DE4-6048-4412-924E-3988C720CA4F}" type="pres">
      <dgm:prSet presAssocID="{02216EF9-1E82-4C29-83F2-FE9F99DBDA12}" presName="spacing" presStyleCnt="0"/>
      <dgm:spPr/>
    </dgm:pt>
    <dgm:pt modelId="{63C73C80-9C6F-4B71-BE70-F88B2BBF2E37}" type="pres">
      <dgm:prSet presAssocID="{EE0BC79B-80DF-4EAF-8513-E284BC9D15F7}" presName="composite" presStyleCnt="0"/>
      <dgm:spPr/>
    </dgm:pt>
    <dgm:pt modelId="{24E5C7D3-919F-464B-B9DB-1623E24E9F77}" type="pres">
      <dgm:prSet presAssocID="{EE0BC79B-80DF-4EAF-8513-E284BC9D15F7}" presName="imgShp" presStyleLbl="fgImgPlace1" presStyleIdx="4" presStyleCnt="6"/>
      <dgm:spPr/>
    </dgm:pt>
    <dgm:pt modelId="{6205C008-BDD7-4B41-8843-814CA909A774}" type="pres">
      <dgm:prSet presAssocID="{EE0BC79B-80DF-4EAF-8513-E284BC9D15F7}" presName="txShp" presStyleLbl="node1" presStyleIdx="4" presStyleCnt="6">
        <dgm:presLayoutVars>
          <dgm:bulletEnabled val="1"/>
        </dgm:presLayoutVars>
      </dgm:prSet>
      <dgm:spPr/>
    </dgm:pt>
    <dgm:pt modelId="{6FF1578B-A95A-42A0-9AA4-D2A5500F1E3D}" type="pres">
      <dgm:prSet presAssocID="{3F5539B9-2ACE-46E7-93EC-E278C5218041}" presName="spacing" presStyleCnt="0"/>
      <dgm:spPr/>
    </dgm:pt>
    <dgm:pt modelId="{A1C4C94B-66A8-429F-B485-535BD53B661F}" type="pres">
      <dgm:prSet presAssocID="{73A6495E-413A-400A-8634-750D76D143F8}" presName="composite" presStyleCnt="0"/>
      <dgm:spPr/>
    </dgm:pt>
    <dgm:pt modelId="{69F0931F-8BBE-4A13-A30E-A672F696F45C}" type="pres">
      <dgm:prSet presAssocID="{73A6495E-413A-400A-8634-750D76D143F8}" presName="imgShp" presStyleLbl="fgImgPlace1" presStyleIdx="5" presStyleCnt="6"/>
      <dgm:spPr/>
    </dgm:pt>
    <dgm:pt modelId="{DB0B0589-8D9A-4A55-AE70-EA964FD7D399}" type="pres">
      <dgm:prSet presAssocID="{73A6495E-413A-400A-8634-750D76D143F8}" presName="txShp" presStyleLbl="node1" presStyleIdx="5" presStyleCnt="6">
        <dgm:presLayoutVars>
          <dgm:bulletEnabled val="1"/>
        </dgm:presLayoutVars>
      </dgm:prSet>
      <dgm:spPr/>
    </dgm:pt>
  </dgm:ptLst>
  <dgm:cxnLst>
    <dgm:cxn modelId="{68286135-D661-449A-B702-A68E1A81C91B}" type="presOf" srcId="{E1C4AFF8-59DB-47AC-B2DF-F44AD48E6B9D}" destId="{1A20B131-6CDD-4852-B968-92CA19182D3B}" srcOrd="0" destOrd="0" presId="urn:microsoft.com/office/officeart/2005/8/layout/vList3"/>
    <dgm:cxn modelId="{C7C53E3B-8F74-4E55-B499-4746E4011214}" type="presOf" srcId="{CF1C5FDF-3A32-44CD-A7D6-99E9B68AAA40}" destId="{697BAA85-42B6-4ED0-8CA3-ED0C0A34578D}" srcOrd="0" destOrd="0" presId="urn:microsoft.com/office/officeart/2005/8/layout/vList3"/>
    <dgm:cxn modelId="{7F3F8F3C-CAE2-48D1-A3F1-63629D6E665E}" type="presOf" srcId="{B3AA40C2-CC6C-4FA5-B70C-71A7E87BBEE4}" destId="{A1F5733F-CECD-444C-BCE0-BC358DDBD827}" srcOrd="0" destOrd="0" presId="urn:microsoft.com/office/officeart/2005/8/layout/vList3"/>
    <dgm:cxn modelId="{C2A9445A-627F-4528-AB25-6B4462B8857D}" type="presOf" srcId="{54D113AE-4E4C-40FA-BB82-430C5E174D59}" destId="{0A2FC466-390C-4E0D-8BE1-4623F527DA89}" srcOrd="0" destOrd="0" presId="urn:microsoft.com/office/officeart/2005/8/layout/vList3"/>
    <dgm:cxn modelId="{7EF28A88-E03E-4E59-A343-FE15A3AC9D64}" srcId="{B3AA40C2-CC6C-4FA5-B70C-71A7E87BBEE4}" destId="{EE0BC79B-80DF-4EAF-8513-E284BC9D15F7}" srcOrd="4" destOrd="0" parTransId="{50C9FBC3-BDE0-46E8-9EC8-4D8F47B6C37B}" sibTransId="{3F5539B9-2ACE-46E7-93EC-E278C5218041}"/>
    <dgm:cxn modelId="{8DF12496-ED47-4BBF-AC63-740D776143CB}" srcId="{B3AA40C2-CC6C-4FA5-B70C-71A7E87BBEE4}" destId="{CF1C5FDF-3A32-44CD-A7D6-99E9B68AAA40}" srcOrd="2" destOrd="0" parTransId="{C05FB115-0FD5-4CB8-899A-44F95C093149}" sibTransId="{FE90AD30-0CE3-41E1-9FFB-5D2CA7DB6882}"/>
    <dgm:cxn modelId="{79A8BBAA-27C6-4A7E-A600-26EA52205D8E}" srcId="{B3AA40C2-CC6C-4FA5-B70C-71A7E87BBEE4}" destId="{0E912F8E-E61E-4BD4-9C13-A19727442F8C}" srcOrd="1" destOrd="0" parTransId="{BE5A8001-6D0F-40D8-ACC6-EE8090EB5DD0}" sibTransId="{8542E3B4-F14F-4BDF-BAE8-308D330AE2B0}"/>
    <dgm:cxn modelId="{DD1DAEB7-8CF2-47CA-9F3A-9DD89E5D0A09}" type="presOf" srcId="{0E912F8E-E61E-4BD4-9C13-A19727442F8C}" destId="{D92D4252-5C2E-4C90-801C-C1840613EE95}" srcOrd="0" destOrd="0" presId="urn:microsoft.com/office/officeart/2005/8/layout/vList3"/>
    <dgm:cxn modelId="{150109BC-7B0B-413F-8C6A-21BE88A77244}" type="presOf" srcId="{73A6495E-413A-400A-8634-750D76D143F8}" destId="{DB0B0589-8D9A-4A55-AE70-EA964FD7D399}" srcOrd="0" destOrd="0" presId="urn:microsoft.com/office/officeart/2005/8/layout/vList3"/>
    <dgm:cxn modelId="{0B9E24D6-D96A-4A90-AE60-26F61F26A541}" type="presOf" srcId="{EE0BC79B-80DF-4EAF-8513-E284BC9D15F7}" destId="{6205C008-BDD7-4B41-8843-814CA909A774}" srcOrd="0" destOrd="0" presId="urn:microsoft.com/office/officeart/2005/8/layout/vList3"/>
    <dgm:cxn modelId="{8595CDD6-2847-4764-9F3D-B14159CA920D}" srcId="{B3AA40C2-CC6C-4FA5-B70C-71A7E87BBEE4}" destId="{54D113AE-4E4C-40FA-BB82-430C5E174D59}" srcOrd="0" destOrd="0" parTransId="{68B0860F-2758-4C22-AA3F-54C6FB47BDE1}" sibTransId="{8B5F4493-3338-46AA-80A0-67233FBDF690}"/>
    <dgm:cxn modelId="{51B0FBD8-A9AD-4694-A491-6294F9F875AE}" srcId="{B3AA40C2-CC6C-4FA5-B70C-71A7E87BBEE4}" destId="{73A6495E-413A-400A-8634-750D76D143F8}" srcOrd="5" destOrd="0" parTransId="{7C028403-58D5-4871-9866-EC6631F05B92}" sibTransId="{4E757F1E-89A4-4FC8-B1DD-80A550C72C45}"/>
    <dgm:cxn modelId="{6D167BE3-1935-4087-803D-E112FA051A7C}" srcId="{B3AA40C2-CC6C-4FA5-B70C-71A7E87BBEE4}" destId="{E1C4AFF8-59DB-47AC-B2DF-F44AD48E6B9D}" srcOrd="3" destOrd="0" parTransId="{0B36C533-3C03-4179-970D-DF81ADF4A4DC}" sibTransId="{02216EF9-1E82-4C29-83F2-FE9F99DBDA12}"/>
    <dgm:cxn modelId="{EF6DFD7C-8AB0-426C-A88E-0158E08A9CD5}" type="presParOf" srcId="{A1F5733F-CECD-444C-BCE0-BC358DDBD827}" destId="{01F15B62-3E68-4BC6-951C-8D0ADD65F7BE}" srcOrd="0" destOrd="0" presId="urn:microsoft.com/office/officeart/2005/8/layout/vList3"/>
    <dgm:cxn modelId="{5EE8CD3C-8E2D-40A9-82DB-2CE0F0FDF588}" type="presParOf" srcId="{01F15B62-3E68-4BC6-951C-8D0ADD65F7BE}" destId="{FE7B85CE-E721-4194-A428-85F7AB59A7CF}" srcOrd="0" destOrd="0" presId="urn:microsoft.com/office/officeart/2005/8/layout/vList3"/>
    <dgm:cxn modelId="{8A5E01D1-BB26-43C2-9CF0-89CC9DBA5B73}" type="presParOf" srcId="{01F15B62-3E68-4BC6-951C-8D0ADD65F7BE}" destId="{0A2FC466-390C-4E0D-8BE1-4623F527DA89}" srcOrd="1" destOrd="0" presId="urn:microsoft.com/office/officeart/2005/8/layout/vList3"/>
    <dgm:cxn modelId="{2D85C4E6-BA39-41C1-930A-55A0D44BCC83}" type="presParOf" srcId="{A1F5733F-CECD-444C-BCE0-BC358DDBD827}" destId="{4AA788CF-2A1A-4E3A-9986-5918718C5B0F}" srcOrd="1" destOrd="0" presId="urn:microsoft.com/office/officeart/2005/8/layout/vList3"/>
    <dgm:cxn modelId="{17F73C0A-5734-40E6-B8F4-37182A2563DE}" type="presParOf" srcId="{A1F5733F-CECD-444C-BCE0-BC358DDBD827}" destId="{5350458C-F63A-4900-A263-7395DFD4200F}" srcOrd="2" destOrd="0" presId="urn:microsoft.com/office/officeart/2005/8/layout/vList3"/>
    <dgm:cxn modelId="{72360814-7BC1-4AAB-B7C8-94302ADAB9B9}" type="presParOf" srcId="{5350458C-F63A-4900-A263-7395DFD4200F}" destId="{0F0B2BA5-29DE-458E-B284-82BD5B632C23}" srcOrd="0" destOrd="0" presId="urn:microsoft.com/office/officeart/2005/8/layout/vList3"/>
    <dgm:cxn modelId="{A051BCCC-27EF-4AB7-B55B-869A1D9A15E7}" type="presParOf" srcId="{5350458C-F63A-4900-A263-7395DFD4200F}" destId="{D92D4252-5C2E-4C90-801C-C1840613EE95}" srcOrd="1" destOrd="0" presId="urn:microsoft.com/office/officeart/2005/8/layout/vList3"/>
    <dgm:cxn modelId="{1884570F-CFAD-45F6-A376-1F37307B0371}" type="presParOf" srcId="{A1F5733F-CECD-444C-BCE0-BC358DDBD827}" destId="{BCC1D242-6B46-4A8A-A75F-9C59E075A3BB}" srcOrd="3" destOrd="0" presId="urn:microsoft.com/office/officeart/2005/8/layout/vList3"/>
    <dgm:cxn modelId="{3C6AC905-A83B-49AA-B308-E96111D1833F}" type="presParOf" srcId="{A1F5733F-CECD-444C-BCE0-BC358DDBD827}" destId="{8B4500C3-3CCF-4BAA-91AF-1BD2FC34EF87}" srcOrd="4" destOrd="0" presId="urn:microsoft.com/office/officeart/2005/8/layout/vList3"/>
    <dgm:cxn modelId="{537CF10C-4980-4D46-A24E-351F4DDDA7E4}" type="presParOf" srcId="{8B4500C3-3CCF-4BAA-91AF-1BD2FC34EF87}" destId="{624D2C9F-BDEA-49BC-89BA-BDD103FDCDD3}" srcOrd="0" destOrd="0" presId="urn:microsoft.com/office/officeart/2005/8/layout/vList3"/>
    <dgm:cxn modelId="{775A7CF8-422B-4920-9AB2-C4F1BBD21139}" type="presParOf" srcId="{8B4500C3-3CCF-4BAA-91AF-1BD2FC34EF87}" destId="{697BAA85-42B6-4ED0-8CA3-ED0C0A34578D}" srcOrd="1" destOrd="0" presId="urn:microsoft.com/office/officeart/2005/8/layout/vList3"/>
    <dgm:cxn modelId="{DB961A96-7AA6-4BD9-803A-357DAC3E7F8E}" type="presParOf" srcId="{A1F5733F-CECD-444C-BCE0-BC358DDBD827}" destId="{529F4590-F398-4DE9-876E-460A3F418207}" srcOrd="5" destOrd="0" presId="urn:microsoft.com/office/officeart/2005/8/layout/vList3"/>
    <dgm:cxn modelId="{16551B1C-E919-46DE-B3E4-23F17AC28BBA}" type="presParOf" srcId="{A1F5733F-CECD-444C-BCE0-BC358DDBD827}" destId="{2542C975-D3D0-4445-8228-B81E183889EF}" srcOrd="6" destOrd="0" presId="urn:microsoft.com/office/officeart/2005/8/layout/vList3"/>
    <dgm:cxn modelId="{180F37AB-BB4C-4220-92FA-F98BEBD864DC}" type="presParOf" srcId="{2542C975-D3D0-4445-8228-B81E183889EF}" destId="{5B61B36C-9A7B-44C8-BA06-336AD85179C6}" srcOrd="0" destOrd="0" presId="urn:microsoft.com/office/officeart/2005/8/layout/vList3"/>
    <dgm:cxn modelId="{2E2C469C-6143-46CE-950E-C93F46168E8C}" type="presParOf" srcId="{2542C975-D3D0-4445-8228-B81E183889EF}" destId="{1A20B131-6CDD-4852-B968-92CA19182D3B}" srcOrd="1" destOrd="0" presId="urn:microsoft.com/office/officeart/2005/8/layout/vList3"/>
    <dgm:cxn modelId="{2E5E7D30-3A68-4974-BC80-3CEFF5A5BF0D}" type="presParOf" srcId="{A1F5733F-CECD-444C-BCE0-BC358DDBD827}" destId="{04485DE4-6048-4412-924E-3988C720CA4F}" srcOrd="7" destOrd="0" presId="urn:microsoft.com/office/officeart/2005/8/layout/vList3"/>
    <dgm:cxn modelId="{2DDE463B-9BE0-415B-8BC0-B09632C9038A}" type="presParOf" srcId="{A1F5733F-CECD-444C-BCE0-BC358DDBD827}" destId="{63C73C80-9C6F-4B71-BE70-F88B2BBF2E37}" srcOrd="8" destOrd="0" presId="urn:microsoft.com/office/officeart/2005/8/layout/vList3"/>
    <dgm:cxn modelId="{4A13BA55-C8C3-40EF-B457-053F58EE0C50}" type="presParOf" srcId="{63C73C80-9C6F-4B71-BE70-F88B2BBF2E37}" destId="{24E5C7D3-919F-464B-B9DB-1623E24E9F77}" srcOrd="0" destOrd="0" presId="urn:microsoft.com/office/officeart/2005/8/layout/vList3"/>
    <dgm:cxn modelId="{D643FABC-1E8A-4D7F-BCD7-0EE419F5103B}" type="presParOf" srcId="{63C73C80-9C6F-4B71-BE70-F88B2BBF2E37}" destId="{6205C008-BDD7-4B41-8843-814CA909A774}" srcOrd="1" destOrd="0" presId="urn:microsoft.com/office/officeart/2005/8/layout/vList3"/>
    <dgm:cxn modelId="{0F1930E7-A483-4879-A63E-5DF8D72781D7}" type="presParOf" srcId="{A1F5733F-CECD-444C-BCE0-BC358DDBD827}" destId="{6FF1578B-A95A-42A0-9AA4-D2A5500F1E3D}" srcOrd="9" destOrd="0" presId="urn:microsoft.com/office/officeart/2005/8/layout/vList3"/>
    <dgm:cxn modelId="{2E7B809E-AA4B-4045-AC78-2871F856022A}" type="presParOf" srcId="{A1F5733F-CECD-444C-BCE0-BC358DDBD827}" destId="{A1C4C94B-66A8-429F-B485-535BD53B661F}" srcOrd="10" destOrd="0" presId="urn:microsoft.com/office/officeart/2005/8/layout/vList3"/>
    <dgm:cxn modelId="{64F77039-AA3E-45A3-89D9-86171804B79B}" type="presParOf" srcId="{A1C4C94B-66A8-429F-B485-535BD53B661F}" destId="{69F0931F-8BBE-4A13-A30E-A672F696F45C}" srcOrd="0" destOrd="0" presId="urn:microsoft.com/office/officeart/2005/8/layout/vList3"/>
    <dgm:cxn modelId="{4EFFCE8A-20F1-4A5D-9CB1-A016DE636FE7}" type="presParOf" srcId="{A1C4C94B-66A8-429F-B485-535BD53B661F}" destId="{DB0B0589-8D9A-4A55-AE70-EA964FD7D3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FC466-390C-4E0D-8BE1-4623F527DA89}">
      <dsp:nvSpPr>
        <dsp:cNvPr id="0" name=""/>
        <dsp:cNvSpPr/>
      </dsp:nvSpPr>
      <dsp:spPr>
        <a:xfrm rot="10800000">
          <a:off x="1721375" y="1581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Black" panose="020B0A04020102020204" pitchFamily="34" charset="0"/>
            </a:rPr>
            <a:t>Base </a:t>
          </a:r>
          <a:r>
            <a:rPr lang="fr-FR" sz="1200" kern="1200" dirty="0" err="1">
              <a:latin typeface="Arial Black" panose="020B0A04020102020204" pitchFamily="34" charset="0"/>
            </a:rPr>
            <a:t>salary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</a:p>
      </dsp:txBody>
      <dsp:txXfrm rot="10800000">
        <a:off x="1866458" y="1581"/>
        <a:ext cx="6113032" cy="580334"/>
      </dsp:txXfrm>
    </dsp:sp>
    <dsp:sp modelId="{FE7B85CE-E721-4194-A428-85F7AB59A7CF}">
      <dsp:nvSpPr>
        <dsp:cNvPr id="0" name=""/>
        <dsp:cNvSpPr/>
      </dsp:nvSpPr>
      <dsp:spPr>
        <a:xfrm>
          <a:off x="1431208" y="1581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2D4252-5C2E-4C90-801C-C1840613EE95}">
      <dsp:nvSpPr>
        <dsp:cNvPr id="0" name=""/>
        <dsp:cNvSpPr/>
      </dsp:nvSpPr>
      <dsp:spPr>
        <a:xfrm rot="10800000">
          <a:off x="1721375" y="755149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Arial Black" panose="020B0A04020102020204" pitchFamily="34" charset="0"/>
            </a:rPr>
            <a:t>Incentive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pay</a:t>
          </a:r>
          <a:r>
            <a:rPr lang="fr-FR" sz="1200" kern="1200" dirty="0">
              <a:latin typeface="Arial Black" panose="020B0A04020102020204" pitchFamily="34" charset="0"/>
            </a:rPr>
            <a:t>, </a:t>
          </a:r>
          <a:r>
            <a:rPr lang="fr-FR" sz="1200" kern="1200" dirty="0" err="1">
              <a:latin typeface="Arial Black" panose="020B0A04020102020204" pitchFamily="34" charset="0"/>
            </a:rPr>
            <a:t>with</a:t>
          </a:r>
          <a:r>
            <a:rPr lang="fr-FR" sz="1200" kern="1200" dirty="0">
              <a:latin typeface="Arial Black" panose="020B0A04020102020204" pitchFamily="34" charset="0"/>
            </a:rPr>
            <a:t> a short-</a:t>
          </a:r>
          <a:r>
            <a:rPr lang="fr-FR" sz="1200" kern="1200" dirty="0" err="1">
              <a:latin typeface="Arial Black" panose="020B0A04020102020204" pitchFamily="34" charset="0"/>
            </a:rPr>
            <a:t>term</a:t>
          </a:r>
          <a:r>
            <a:rPr lang="fr-FR" sz="1200" kern="1200" dirty="0">
              <a:latin typeface="Arial Black" panose="020B0A04020102020204" pitchFamily="34" charset="0"/>
            </a:rPr>
            <a:t> focus, </a:t>
          </a:r>
          <a:r>
            <a:rPr lang="fr-FR" sz="1200" kern="1200" dirty="0" err="1">
              <a:latin typeface="Arial Black" panose="020B0A04020102020204" pitchFamily="34" charset="0"/>
            </a:rPr>
            <a:t>usually</a:t>
          </a:r>
          <a:r>
            <a:rPr lang="fr-FR" sz="1200" kern="1200" dirty="0">
              <a:latin typeface="Arial Black" panose="020B0A04020102020204" pitchFamily="34" charset="0"/>
            </a:rPr>
            <a:t> in the </a:t>
          </a:r>
          <a:r>
            <a:rPr lang="fr-FR" sz="1200" kern="1200" dirty="0" err="1">
              <a:latin typeface="Arial Black" panose="020B0A04020102020204" pitchFamily="34" charset="0"/>
            </a:rPr>
            <a:t>form</a:t>
          </a:r>
          <a:r>
            <a:rPr lang="fr-FR" sz="1200" kern="1200" dirty="0">
              <a:latin typeface="Arial Black" panose="020B0A04020102020204" pitchFamily="34" charset="0"/>
            </a:rPr>
            <a:t> of a bonus </a:t>
          </a:r>
        </a:p>
      </dsp:txBody>
      <dsp:txXfrm rot="10800000">
        <a:off x="1866458" y="755149"/>
        <a:ext cx="6113032" cy="580334"/>
      </dsp:txXfrm>
    </dsp:sp>
    <dsp:sp modelId="{0F0B2BA5-29DE-458E-B284-82BD5B632C23}">
      <dsp:nvSpPr>
        <dsp:cNvPr id="0" name=""/>
        <dsp:cNvSpPr/>
      </dsp:nvSpPr>
      <dsp:spPr>
        <a:xfrm>
          <a:off x="1431208" y="755149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BAA85-42B6-4ED0-8CA3-ED0C0A34578D}">
      <dsp:nvSpPr>
        <dsp:cNvPr id="0" name=""/>
        <dsp:cNvSpPr/>
      </dsp:nvSpPr>
      <dsp:spPr>
        <a:xfrm rot="10800000">
          <a:off x="1721375" y="1508717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Arial Black" panose="020B0A04020102020204" pitchFamily="34" charset="0"/>
            </a:rPr>
            <a:t>Incentive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pay</a:t>
          </a:r>
          <a:r>
            <a:rPr lang="fr-FR" sz="1200" kern="1200" dirty="0">
              <a:latin typeface="Arial Black" panose="020B0A04020102020204" pitchFamily="34" charset="0"/>
            </a:rPr>
            <a:t>, </a:t>
          </a:r>
          <a:r>
            <a:rPr lang="fr-FR" sz="1200" kern="1200" dirty="0" err="1">
              <a:latin typeface="Arial Black" panose="020B0A04020102020204" pitchFamily="34" charset="0"/>
            </a:rPr>
            <a:t>with</a:t>
          </a:r>
          <a:r>
            <a:rPr lang="fr-FR" sz="1200" kern="1200" dirty="0">
              <a:latin typeface="Arial Black" panose="020B0A04020102020204" pitchFamily="34" charset="0"/>
            </a:rPr>
            <a:t> a long-</a:t>
          </a:r>
          <a:r>
            <a:rPr lang="fr-FR" sz="1200" kern="1200" dirty="0" err="1">
              <a:latin typeface="Arial Black" panose="020B0A04020102020204" pitchFamily="34" charset="0"/>
            </a:rPr>
            <a:t>term</a:t>
          </a:r>
          <a:r>
            <a:rPr lang="fr-FR" sz="1200" kern="1200" dirty="0">
              <a:latin typeface="Arial Black" panose="020B0A04020102020204" pitchFamily="34" charset="0"/>
            </a:rPr>
            <a:t> focus, </a:t>
          </a:r>
          <a:r>
            <a:rPr lang="fr-FR" sz="1200" kern="1200" dirty="0" err="1">
              <a:latin typeface="Arial Black" panose="020B0A04020102020204" pitchFamily="34" charset="0"/>
            </a:rPr>
            <a:t>usually</a:t>
          </a:r>
          <a:r>
            <a:rPr lang="fr-FR" sz="1200" kern="1200" dirty="0">
              <a:latin typeface="Arial Black" panose="020B0A04020102020204" pitchFamily="34" charset="0"/>
            </a:rPr>
            <a:t> in </a:t>
          </a:r>
          <a:r>
            <a:rPr lang="fr-FR" sz="1200" kern="1200" dirty="0" err="1">
              <a:latin typeface="Arial Black" panose="020B0A04020102020204" pitchFamily="34" charset="0"/>
            </a:rPr>
            <a:t>some</a:t>
          </a:r>
          <a:r>
            <a:rPr lang="fr-FR" sz="1200" kern="1200" dirty="0">
              <a:latin typeface="Arial Black" panose="020B0A04020102020204" pitchFamily="34" charset="0"/>
            </a:rPr>
            <a:t> combination of stock </a:t>
          </a:r>
          <a:r>
            <a:rPr lang="fr-FR" sz="1200" kern="1200" dirty="0" err="1">
              <a:latin typeface="Arial Black" panose="020B0A04020102020204" pitchFamily="34" charset="0"/>
            </a:rPr>
            <a:t>awards</a:t>
          </a:r>
          <a:r>
            <a:rPr lang="fr-FR" sz="1200" kern="1200" dirty="0">
              <a:latin typeface="Arial Black" panose="020B0A04020102020204" pitchFamily="34" charset="0"/>
            </a:rPr>
            <a:t>, option </a:t>
          </a:r>
          <a:r>
            <a:rPr lang="fr-FR" sz="1200" kern="1200" dirty="0" err="1">
              <a:latin typeface="Arial Black" panose="020B0A04020102020204" pitchFamily="34" charset="0"/>
            </a:rPr>
            <a:t>awards</a:t>
          </a:r>
          <a:r>
            <a:rPr lang="fr-FR" sz="1200" kern="1200" dirty="0">
              <a:latin typeface="Arial Black" panose="020B0A04020102020204" pitchFamily="34" charset="0"/>
            </a:rPr>
            <a:t>, non-</a:t>
          </a:r>
          <a:r>
            <a:rPr lang="fr-FR" sz="1200" kern="1200" dirty="0" err="1">
              <a:latin typeface="Arial Black" panose="020B0A04020102020204" pitchFamily="34" charset="0"/>
            </a:rPr>
            <a:t>equity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incentive</a:t>
          </a:r>
          <a:r>
            <a:rPr lang="fr-FR" sz="1200" kern="1200" dirty="0">
              <a:latin typeface="Arial Black" panose="020B0A04020102020204" pitchFamily="34" charset="0"/>
            </a:rPr>
            <a:t> plan compensation </a:t>
          </a:r>
        </a:p>
      </dsp:txBody>
      <dsp:txXfrm rot="10800000">
        <a:off x="1866458" y="1508717"/>
        <a:ext cx="6113032" cy="580334"/>
      </dsp:txXfrm>
    </dsp:sp>
    <dsp:sp modelId="{624D2C9F-BDEA-49BC-89BA-BDD103FDCDD3}">
      <dsp:nvSpPr>
        <dsp:cNvPr id="0" name=""/>
        <dsp:cNvSpPr/>
      </dsp:nvSpPr>
      <dsp:spPr>
        <a:xfrm>
          <a:off x="1431208" y="1508717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0B131-6CDD-4852-B968-92CA19182D3B}">
      <dsp:nvSpPr>
        <dsp:cNvPr id="0" name=""/>
        <dsp:cNvSpPr/>
      </dsp:nvSpPr>
      <dsp:spPr>
        <a:xfrm rot="10800000">
          <a:off x="1721375" y="2262286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Arial Black" panose="020B0A04020102020204" pitchFamily="34" charset="0"/>
            </a:rPr>
            <a:t>Enhanced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benefits</a:t>
          </a:r>
          <a:r>
            <a:rPr lang="fr-FR" sz="1200" kern="1200" dirty="0">
              <a:latin typeface="Arial Black" panose="020B0A04020102020204" pitchFamily="34" charset="0"/>
            </a:rPr>
            <a:t> package </a:t>
          </a:r>
          <a:r>
            <a:rPr lang="fr-FR" sz="1200" kern="1200" dirty="0" err="1">
              <a:latin typeface="Arial Black" panose="020B0A04020102020204" pitchFamily="34" charset="0"/>
            </a:rPr>
            <a:t>that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usually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includes</a:t>
          </a:r>
          <a:r>
            <a:rPr lang="fr-FR" sz="1200" kern="1200" dirty="0">
              <a:latin typeface="Arial Black" panose="020B0A04020102020204" pitchFamily="34" charset="0"/>
            </a:rPr>
            <a:t> a </a:t>
          </a:r>
          <a:r>
            <a:rPr lang="fr-FR" sz="1200" kern="1200" dirty="0" err="1">
              <a:latin typeface="Arial Black" panose="020B0A04020102020204" pitchFamily="34" charset="0"/>
            </a:rPr>
            <a:t>Supplemental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  <a:r>
            <a:rPr lang="fr-FR" sz="1200" kern="1200" dirty="0" err="1">
              <a:latin typeface="Arial Black" panose="020B0A04020102020204" pitchFamily="34" charset="0"/>
            </a:rPr>
            <a:t>Executive</a:t>
          </a:r>
          <a:r>
            <a:rPr lang="fr-FR" sz="1200" kern="1200" dirty="0">
              <a:latin typeface="Arial Black" panose="020B0A04020102020204" pitchFamily="34" charset="0"/>
            </a:rPr>
            <a:t> Retirement Plan (SERP</a:t>
          </a:r>
          <a:r>
            <a:rPr lang="fr-FR" sz="1200" kern="1200" dirty="0"/>
            <a:t>) </a:t>
          </a:r>
        </a:p>
      </dsp:txBody>
      <dsp:txXfrm rot="10800000">
        <a:off x="1866458" y="2262286"/>
        <a:ext cx="6113032" cy="580334"/>
      </dsp:txXfrm>
    </dsp:sp>
    <dsp:sp modelId="{5B61B36C-9A7B-44C8-BA06-336AD85179C6}">
      <dsp:nvSpPr>
        <dsp:cNvPr id="0" name=""/>
        <dsp:cNvSpPr/>
      </dsp:nvSpPr>
      <dsp:spPr>
        <a:xfrm>
          <a:off x="1431208" y="2262286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5C008-BDD7-4B41-8843-814CA909A774}">
      <dsp:nvSpPr>
        <dsp:cNvPr id="0" name=""/>
        <dsp:cNvSpPr/>
      </dsp:nvSpPr>
      <dsp:spPr>
        <a:xfrm rot="10800000">
          <a:off x="1721375" y="3015854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Arial Black" panose="020B0A04020102020204" pitchFamily="34" charset="0"/>
            </a:rPr>
            <a:t>Extra </a:t>
          </a:r>
          <a:r>
            <a:rPr lang="fr-FR" sz="1200" kern="1200" dirty="0" err="1">
              <a:latin typeface="Arial Black" panose="020B0A04020102020204" pitchFamily="34" charset="0"/>
            </a:rPr>
            <a:t>benefits</a:t>
          </a:r>
          <a:r>
            <a:rPr lang="fr-FR" sz="1200" kern="1200" dirty="0">
              <a:latin typeface="Arial Black" panose="020B0A04020102020204" pitchFamily="34" charset="0"/>
            </a:rPr>
            <a:t> and </a:t>
          </a:r>
          <a:r>
            <a:rPr lang="fr-FR" sz="1200" kern="1200" dirty="0" err="1">
              <a:latin typeface="Arial Black" panose="020B0A04020102020204" pitchFamily="34" charset="0"/>
            </a:rPr>
            <a:t>perquisites</a:t>
          </a:r>
          <a:r>
            <a:rPr lang="fr-FR" sz="1200" kern="1200" dirty="0">
              <a:latin typeface="Arial Black" panose="020B0A04020102020204" pitchFamily="34" charset="0"/>
            </a:rPr>
            <a:t>, </a:t>
          </a:r>
          <a:r>
            <a:rPr lang="fr-FR" sz="1200" kern="1200" dirty="0" err="1">
              <a:latin typeface="Arial Black" panose="020B0A04020102020204" pitchFamily="34" charset="0"/>
            </a:rPr>
            <a:t>such</a:t>
          </a:r>
          <a:r>
            <a:rPr lang="fr-FR" sz="1200" kern="1200" dirty="0">
              <a:latin typeface="Arial Black" panose="020B0A04020102020204" pitchFamily="34" charset="0"/>
            </a:rPr>
            <a:t> as cars and club </a:t>
          </a:r>
          <a:r>
            <a:rPr lang="fr-FR" sz="1200" kern="1200" dirty="0" err="1">
              <a:latin typeface="Arial Black" panose="020B0A04020102020204" pitchFamily="34" charset="0"/>
            </a:rPr>
            <a:t>memberships</a:t>
          </a:r>
          <a:r>
            <a:rPr lang="fr-FR" sz="1200" kern="1200" dirty="0">
              <a:latin typeface="Arial Black" panose="020B0A04020102020204" pitchFamily="34" charset="0"/>
            </a:rPr>
            <a:t> </a:t>
          </a:r>
        </a:p>
      </dsp:txBody>
      <dsp:txXfrm rot="10800000">
        <a:off x="1866458" y="3015854"/>
        <a:ext cx="6113032" cy="580334"/>
      </dsp:txXfrm>
    </dsp:sp>
    <dsp:sp modelId="{24E5C7D3-919F-464B-B9DB-1623E24E9F77}">
      <dsp:nvSpPr>
        <dsp:cNvPr id="0" name=""/>
        <dsp:cNvSpPr/>
      </dsp:nvSpPr>
      <dsp:spPr>
        <a:xfrm>
          <a:off x="1431208" y="3015854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B0589-8D9A-4A55-AE70-EA964FD7D399}">
      <dsp:nvSpPr>
        <dsp:cNvPr id="0" name=""/>
        <dsp:cNvSpPr/>
      </dsp:nvSpPr>
      <dsp:spPr>
        <a:xfrm rot="10800000">
          <a:off x="1721375" y="3769422"/>
          <a:ext cx="6258115" cy="58033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5911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>
              <a:latin typeface="Arial Black" panose="020B0A04020102020204" pitchFamily="34" charset="0"/>
            </a:rPr>
            <a:t>Deferred</a:t>
          </a:r>
          <a:r>
            <a:rPr lang="fr-FR" sz="1200" kern="1200" dirty="0">
              <a:latin typeface="Arial Black" panose="020B0A04020102020204" pitchFamily="34" charset="0"/>
            </a:rPr>
            <a:t> compensation </a:t>
          </a:r>
          <a:r>
            <a:rPr lang="fr-FR" sz="1200" kern="1200" dirty="0" err="1">
              <a:latin typeface="Arial Black" panose="020B0A04020102020204" pitchFamily="34" charset="0"/>
            </a:rPr>
            <a:t>earnings</a:t>
          </a:r>
          <a:endParaRPr lang="fr-FR" sz="1200" kern="1200" dirty="0">
            <a:latin typeface="Arial Black" panose="020B0A04020102020204" pitchFamily="34" charset="0"/>
          </a:endParaRPr>
        </a:p>
      </dsp:txBody>
      <dsp:txXfrm rot="10800000">
        <a:off x="1866458" y="3769422"/>
        <a:ext cx="6113032" cy="580334"/>
      </dsp:txXfrm>
    </dsp:sp>
    <dsp:sp modelId="{69F0931F-8BBE-4A13-A30E-A672F696F45C}">
      <dsp:nvSpPr>
        <dsp:cNvPr id="0" name=""/>
        <dsp:cNvSpPr/>
      </dsp:nvSpPr>
      <dsp:spPr>
        <a:xfrm>
          <a:off x="1431208" y="3769422"/>
          <a:ext cx="580334" cy="580334"/>
        </a:xfrm>
        <a:prstGeom prst="ellipse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CE8F0-AE84-4DD5-A1D1-7F2F277D8D48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71BD6-42DF-4724-B693-F6EB62964F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2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df3f552fc4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df3f552fc4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22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03f8b48d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03f8b48d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dfee29fd8a_0_1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dfee29fd8a_0_1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df3f552fc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df3f552fc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61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df3f552fc4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df3f552fc4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76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c03f8b48d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c03f8b48d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099c31f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099c31f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099c31f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099c31f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619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ge099c31f6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4" name="Google Shape;2424;ge099c31f6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4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03f8b48dd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03f8b48dd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070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df3f552fc4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df3f552fc4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515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9A10E-A971-380E-3FA1-5D2E684D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BB5975-F1E1-63F8-5A99-705B28174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37888A-28FD-E6D9-A2D9-23FD5265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A398E-C664-FAA3-5B6A-59EEFD77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C53DA-A17F-D70F-325D-24A064FC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1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5222E-5574-DCCC-E8DC-E6A52126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0636DE-6E48-9B01-19AE-BDDED508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E021F-B448-3157-4488-16A95A6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99E3F-92F1-7CBD-92CB-53425EE5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C8260-54E2-EF17-AEA0-EB877CA3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20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3A48C7-B3B3-8BA5-B9E1-CBA976853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431359-9AE3-2EEA-D413-8A3130B98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CD34B-C330-EC49-695C-2F001B59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25D0CA-2BBB-5601-BBEC-818A816D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4F326-2EDA-83B3-3AB3-B98F6AE5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74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BD34C0-52D3-9613-BFAA-C128D2AE4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BB07B3-8D6C-A5D6-76D2-CD323AC4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7E71D0-F6C8-4812-46FD-E04D461D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F5A3E-BB41-ACE0-2422-C3B7A4DE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50D40-9CD2-1595-4BC4-8E70FF3D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92707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4D1EAF-04CA-EE2B-4C68-33F3ACDA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B68E1-45DD-3857-82CF-7012F5A7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8EE7E-6F25-3CD6-ACDF-77442DC63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72508-DC05-1438-15AB-EE10CEBE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C7AAD-CD24-22E2-443C-CDB300845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215334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94AA6-95E9-1295-87BB-01AE8FD0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B04742-F74B-A20D-E753-57D3FB55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0D285B-4302-A6BB-3F15-E74F6DF2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C3AA2-43C3-D420-6453-20BFC83C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E5816-4C58-091E-D8C8-EE71A466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186936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BABDB-31BE-067C-011C-CB0878A9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473DD6-8318-DBBD-478D-897590B0F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DDC056-640E-2CC2-DD09-2D409049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FBF061-3C02-F769-6DA6-E62F96E6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10CE00-A416-C3AC-87B5-7E0B7521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3F753-F5ED-DB25-2DF6-DDDDE042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063915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03A37-6D42-9F25-0AEE-30667B17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1CDEEC-75EA-627B-D5B1-13BD8858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FE82-49D8-48F0-843E-FBB4E8450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A5E39D-D4CC-5A5C-C9D8-4B5D4BCE5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D7B112-A7A5-3FE0-1B45-E00D8198A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C55413-FBA6-A76A-E774-B45CF0CB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52F8AB-6149-2A41-9682-80C3CC9D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DA10980-F497-3CC4-9684-D8B4DCD5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04486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B8BD2-2426-89A3-C9F4-2695502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DD5D49-402F-E64A-7972-FB7833BA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33FF67-CA28-877A-29F4-D16203436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69243F-6C29-9DC7-3513-5D1241C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805183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7C5F1C-103D-103B-6159-0CC6FB6E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EFACDA-4512-6CA2-D5C5-9E7CF050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34FA29-EB53-F980-96CB-1BA0CEAD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167480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44FE68-5C4A-8B93-9969-AA1A9A3A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46974A-E5FF-FBCA-9347-6692EA41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224F93-44A3-FF75-9255-AF20C8F37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A391BD-D6E1-711D-8B2B-98B24F0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4A8AB-1624-BBE1-91D1-5DACDA6A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228FE5-1A15-927A-F74E-4B7EFF56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271205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BF06E-85B6-9981-2880-131630F1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94ED9-58D6-72EC-2248-EA5E785CE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D5ECE7-11CC-3513-570A-9039341B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D6841-E21A-95F9-FAAD-42D3FD3D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7FCF9-3CF7-C1EC-FAE9-8381E3AD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228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0BC83-3761-C1E9-DA7F-A5992A5B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6FE525-3C2A-5A0C-685A-BEE20039C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G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8BB21C-F89F-D876-DB88-5A42CF7FD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4C7B7D-E064-C8E8-FF33-B48A4A94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95ABFF-524D-D430-D02E-25D13000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732220-AD48-80E5-E86B-89769529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002971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787E2-84D7-F3A9-861F-E72CD2A1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E8C39D-43C3-63A6-BFBB-09A81ED50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81ED6-4C23-4A21-71EF-50F708D8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62660-BF5C-2A3F-C011-8D10875D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FEFE1-1232-A7C1-953A-27611FBF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4294903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D9441E-48C0-FFA7-32A0-40EB33D1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148706-E94D-BC26-D518-62A15D271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41A4F-504C-3408-EC4F-9314798D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B8408-E7C4-547B-E118-D25C7433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63070D-0D31-5708-A83E-BDCBD387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662619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795033" y="1545967"/>
            <a:ext cx="4502000" cy="33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 ExtraBold"/>
              <a:buNone/>
              <a:defRPr sz="6400"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823649" y="4898100"/>
            <a:ext cx="4502000" cy="5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58563" y="535151"/>
            <a:ext cx="2568891" cy="4524624"/>
            <a:chOff x="568922" y="401363"/>
            <a:chExt cx="1926668" cy="3393468"/>
          </a:xfrm>
        </p:grpSpPr>
        <p:sp>
          <p:nvSpPr>
            <p:cNvPr id="13" name="Google Shape;13;p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552196" y="480900"/>
            <a:ext cx="2568891" cy="4524624"/>
            <a:chOff x="2664147" y="360675"/>
            <a:chExt cx="1926668" cy="3393468"/>
          </a:xfrm>
        </p:grpSpPr>
        <p:sp>
          <p:nvSpPr>
            <p:cNvPr id="16" name="Google Shape;16;p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" name="Google Shape;18;p2"/>
          <p:cNvSpPr/>
          <p:nvPr/>
        </p:nvSpPr>
        <p:spPr>
          <a:xfrm rot="7937037">
            <a:off x="10508211" y="-1590473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 rot="7937037">
            <a:off x="10678811" y="-1897540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 rot="7937037">
            <a:off x="10899978" y="-2204607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 rot="724618">
            <a:off x="10847231" y="5092820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 rot="724618">
            <a:off x="11026364" y="5297520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 rot="724618">
            <a:off x="11265197" y="5510786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474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91900" y="2807540"/>
            <a:ext cx="53120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733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1601567" y="4336300"/>
            <a:ext cx="3902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2133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871500" y="1480399"/>
            <a:ext cx="1632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500"/>
              <a:buNone/>
              <a:defRPr sz="7333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7333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29" name="Google Shape;29;p3"/>
          <p:cNvGrpSpPr/>
          <p:nvPr/>
        </p:nvGrpSpPr>
        <p:grpSpPr>
          <a:xfrm>
            <a:off x="7282600" y="696318"/>
            <a:ext cx="3001107" cy="4881529"/>
            <a:chOff x="5401837" y="470183"/>
            <a:chExt cx="2068777" cy="3107670"/>
          </a:xfrm>
        </p:grpSpPr>
        <p:sp>
          <p:nvSpPr>
            <p:cNvPr id="30" name="Google Shape;30;p3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" name="Google Shape;32;p3"/>
          <p:cNvSpPr/>
          <p:nvPr/>
        </p:nvSpPr>
        <p:spPr>
          <a:xfrm rot="7777740">
            <a:off x="-1492276" y="-1536901"/>
            <a:ext cx="4054967" cy="3763337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 rot="7777740">
            <a:off x="-2167009" y="-2040567"/>
            <a:ext cx="4054967" cy="3763337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 rot="7777740">
            <a:off x="-2764876" y="-2442001"/>
            <a:ext cx="4054967" cy="3763337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3"/>
          <p:cNvSpPr/>
          <p:nvPr/>
        </p:nvSpPr>
        <p:spPr>
          <a:xfrm rot="-1577322">
            <a:off x="-514190" y="4916213"/>
            <a:ext cx="2652399" cy="271770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3"/>
          <p:cNvSpPr/>
          <p:nvPr/>
        </p:nvSpPr>
        <p:spPr>
          <a:xfrm rot="-1577322">
            <a:off x="-666084" y="5107588"/>
            <a:ext cx="2652399" cy="271770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3"/>
          <p:cNvSpPr/>
          <p:nvPr/>
        </p:nvSpPr>
        <p:spPr>
          <a:xfrm rot="-1577322">
            <a:off x="-834862" y="5320236"/>
            <a:ext cx="2652399" cy="2717704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7161196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978800" y="1747900"/>
            <a:ext cx="5402400" cy="3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1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59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-281399" y="-120033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Google Shape;85;p7"/>
          <p:cNvSpPr/>
          <p:nvPr/>
        </p:nvSpPr>
        <p:spPr>
          <a:xfrm>
            <a:off x="-501533" y="-357100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Google Shape;86;p7"/>
          <p:cNvSpPr/>
          <p:nvPr/>
        </p:nvSpPr>
        <p:spPr>
          <a:xfrm>
            <a:off x="-747066" y="-602633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7" name="Google Shape;87;p7"/>
          <p:cNvGrpSpPr/>
          <p:nvPr/>
        </p:nvGrpSpPr>
        <p:grpSpPr>
          <a:xfrm>
            <a:off x="777900" y="-84667"/>
            <a:ext cx="11435667" cy="6972933"/>
            <a:chOff x="583425" y="-63500"/>
            <a:chExt cx="8576750" cy="5229700"/>
          </a:xfrm>
        </p:grpSpPr>
        <p:sp>
          <p:nvSpPr>
            <p:cNvPr id="88" name="Google Shape;88;p7"/>
            <p:cNvSpPr/>
            <p:nvPr/>
          </p:nvSpPr>
          <p:spPr>
            <a:xfrm>
              <a:off x="583425" y="414700"/>
              <a:ext cx="8576750" cy="4751500"/>
            </a:xfrm>
            <a:custGeom>
              <a:avLst/>
              <a:gdLst/>
              <a:ahLst/>
              <a:cxnLst/>
              <a:rect l="l" t="t" r="r" b="b"/>
              <a:pathLst>
                <a:path w="343070" h="190060" extrusionOk="0">
                  <a:moveTo>
                    <a:pt x="264110" y="0"/>
                  </a:moveTo>
                  <a:lnTo>
                    <a:pt x="146720" y="91571"/>
                  </a:lnTo>
                  <a:lnTo>
                    <a:pt x="0" y="190060"/>
                  </a:lnTo>
                  <a:lnTo>
                    <a:pt x="343070" y="190060"/>
                  </a:lnTo>
                  <a:lnTo>
                    <a:pt x="343044" y="63397"/>
                  </a:lnTo>
                  <a:lnTo>
                    <a:pt x="279845" y="3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</p:sp>
        <p:grpSp>
          <p:nvGrpSpPr>
            <p:cNvPr id="89" name="Google Shape;89;p7"/>
            <p:cNvGrpSpPr/>
            <p:nvPr/>
          </p:nvGrpSpPr>
          <p:grpSpPr>
            <a:xfrm>
              <a:off x="7181277" y="-63500"/>
              <a:ext cx="412615" cy="501202"/>
              <a:chOff x="7181277" y="-63500"/>
              <a:chExt cx="412615" cy="501202"/>
            </a:xfrm>
          </p:grpSpPr>
          <p:sp>
            <p:nvSpPr>
              <p:cNvPr id="90" name="Google Shape;90;p7"/>
              <p:cNvSpPr/>
              <p:nvPr/>
            </p:nvSpPr>
            <p:spPr>
              <a:xfrm flipH="1">
                <a:off x="7181277" y="211949"/>
                <a:ext cx="412615" cy="225753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5111" extrusionOk="0">
                    <a:moveTo>
                      <a:pt x="3631" y="1"/>
                    </a:moveTo>
                    <a:lnTo>
                      <a:pt x="3631" y="1172"/>
                    </a:lnTo>
                    <a:lnTo>
                      <a:pt x="0" y="5110"/>
                    </a:lnTo>
                    <a:lnTo>
                      <a:pt x="9340" y="4686"/>
                    </a:lnTo>
                    <a:lnTo>
                      <a:pt x="4670" y="1172"/>
                    </a:ln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 flipH="1">
                <a:off x="7413452" y="-63500"/>
                <a:ext cx="1325" cy="276813"/>
              </a:xfrm>
              <a:custGeom>
                <a:avLst/>
                <a:gdLst/>
                <a:ahLst/>
                <a:cxnLst/>
                <a:rect l="l" t="t" r="r" b="b"/>
                <a:pathLst>
                  <a:path w="30" h="6267" extrusionOk="0">
                    <a:moveTo>
                      <a:pt x="15" y="0"/>
                    </a:moveTo>
                    <a:cubicBezTo>
                      <a:pt x="0" y="0"/>
                      <a:pt x="0" y="1391"/>
                      <a:pt x="0" y="3133"/>
                    </a:cubicBezTo>
                    <a:cubicBezTo>
                      <a:pt x="0" y="4875"/>
                      <a:pt x="0" y="6266"/>
                      <a:pt x="15" y="6266"/>
                    </a:cubicBezTo>
                    <a:cubicBezTo>
                      <a:pt x="29" y="6266"/>
                      <a:pt x="29" y="4846"/>
                      <a:pt x="29" y="3133"/>
                    </a:cubicBezTo>
                    <a:cubicBezTo>
                      <a:pt x="29" y="1391"/>
                      <a:pt x="29" y="0"/>
                      <a:pt x="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6162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/>
          <p:nvPr/>
        </p:nvSpPr>
        <p:spPr>
          <a:xfrm>
            <a:off x="-19533" y="448434"/>
            <a:ext cx="12240767" cy="6437733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95" name="Google Shape;95;p8"/>
          <p:cNvSpPr/>
          <p:nvPr/>
        </p:nvSpPr>
        <p:spPr>
          <a:xfrm flipH="1">
            <a:off x="5779237" y="282599"/>
            <a:ext cx="550153" cy="301004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8"/>
          <p:cNvSpPr/>
          <p:nvPr/>
        </p:nvSpPr>
        <p:spPr>
          <a:xfrm flipH="1">
            <a:off x="6088803" y="-84666"/>
            <a:ext cx="1767" cy="369084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1850800" y="2032333"/>
            <a:ext cx="8490400" cy="26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p8"/>
          <p:cNvSpPr txBox="1"/>
          <p:nvPr/>
        </p:nvSpPr>
        <p:spPr>
          <a:xfrm flipH="1">
            <a:off x="1773400" y="1975784"/>
            <a:ext cx="8490400" cy="39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33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210633" y="260434"/>
            <a:ext cx="3001107" cy="4881529"/>
            <a:chOff x="526860" y="192691"/>
            <a:chExt cx="2068777" cy="3107670"/>
          </a:xfrm>
        </p:grpSpPr>
        <p:sp>
          <p:nvSpPr>
            <p:cNvPr id="100" name="Google Shape;100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8825467" y="371334"/>
            <a:ext cx="3001107" cy="4881529"/>
            <a:chOff x="526860" y="192691"/>
            <a:chExt cx="2068777" cy="3107670"/>
          </a:xfrm>
        </p:grpSpPr>
        <p:sp>
          <p:nvSpPr>
            <p:cNvPr id="103" name="Google Shape;103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3004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9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9"/>
          <p:cNvSpPr/>
          <p:nvPr/>
        </p:nvSpPr>
        <p:spPr>
          <a:xfrm>
            <a:off x="1881228" y="915945"/>
            <a:ext cx="8413653" cy="531020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22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9"/>
          <p:cNvSpPr/>
          <p:nvPr/>
        </p:nvSpPr>
        <p:spPr>
          <a:xfrm>
            <a:off x="1792935" y="845067"/>
            <a:ext cx="8651949" cy="296029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9"/>
          <p:cNvSpPr/>
          <p:nvPr/>
        </p:nvSpPr>
        <p:spPr>
          <a:xfrm>
            <a:off x="5765827" y="6206337"/>
            <a:ext cx="242877" cy="225764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2832600" y="1453100"/>
            <a:ext cx="6526800" cy="21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1" name="Google Shape;111;p9"/>
          <p:cNvSpPr txBox="1">
            <a:spLocks noGrp="1"/>
          </p:cNvSpPr>
          <p:nvPr>
            <p:ph type="subTitle" idx="1"/>
          </p:nvPr>
        </p:nvSpPr>
        <p:spPr>
          <a:xfrm>
            <a:off x="3158000" y="3780900"/>
            <a:ext cx="5876000" cy="1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-232210" y="-69057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Google Shape;113;p9"/>
          <p:cNvSpPr/>
          <p:nvPr/>
        </p:nvSpPr>
        <p:spPr>
          <a:xfrm>
            <a:off x="-475597" y="-331165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Google Shape;114;p9"/>
          <p:cNvSpPr/>
          <p:nvPr/>
        </p:nvSpPr>
        <p:spPr>
          <a:xfrm>
            <a:off x="-747066" y="-602633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9"/>
          <p:cNvSpPr/>
          <p:nvPr/>
        </p:nvSpPr>
        <p:spPr>
          <a:xfrm flipH="1">
            <a:off x="8443034" y="-69057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Google Shape;116;p9"/>
          <p:cNvSpPr/>
          <p:nvPr/>
        </p:nvSpPr>
        <p:spPr>
          <a:xfrm flipH="1">
            <a:off x="8686421" y="-331165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9"/>
          <p:cNvSpPr/>
          <p:nvPr/>
        </p:nvSpPr>
        <p:spPr>
          <a:xfrm flipH="1">
            <a:off x="8957890" y="-602633"/>
            <a:ext cx="4116628" cy="3201376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2410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1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1"/>
          <p:cNvSpPr/>
          <p:nvPr/>
        </p:nvSpPr>
        <p:spPr>
          <a:xfrm>
            <a:off x="427500" y="313267"/>
            <a:ext cx="11796067" cy="6575000"/>
          </a:xfrm>
          <a:custGeom>
            <a:avLst/>
            <a:gdLst/>
            <a:ahLst/>
            <a:cxnLst/>
            <a:rect l="l" t="t" r="r" b="b"/>
            <a:pathLst>
              <a:path w="353882" h="197250" extrusionOk="0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123" name="Google Shape;123;p11"/>
          <p:cNvGrpSpPr/>
          <p:nvPr/>
        </p:nvGrpSpPr>
        <p:grpSpPr>
          <a:xfrm>
            <a:off x="1206756" y="-84667"/>
            <a:ext cx="625009" cy="733371"/>
            <a:chOff x="905066" y="-63500"/>
            <a:chExt cx="468757" cy="550028"/>
          </a:xfrm>
        </p:grpSpPr>
        <p:sp>
          <p:nvSpPr>
            <p:cNvPr id="124" name="Google Shape;124;p11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1062973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1705584" y="910933"/>
            <a:ext cx="87808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1840584" y="2535167"/>
            <a:ext cx="8510800" cy="6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64829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0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75AF1-8A33-A9E6-E3F8-D8769CD7A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1A7180-F770-5CBA-B107-BF5C5D8EA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7430A-E0A9-0E04-E4DD-C49198D5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4A67F-497B-29D1-3FB7-FFD5DC4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F6BC7-EF12-2AF1-1BDB-3D3AFE1D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31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>
            <a:spLocks noGrp="1"/>
          </p:cNvSpPr>
          <p:nvPr>
            <p:ph type="title" hasCustomPrompt="1"/>
          </p:nvPr>
        </p:nvSpPr>
        <p:spPr>
          <a:xfrm>
            <a:off x="6182900" y="4106333"/>
            <a:ext cx="1244400" cy="1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4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2"/>
          </p:nvPr>
        </p:nvSpPr>
        <p:spPr>
          <a:xfrm>
            <a:off x="1600500" y="2749067"/>
            <a:ext cx="30348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867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3"/>
          </p:nvPr>
        </p:nvSpPr>
        <p:spPr>
          <a:xfrm>
            <a:off x="1611567" y="4951100"/>
            <a:ext cx="30348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867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4"/>
          </p:nvPr>
        </p:nvSpPr>
        <p:spPr>
          <a:xfrm>
            <a:off x="1383567" y="4035700"/>
            <a:ext cx="32628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5"/>
          </p:nvPr>
        </p:nvSpPr>
        <p:spPr>
          <a:xfrm>
            <a:off x="7543800" y="2749067"/>
            <a:ext cx="30348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867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6"/>
          </p:nvPr>
        </p:nvSpPr>
        <p:spPr>
          <a:xfrm>
            <a:off x="7572167" y="4951100"/>
            <a:ext cx="30348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sz="1867" b="0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Poppins"/>
              <a:buNone/>
              <a:defRPr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7"/>
          </p:nvPr>
        </p:nvSpPr>
        <p:spPr>
          <a:xfrm>
            <a:off x="7547700" y="4448300"/>
            <a:ext cx="3241200" cy="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8" hasCustomPrompt="1"/>
          </p:nvPr>
        </p:nvSpPr>
        <p:spPr>
          <a:xfrm>
            <a:off x="4775100" y="4106333"/>
            <a:ext cx="1244400" cy="1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54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9" hasCustomPrompt="1"/>
          </p:nvPr>
        </p:nvSpPr>
        <p:spPr>
          <a:xfrm>
            <a:off x="6182900" y="1924600"/>
            <a:ext cx="1244400" cy="1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54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13" hasCustomPrompt="1"/>
          </p:nvPr>
        </p:nvSpPr>
        <p:spPr>
          <a:xfrm>
            <a:off x="4786892" y="1924600"/>
            <a:ext cx="1244400" cy="1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5467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14"/>
          </p:nvPr>
        </p:nvSpPr>
        <p:spPr>
          <a:xfrm>
            <a:off x="960000" y="5933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15"/>
          </p:nvPr>
        </p:nvSpPr>
        <p:spPr>
          <a:xfrm>
            <a:off x="1394367" y="1841233"/>
            <a:ext cx="32412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16"/>
          </p:nvPr>
        </p:nvSpPr>
        <p:spPr>
          <a:xfrm>
            <a:off x="7543800" y="1841233"/>
            <a:ext cx="32628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13"/>
          <p:cNvSpPr/>
          <p:nvPr/>
        </p:nvSpPr>
        <p:spPr>
          <a:xfrm rot="7937037">
            <a:off x="10508211" y="-1590473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13"/>
          <p:cNvSpPr/>
          <p:nvPr/>
        </p:nvSpPr>
        <p:spPr>
          <a:xfrm rot="7937037">
            <a:off x="10678811" y="-1897540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3"/>
          <p:cNvSpPr/>
          <p:nvPr/>
        </p:nvSpPr>
        <p:spPr>
          <a:xfrm rot="7937037">
            <a:off x="10899978" y="-2204607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3"/>
          <p:cNvSpPr/>
          <p:nvPr/>
        </p:nvSpPr>
        <p:spPr>
          <a:xfrm rot="5476894" flipH="1">
            <a:off x="578399" y="4283228"/>
            <a:ext cx="1796133" cy="4456517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8" name="Google Shape;148;p13"/>
          <p:cNvSpPr/>
          <p:nvPr/>
        </p:nvSpPr>
        <p:spPr>
          <a:xfrm rot="5476894" flipH="1">
            <a:off x="233986" y="4403690"/>
            <a:ext cx="1796133" cy="4456517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" name="Google Shape;149;p13"/>
          <p:cNvSpPr/>
          <p:nvPr/>
        </p:nvSpPr>
        <p:spPr>
          <a:xfrm rot="5476894" flipH="1">
            <a:off x="39002" y="4512590"/>
            <a:ext cx="1796133" cy="4456517"/>
          </a:xfrm>
          <a:custGeom>
            <a:avLst/>
            <a:gdLst/>
            <a:ahLst/>
            <a:cxnLst/>
            <a:rect l="l" t="t" r="r" b="b"/>
            <a:pathLst>
              <a:path w="3529" h="8756" extrusionOk="0">
                <a:moveTo>
                  <a:pt x="601" y="1"/>
                </a:moveTo>
                <a:lnTo>
                  <a:pt x="572" y="235"/>
                </a:lnTo>
                <a:cubicBezTo>
                  <a:pt x="308" y="323"/>
                  <a:pt x="425" y="1245"/>
                  <a:pt x="440" y="2650"/>
                </a:cubicBezTo>
                <a:cubicBezTo>
                  <a:pt x="440" y="3353"/>
                  <a:pt x="425" y="4188"/>
                  <a:pt x="308" y="5095"/>
                </a:cubicBezTo>
                <a:cubicBezTo>
                  <a:pt x="264" y="5549"/>
                  <a:pt x="191" y="6017"/>
                  <a:pt x="74" y="6530"/>
                </a:cubicBezTo>
                <a:cubicBezTo>
                  <a:pt x="59" y="6676"/>
                  <a:pt x="15" y="6837"/>
                  <a:pt x="1" y="7072"/>
                </a:cubicBezTo>
                <a:cubicBezTo>
                  <a:pt x="1" y="7189"/>
                  <a:pt x="1" y="7320"/>
                  <a:pt x="15" y="7438"/>
                </a:cubicBezTo>
                <a:cubicBezTo>
                  <a:pt x="45" y="7584"/>
                  <a:pt x="89" y="7730"/>
                  <a:pt x="147" y="7862"/>
                </a:cubicBezTo>
                <a:cubicBezTo>
                  <a:pt x="279" y="8140"/>
                  <a:pt x="484" y="8418"/>
                  <a:pt x="850" y="8609"/>
                </a:cubicBezTo>
                <a:cubicBezTo>
                  <a:pt x="1026" y="8711"/>
                  <a:pt x="1245" y="8755"/>
                  <a:pt x="1465" y="8755"/>
                </a:cubicBezTo>
                <a:cubicBezTo>
                  <a:pt x="1684" y="8755"/>
                  <a:pt x="1875" y="8711"/>
                  <a:pt x="2036" y="8653"/>
                </a:cubicBezTo>
                <a:cubicBezTo>
                  <a:pt x="2358" y="8506"/>
                  <a:pt x="2548" y="8316"/>
                  <a:pt x="2694" y="8155"/>
                </a:cubicBezTo>
                <a:cubicBezTo>
                  <a:pt x="2724" y="8126"/>
                  <a:pt x="2768" y="8067"/>
                  <a:pt x="2797" y="8023"/>
                </a:cubicBezTo>
                <a:lnTo>
                  <a:pt x="2899" y="7906"/>
                </a:lnTo>
                <a:cubicBezTo>
                  <a:pt x="2943" y="7833"/>
                  <a:pt x="3002" y="7730"/>
                  <a:pt x="3046" y="7642"/>
                </a:cubicBezTo>
                <a:cubicBezTo>
                  <a:pt x="3221" y="7320"/>
                  <a:pt x="3339" y="6954"/>
                  <a:pt x="3412" y="6618"/>
                </a:cubicBezTo>
                <a:cubicBezTo>
                  <a:pt x="3529" y="5944"/>
                  <a:pt x="3456" y="5300"/>
                  <a:pt x="3309" y="4729"/>
                </a:cubicBezTo>
                <a:cubicBezTo>
                  <a:pt x="3163" y="4188"/>
                  <a:pt x="2943" y="3704"/>
                  <a:pt x="2724" y="3309"/>
                </a:cubicBezTo>
                <a:cubicBezTo>
                  <a:pt x="2504" y="2899"/>
                  <a:pt x="2285" y="2548"/>
                  <a:pt x="2109" y="2240"/>
                </a:cubicBezTo>
                <a:cubicBezTo>
                  <a:pt x="1728" y="1626"/>
                  <a:pt x="1435" y="1143"/>
                  <a:pt x="1245" y="806"/>
                </a:cubicBezTo>
                <a:cubicBezTo>
                  <a:pt x="1040" y="454"/>
                  <a:pt x="733" y="1"/>
                  <a:pt x="601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12941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>
            <a:spLocks noGrp="1"/>
          </p:cNvSpPr>
          <p:nvPr>
            <p:ph type="subTitle" idx="1"/>
          </p:nvPr>
        </p:nvSpPr>
        <p:spPr>
          <a:xfrm flipH="1">
            <a:off x="2954733" y="1874933"/>
            <a:ext cx="6285200" cy="14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21" name="Google Shape;221;p17"/>
          <p:cNvSpPr txBox="1">
            <a:spLocks noGrp="1"/>
          </p:cNvSpPr>
          <p:nvPr>
            <p:ph type="ctrTitle"/>
          </p:nvPr>
        </p:nvSpPr>
        <p:spPr>
          <a:xfrm flipH="1">
            <a:off x="4073933" y="3395333"/>
            <a:ext cx="40468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222" name="Google Shape;222;p17"/>
          <p:cNvGrpSpPr/>
          <p:nvPr/>
        </p:nvGrpSpPr>
        <p:grpSpPr>
          <a:xfrm>
            <a:off x="168262" y="717338"/>
            <a:ext cx="2725545" cy="4433196"/>
            <a:chOff x="526860" y="192691"/>
            <a:chExt cx="2068777" cy="3107670"/>
          </a:xfrm>
        </p:grpSpPr>
        <p:sp>
          <p:nvSpPr>
            <p:cNvPr id="223" name="Google Shape;223;p17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5" name="Google Shape;225;p17"/>
          <p:cNvGrpSpPr/>
          <p:nvPr/>
        </p:nvGrpSpPr>
        <p:grpSpPr>
          <a:xfrm>
            <a:off x="9239929" y="717338"/>
            <a:ext cx="2725545" cy="4433196"/>
            <a:chOff x="526860" y="192691"/>
            <a:chExt cx="2068777" cy="3107670"/>
          </a:xfrm>
        </p:grpSpPr>
        <p:sp>
          <p:nvSpPr>
            <p:cNvPr id="226" name="Google Shape;226;p17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8" name="Google Shape;228;p17"/>
          <p:cNvSpPr/>
          <p:nvPr/>
        </p:nvSpPr>
        <p:spPr>
          <a:xfrm>
            <a:off x="-69799" y="324867"/>
            <a:ext cx="12334233" cy="6633333"/>
          </a:xfrm>
          <a:custGeom>
            <a:avLst/>
            <a:gdLst/>
            <a:ahLst/>
            <a:cxnLst/>
            <a:rect l="l" t="t" r="r" b="b"/>
            <a:pathLst>
              <a:path w="370027" h="199000" extrusionOk="0">
                <a:moveTo>
                  <a:pt x="327362" y="0"/>
                </a:moveTo>
                <a:lnTo>
                  <a:pt x="0" y="40245"/>
                </a:lnTo>
                <a:lnTo>
                  <a:pt x="1017" y="198936"/>
                </a:lnTo>
                <a:lnTo>
                  <a:pt x="346121" y="199000"/>
                </a:lnTo>
                <a:lnTo>
                  <a:pt x="370027" y="199000"/>
                </a:lnTo>
                <a:lnTo>
                  <a:pt x="340364" y="8996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EBE0DD">
                  <a:alpha val="0"/>
                </a:srgbClr>
              </a:gs>
            </a:gsLst>
            <a:lin ang="5400012" scaled="0"/>
          </a:gradFill>
          <a:ln>
            <a:noFill/>
          </a:ln>
        </p:spPr>
      </p:sp>
      <p:sp>
        <p:nvSpPr>
          <p:cNvPr id="229" name="Google Shape;229;p17"/>
          <p:cNvSpPr/>
          <p:nvPr/>
        </p:nvSpPr>
        <p:spPr>
          <a:xfrm flipH="1">
            <a:off x="11230470" y="-84666"/>
            <a:ext cx="1767" cy="369084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17"/>
          <p:cNvSpPr/>
          <p:nvPr/>
        </p:nvSpPr>
        <p:spPr>
          <a:xfrm rot="2003650" flipH="1">
            <a:off x="10857248" y="221129"/>
            <a:ext cx="550157" cy="30102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10430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0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0"/>
          <p:cNvSpPr/>
          <p:nvPr/>
        </p:nvSpPr>
        <p:spPr>
          <a:xfrm>
            <a:off x="1" y="448434"/>
            <a:ext cx="12233700" cy="6449967"/>
          </a:xfrm>
          <a:custGeom>
            <a:avLst/>
            <a:gdLst/>
            <a:ahLst/>
            <a:cxnLst/>
            <a:rect l="l" t="t" r="r" b="b"/>
            <a:pathLst>
              <a:path w="367011" h="193499" extrusionOk="0">
                <a:moveTo>
                  <a:pt x="252657" y="1791"/>
                </a:moveTo>
                <a:lnTo>
                  <a:pt x="0" y="191975"/>
                </a:lnTo>
                <a:lnTo>
                  <a:pt x="75799" y="192240"/>
                </a:lnTo>
                <a:lnTo>
                  <a:pt x="367011" y="193499"/>
                </a:lnTo>
                <a:lnTo>
                  <a:pt x="367011" y="84670"/>
                </a:lnTo>
                <a:lnTo>
                  <a:pt x="26212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255" name="Google Shape;255;p20"/>
          <p:cNvSpPr txBox="1">
            <a:spLocks noGrp="1"/>
          </p:cNvSpPr>
          <p:nvPr>
            <p:ph type="ctrTitle"/>
          </p:nvPr>
        </p:nvSpPr>
        <p:spPr>
          <a:xfrm flipH="1">
            <a:off x="970033" y="1800533"/>
            <a:ext cx="4909600" cy="2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1"/>
          </p:nvPr>
        </p:nvSpPr>
        <p:spPr>
          <a:xfrm flipH="1">
            <a:off x="1980033" y="3995467"/>
            <a:ext cx="38996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133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/>
            </a:lvl9pPr>
          </a:lstStyle>
          <a:p>
            <a:endParaRPr/>
          </a:p>
        </p:txBody>
      </p:sp>
      <p:grpSp>
        <p:nvGrpSpPr>
          <p:cNvPr id="257" name="Google Shape;257;p20"/>
          <p:cNvGrpSpPr/>
          <p:nvPr/>
        </p:nvGrpSpPr>
        <p:grpSpPr>
          <a:xfrm>
            <a:off x="8341370" y="-84667"/>
            <a:ext cx="550153" cy="668269"/>
            <a:chOff x="6620227" y="-63500"/>
            <a:chExt cx="412615" cy="501202"/>
          </a:xfrm>
        </p:grpSpPr>
        <p:sp>
          <p:nvSpPr>
            <p:cNvPr id="258" name="Google Shape;258;p20"/>
            <p:cNvSpPr/>
            <p:nvPr/>
          </p:nvSpPr>
          <p:spPr>
            <a:xfrm flipH="1">
              <a:off x="6620227" y="211949"/>
              <a:ext cx="412615" cy="225753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0"/>
            <p:cNvSpPr/>
            <p:nvPr/>
          </p:nvSpPr>
          <p:spPr>
            <a:xfrm flipH="1">
              <a:off x="6852402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20"/>
          <p:cNvSpPr/>
          <p:nvPr/>
        </p:nvSpPr>
        <p:spPr>
          <a:xfrm>
            <a:off x="-89533" y="-37467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Google Shape;261;p20"/>
          <p:cNvSpPr/>
          <p:nvPr/>
        </p:nvSpPr>
        <p:spPr>
          <a:xfrm>
            <a:off x="-309666" y="-274533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2" name="Google Shape;262;p20"/>
          <p:cNvSpPr/>
          <p:nvPr/>
        </p:nvSpPr>
        <p:spPr>
          <a:xfrm>
            <a:off x="-555199" y="-520067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Google Shape;263;p20"/>
          <p:cNvSpPr/>
          <p:nvPr/>
        </p:nvSpPr>
        <p:spPr>
          <a:xfrm rot="10800000">
            <a:off x="9197901" y="4270133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20"/>
          <p:cNvSpPr/>
          <p:nvPr/>
        </p:nvSpPr>
        <p:spPr>
          <a:xfrm rot="10800000">
            <a:off x="9418034" y="4507200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20"/>
          <p:cNvSpPr/>
          <p:nvPr/>
        </p:nvSpPr>
        <p:spPr>
          <a:xfrm rot="10800000">
            <a:off x="9663568" y="4752733"/>
            <a:ext cx="3723433" cy="2895600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82681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3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33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ctrTitle" idx="2"/>
          </p:nvPr>
        </p:nvSpPr>
        <p:spPr>
          <a:xfrm flipH="1">
            <a:off x="996367" y="2796000"/>
            <a:ext cx="2724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2400" b="1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1"/>
          </p:nvPr>
        </p:nvSpPr>
        <p:spPr>
          <a:xfrm flipH="1">
            <a:off x="835600" y="3410667"/>
            <a:ext cx="52604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333"/>
            </a:lvl9pPr>
          </a:lstStyle>
          <a:p>
            <a:endParaRPr/>
          </a:p>
        </p:txBody>
      </p:sp>
      <p:sp>
        <p:nvSpPr>
          <p:cNvPr id="317" name="Google Shape;317;p23"/>
          <p:cNvSpPr/>
          <p:nvPr/>
        </p:nvSpPr>
        <p:spPr>
          <a:xfrm rot="7937037">
            <a:off x="10508211" y="-1590473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3"/>
          <p:cNvSpPr/>
          <p:nvPr/>
        </p:nvSpPr>
        <p:spPr>
          <a:xfrm rot="7937037">
            <a:off x="10678811" y="-1897540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3"/>
          <p:cNvSpPr/>
          <p:nvPr/>
        </p:nvSpPr>
        <p:spPr>
          <a:xfrm rot="7937037">
            <a:off x="10899978" y="-2204607"/>
            <a:ext cx="2269911" cy="4615621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3"/>
          <p:cNvSpPr/>
          <p:nvPr/>
        </p:nvSpPr>
        <p:spPr>
          <a:xfrm rot="6124618">
            <a:off x="-623669" y="5472186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3"/>
          <p:cNvSpPr/>
          <p:nvPr/>
        </p:nvSpPr>
        <p:spPr>
          <a:xfrm rot="6124618">
            <a:off x="-828369" y="5651320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3"/>
          <p:cNvSpPr/>
          <p:nvPr/>
        </p:nvSpPr>
        <p:spPr>
          <a:xfrm rot="6124618">
            <a:off x="-1041636" y="5890153"/>
            <a:ext cx="2099032" cy="224664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5246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6"/>
          <p:cNvSpPr/>
          <p:nvPr/>
        </p:nvSpPr>
        <p:spPr>
          <a:xfrm rot="-1577317">
            <a:off x="-1027899" y="4619071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1" name="Google Shape;361;p26"/>
          <p:cNvSpPr/>
          <p:nvPr/>
        </p:nvSpPr>
        <p:spPr>
          <a:xfrm rot="-1577317">
            <a:off x="-1203014" y="4839703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2" name="Google Shape;362;p26"/>
          <p:cNvSpPr/>
          <p:nvPr/>
        </p:nvSpPr>
        <p:spPr>
          <a:xfrm rot="-1577317">
            <a:off x="-1397595" y="5084860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6"/>
          <p:cNvSpPr/>
          <p:nvPr/>
        </p:nvSpPr>
        <p:spPr>
          <a:xfrm rot="9222683">
            <a:off x="9917038" y="-1063607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6"/>
          <p:cNvSpPr/>
          <p:nvPr/>
        </p:nvSpPr>
        <p:spPr>
          <a:xfrm rot="9222683">
            <a:off x="10092154" y="-1284239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5" name="Google Shape;365;p26"/>
          <p:cNvSpPr/>
          <p:nvPr/>
        </p:nvSpPr>
        <p:spPr>
          <a:xfrm rot="9222683">
            <a:off x="10286734" y="-1529396"/>
            <a:ext cx="3057884" cy="3133176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26"/>
          <p:cNvSpPr/>
          <p:nvPr/>
        </p:nvSpPr>
        <p:spPr>
          <a:xfrm rot="-1978372">
            <a:off x="-599113" y="-389892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7" name="Google Shape;367;p26"/>
          <p:cNvSpPr/>
          <p:nvPr/>
        </p:nvSpPr>
        <p:spPr>
          <a:xfrm rot="-1978372">
            <a:off x="-751713" y="-613159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8" name="Google Shape;368;p26"/>
          <p:cNvSpPr/>
          <p:nvPr/>
        </p:nvSpPr>
        <p:spPr>
          <a:xfrm rot="-1978372">
            <a:off x="-938179" y="-799659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26"/>
          <p:cNvSpPr/>
          <p:nvPr/>
        </p:nvSpPr>
        <p:spPr>
          <a:xfrm rot="8821628">
            <a:off x="10631221" y="5712241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26"/>
          <p:cNvSpPr/>
          <p:nvPr/>
        </p:nvSpPr>
        <p:spPr>
          <a:xfrm rot="8821628">
            <a:off x="10783821" y="5935508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1" name="Google Shape;371;p26"/>
          <p:cNvSpPr/>
          <p:nvPr/>
        </p:nvSpPr>
        <p:spPr>
          <a:xfrm rot="8821628">
            <a:off x="10970288" y="6122008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66571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7"/>
          <p:cNvPicPr preferRelativeResize="0"/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0" y="0"/>
            <a:ext cx="12192000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7"/>
          <p:cNvSpPr/>
          <p:nvPr/>
        </p:nvSpPr>
        <p:spPr>
          <a:xfrm>
            <a:off x="-561467" y="-221899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Google Shape;375;p27"/>
          <p:cNvSpPr/>
          <p:nvPr/>
        </p:nvSpPr>
        <p:spPr>
          <a:xfrm>
            <a:off x="-815800" y="-431315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27"/>
          <p:cNvSpPr/>
          <p:nvPr/>
        </p:nvSpPr>
        <p:spPr>
          <a:xfrm>
            <a:off x="-1065433" y="-569466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7" name="Google Shape;377;p27"/>
          <p:cNvSpPr/>
          <p:nvPr/>
        </p:nvSpPr>
        <p:spPr>
          <a:xfrm flipH="1">
            <a:off x="10022667" y="-264266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Google Shape;378;p27"/>
          <p:cNvSpPr/>
          <p:nvPr/>
        </p:nvSpPr>
        <p:spPr>
          <a:xfrm flipH="1">
            <a:off x="10327833" y="-467699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" name="Google Shape;379;p27"/>
          <p:cNvSpPr/>
          <p:nvPr/>
        </p:nvSpPr>
        <p:spPr>
          <a:xfrm flipH="1">
            <a:off x="10569000" y="-569466"/>
            <a:ext cx="2526200" cy="2297300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0" name="Google Shape;380;p27"/>
          <p:cNvSpPr/>
          <p:nvPr/>
        </p:nvSpPr>
        <p:spPr>
          <a:xfrm rot="-8821628" flipH="1">
            <a:off x="-440579" y="5804008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1" name="Google Shape;381;p27"/>
          <p:cNvSpPr/>
          <p:nvPr/>
        </p:nvSpPr>
        <p:spPr>
          <a:xfrm rot="-8821628" flipH="1">
            <a:off x="-593179" y="6027275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2" name="Google Shape;382;p27"/>
          <p:cNvSpPr/>
          <p:nvPr/>
        </p:nvSpPr>
        <p:spPr>
          <a:xfrm rot="-8821628" flipH="1">
            <a:off x="-779646" y="6213775"/>
            <a:ext cx="1830577" cy="1412619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34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E6C13-E46A-3B44-1792-64BB47BA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EFE65D-F088-368C-63AD-F4D401189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9092F6-6426-1355-9D10-A413F376C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31BA86-B061-903B-1625-44D4947C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8489F-5D07-8141-C552-110E7E99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5936CE-2500-DDDB-C580-F78C4C5B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89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2F87D-002B-D95E-E566-EE2DF834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96FF0-4110-9225-F699-88A49A56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6017E8-C6EE-1DC5-864F-0C9CED1B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997804-F432-3346-E810-F9DD525D8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A70A7D-28E7-A7C1-8EEB-1765285D5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6F1A6D6-7370-0095-A699-A52AF42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9A20A20-F1A5-1D66-C19B-AE79FA82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7A708-4F35-CF48-065D-E5D9E491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9773E-0099-6E64-CDEB-DC012817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62D3DA-B578-1AA0-438A-00F39415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7696C9-DBA4-37DC-8255-F98187DB2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FC3C77-132B-803B-3935-F1F78F34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34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46D07A-415C-34FF-EF9D-C59AA89F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C2D938-8757-3E38-05B5-39446F74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00AFA-95C6-D46E-B017-799A0E14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78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C66FE-EBF5-72FD-1CD4-F5B31FA9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2C9BA1-AFC5-E369-50DF-85A3D08F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A29238-8D6B-A7CF-6F72-EDDEE9BDC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7B2C87-F489-9B2D-CAB7-2F9150F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C4D0CF-D451-C569-EDBD-E7934B12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BFA7B2-523B-10E7-60CB-40E774D2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26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9FEAB1-6EFC-CC09-2265-0C62A57C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D55941-99EE-CA99-FA0C-6F5987240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412F6D-DFEE-DA56-6DE6-0E6EBF47A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F9B75A-ABF9-55F7-89B2-37A6202B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C84400-6288-BBD6-BA24-F942A457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A93915-B259-8AB9-AADC-09961510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8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314CAD-67E4-6038-3EB4-C36705A1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9E27E-DB4B-935D-8824-7EA9B6181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916FE-40A7-8FDA-AD3D-2ACBC07D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FED71-33A0-492E-91EF-98DE85B2DEA1}" type="datetimeFigureOut">
              <a:rPr lang="fr-FR" smtClean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CFE22-6FDA-B23C-ABEF-2A165FC8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5C4D6-B73C-507A-F361-EFAC94AC1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91F2-43B4-46A2-8C88-B03DFF6840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0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C598AD-3ABC-2D41-A92D-B9C19EF2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G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FB875A-2A82-3864-A8A2-7F0FFD3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G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9950C7-E963-CA5D-F916-446703427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5270E-0EB0-4E0D-AB00-DDD33F384122}" type="datetimeFigureOut">
              <a:rPr lang="fr-MG" smtClean="0"/>
              <a:t>02/05/2024</a:t>
            </a:fld>
            <a:endParaRPr lang="fr-MG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87C54C-92C5-C144-5511-4971890BC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G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16020-A042-27EB-4CAD-0E7F182D4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3668F-F5A3-4087-9ED5-EF4E1A2B4936}" type="slidenum">
              <a:rPr lang="fr-MG" smtClean="0"/>
              <a:t>‹N°›</a:t>
            </a:fld>
            <a:endParaRPr lang="fr-MG"/>
          </a:p>
        </p:txBody>
      </p:sp>
    </p:spTree>
    <p:extLst>
      <p:ext uri="{BB962C8B-B14F-4D97-AF65-F5344CB8AC3E}">
        <p14:creationId xmlns:p14="http://schemas.microsoft.com/office/powerpoint/2010/main" val="319387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1628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slide" Target="slide25.xml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168B4-DFA9-223C-1A04-9A54E9C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111" y="2603897"/>
            <a:ext cx="5113777" cy="1577182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Arial Black" panose="020B0A04020102020204" pitchFamily="34" charset="0"/>
              </a:rPr>
              <a:t>WELCOME</a:t>
            </a:r>
            <a:endParaRPr lang="fr-MG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488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FDAFE-3E10-908F-6523-48063460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D3ABE-EA4F-F19C-F6F6-A3F9AB072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Management Compensation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91ADC28-25D9-1B06-6DBD-D5AB3C3E9A96}"/>
              </a:ext>
            </a:extLst>
          </p:cNvPr>
          <p:cNvSpPr/>
          <p:nvPr/>
        </p:nvSpPr>
        <p:spPr>
          <a:xfrm>
            <a:off x="12173835" y="1876341"/>
            <a:ext cx="328899" cy="3258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6BE43E-7668-765E-95DF-3299B422C861}"/>
              </a:ext>
            </a:extLst>
          </p:cNvPr>
          <p:cNvSpPr/>
          <p:nvPr/>
        </p:nvSpPr>
        <p:spPr>
          <a:xfrm>
            <a:off x="2324100" y="1723245"/>
            <a:ext cx="9867900" cy="341151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669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98D5A-043E-392D-1DD7-D73A53B4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Management Compensation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AA05D3-E40D-49AB-58D5-21B248423359}"/>
              </a:ext>
            </a:extLst>
          </p:cNvPr>
          <p:cNvSpPr/>
          <p:nvPr/>
        </p:nvSpPr>
        <p:spPr>
          <a:xfrm>
            <a:off x="-7715250" y="1723245"/>
            <a:ext cx="9867900" cy="341151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FEBBC7-1113-FFF4-2D46-D8DF25453CEE}"/>
              </a:ext>
            </a:extLst>
          </p:cNvPr>
          <p:cNvSpPr/>
          <p:nvPr/>
        </p:nvSpPr>
        <p:spPr>
          <a:xfrm>
            <a:off x="2134485" y="1876341"/>
            <a:ext cx="328899" cy="3258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7600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DD5B-3D2E-A784-B8B6-511D7E8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4D8AF5-BF72-B57C-1A96-D899A916B012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8036A99-2BE5-E31E-941A-101D7765266C}"/>
              </a:ext>
            </a:extLst>
          </p:cNvPr>
          <p:cNvSpPr/>
          <p:nvPr/>
        </p:nvSpPr>
        <p:spPr>
          <a:xfrm>
            <a:off x="2344713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0730D-8C7C-7F15-4737-9CC5CFBE6396}"/>
              </a:ext>
            </a:extLst>
          </p:cNvPr>
          <p:cNvSpPr/>
          <p:nvPr/>
        </p:nvSpPr>
        <p:spPr>
          <a:xfrm>
            <a:off x="416851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296E26-268D-312B-A96A-D8DC66FD0676}"/>
              </a:ext>
            </a:extLst>
          </p:cNvPr>
          <p:cNvSpPr/>
          <p:nvPr/>
        </p:nvSpPr>
        <p:spPr>
          <a:xfrm>
            <a:off x="6359578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17533C-77E9-2EE3-A914-DFE4C13AA7AC}"/>
              </a:ext>
            </a:extLst>
          </p:cNvPr>
          <p:cNvSpPr/>
          <p:nvPr/>
        </p:nvSpPr>
        <p:spPr>
          <a:xfrm>
            <a:off x="8183380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DCEA8DC-CEAB-2B71-39D4-D83B1A4FA464}"/>
              </a:ext>
            </a:extLst>
          </p:cNvPr>
          <p:cNvSpPr/>
          <p:nvPr/>
        </p:nvSpPr>
        <p:spPr>
          <a:xfrm>
            <a:off x="4554201" y="2152883"/>
            <a:ext cx="741075" cy="3240844"/>
          </a:xfrm>
          <a:prstGeom prst="roundRect">
            <a:avLst/>
          </a:prstGeom>
          <a:blipFill>
            <a:blip r:embed="rId2">
              <a:alphaModFix amt="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160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DD5B-3D2E-A784-B8B6-511D7E8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4D8AF5-BF72-B57C-1A96-D899A916B012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8036A99-2BE5-E31E-941A-101D7765266C}"/>
              </a:ext>
            </a:extLst>
          </p:cNvPr>
          <p:cNvSpPr/>
          <p:nvPr/>
        </p:nvSpPr>
        <p:spPr>
          <a:xfrm>
            <a:off x="710786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0730D-8C7C-7F15-4737-9CC5CFBE6396}"/>
              </a:ext>
            </a:extLst>
          </p:cNvPr>
          <p:cNvSpPr/>
          <p:nvPr/>
        </p:nvSpPr>
        <p:spPr>
          <a:xfrm>
            <a:off x="3183536" y="1873069"/>
            <a:ext cx="5335248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296E26-268D-312B-A96A-D8DC66FD0676}"/>
              </a:ext>
            </a:extLst>
          </p:cNvPr>
          <p:cNvSpPr/>
          <p:nvPr/>
        </p:nvSpPr>
        <p:spPr>
          <a:xfrm>
            <a:off x="8770806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17533C-77E9-2EE3-A914-DFE4C13AA7AC}"/>
              </a:ext>
            </a:extLst>
          </p:cNvPr>
          <p:cNvSpPr/>
          <p:nvPr/>
        </p:nvSpPr>
        <p:spPr>
          <a:xfrm>
            <a:off x="1047687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733517-9A97-4FFA-174E-5AEDCF05A708}"/>
              </a:ext>
            </a:extLst>
          </p:cNvPr>
          <p:cNvSpPr txBox="1"/>
          <p:nvPr/>
        </p:nvSpPr>
        <p:spPr>
          <a:xfrm>
            <a:off x="4197540" y="4342262"/>
            <a:ext cx="3796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ANDRIAMAHERY</a:t>
            </a:r>
          </a:p>
          <a:p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Miharintsoa</a:t>
            </a:r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Emmanuel </a:t>
            </a:r>
          </a:p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411002</a:t>
            </a:r>
            <a:endParaRPr lang="fr-FR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B31D4EA-D6A1-2414-D454-34721895D30F}"/>
              </a:ext>
            </a:extLst>
          </p:cNvPr>
          <p:cNvSpPr/>
          <p:nvPr/>
        </p:nvSpPr>
        <p:spPr>
          <a:xfrm>
            <a:off x="4646776" y="1881030"/>
            <a:ext cx="2650245" cy="2385032"/>
          </a:xfrm>
          <a:prstGeom prst="roundRect">
            <a:avLst/>
          </a:prstGeom>
          <a:blipFill>
            <a:blip r:embed="rId2">
              <a:alphaModFix amt="55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029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DD5B-3D2E-A784-B8B6-511D7E8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4D8AF5-BF72-B57C-1A96-D899A916B012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8036A99-2BE5-E31E-941A-101D7765266C}"/>
              </a:ext>
            </a:extLst>
          </p:cNvPr>
          <p:cNvSpPr/>
          <p:nvPr/>
        </p:nvSpPr>
        <p:spPr>
          <a:xfrm>
            <a:off x="2344713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0730D-8C7C-7F15-4737-9CC5CFBE6396}"/>
              </a:ext>
            </a:extLst>
          </p:cNvPr>
          <p:cNvSpPr/>
          <p:nvPr/>
        </p:nvSpPr>
        <p:spPr>
          <a:xfrm>
            <a:off x="416851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296E26-268D-312B-A96A-D8DC66FD0676}"/>
              </a:ext>
            </a:extLst>
          </p:cNvPr>
          <p:cNvSpPr/>
          <p:nvPr/>
        </p:nvSpPr>
        <p:spPr>
          <a:xfrm>
            <a:off x="6359578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17533C-77E9-2EE3-A914-DFE4C13AA7AC}"/>
              </a:ext>
            </a:extLst>
          </p:cNvPr>
          <p:cNvSpPr/>
          <p:nvPr/>
        </p:nvSpPr>
        <p:spPr>
          <a:xfrm>
            <a:off x="8183380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B78733-D65D-22E8-C8BE-8556FB4706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r="39042"/>
          <a:stretch/>
        </p:blipFill>
        <p:spPr>
          <a:xfrm>
            <a:off x="4535776" y="2487666"/>
            <a:ext cx="710782" cy="2863120"/>
          </a:xfrm>
          <a:prstGeom prst="round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787589-F23C-1E20-0181-6C1CBD32E9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19" y="2515827"/>
            <a:ext cx="1029563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9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DD5B-3D2E-A784-B8B6-511D7E8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4D8AF5-BF72-B57C-1A96-D899A916B012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8036A99-2BE5-E31E-941A-101D7765266C}"/>
              </a:ext>
            </a:extLst>
          </p:cNvPr>
          <p:cNvSpPr/>
          <p:nvPr/>
        </p:nvSpPr>
        <p:spPr>
          <a:xfrm>
            <a:off x="950627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0730D-8C7C-7F15-4737-9CC5CFBE6396}"/>
              </a:ext>
            </a:extLst>
          </p:cNvPr>
          <p:cNvSpPr/>
          <p:nvPr/>
        </p:nvSpPr>
        <p:spPr>
          <a:xfrm>
            <a:off x="2527092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296E26-268D-312B-A96A-D8DC66FD0676}"/>
              </a:ext>
            </a:extLst>
          </p:cNvPr>
          <p:cNvSpPr/>
          <p:nvPr/>
        </p:nvSpPr>
        <p:spPr>
          <a:xfrm>
            <a:off x="4467069" y="1873069"/>
            <a:ext cx="4627589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17533C-77E9-2EE3-A914-DFE4C13AA7AC}"/>
              </a:ext>
            </a:extLst>
          </p:cNvPr>
          <p:cNvSpPr/>
          <p:nvPr/>
        </p:nvSpPr>
        <p:spPr>
          <a:xfrm>
            <a:off x="9465041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B78733-D65D-22E8-C8BE-8556FB4706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r="39042"/>
          <a:stretch/>
        </p:blipFill>
        <p:spPr>
          <a:xfrm>
            <a:off x="3640738" y="2487666"/>
            <a:ext cx="710782" cy="2863120"/>
          </a:xfrm>
          <a:prstGeom prst="round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3E6E7F3-F436-72F0-979B-15F666E371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407" y="1903050"/>
            <a:ext cx="2520911" cy="2370974"/>
          </a:xfrm>
          <a:prstGeom prst="round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1600953-27BB-7A70-2255-9D0C8F0F8A2E}"/>
              </a:ext>
            </a:extLst>
          </p:cNvPr>
          <p:cNvSpPr txBox="1"/>
          <p:nvPr/>
        </p:nvSpPr>
        <p:spPr>
          <a:xfrm>
            <a:off x="5499720" y="4456405"/>
            <a:ext cx="2699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RAMANAMISATA </a:t>
            </a:r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Nirina</a:t>
            </a:r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Tantely</a:t>
            </a:r>
            <a:endParaRPr lang="fr-F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412076</a:t>
            </a:r>
          </a:p>
        </p:txBody>
      </p:sp>
    </p:spTree>
    <p:extLst>
      <p:ext uri="{BB962C8B-B14F-4D97-AF65-F5344CB8AC3E}">
        <p14:creationId xmlns:p14="http://schemas.microsoft.com/office/powerpoint/2010/main" val="3254036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80483-76D7-58CB-8C18-E1E6DE09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2BA96-756C-6234-1F30-8B047F8E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41E38F-E43E-B50B-F407-3556000C8264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4EE681C-F976-5DA5-7BF8-F464DF6F0ADB}"/>
              </a:ext>
            </a:extLst>
          </p:cNvPr>
          <p:cNvSpPr/>
          <p:nvPr/>
        </p:nvSpPr>
        <p:spPr>
          <a:xfrm>
            <a:off x="2344713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ABDEB3-551C-9F56-5CCA-71B71C842F31}"/>
              </a:ext>
            </a:extLst>
          </p:cNvPr>
          <p:cNvSpPr/>
          <p:nvPr/>
        </p:nvSpPr>
        <p:spPr>
          <a:xfrm>
            <a:off x="416851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CC3350-5FBA-EF29-1A58-7A68830309AD}"/>
              </a:ext>
            </a:extLst>
          </p:cNvPr>
          <p:cNvSpPr/>
          <p:nvPr/>
        </p:nvSpPr>
        <p:spPr>
          <a:xfrm>
            <a:off x="6359578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6C02DA3-B001-744D-ED2B-1868D2C09BAE}"/>
              </a:ext>
            </a:extLst>
          </p:cNvPr>
          <p:cNvSpPr/>
          <p:nvPr/>
        </p:nvSpPr>
        <p:spPr>
          <a:xfrm>
            <a:off x="8183380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E19DC2C-BC6A-BB58-77B6-01C32A7775CE}"/>
              </a:ext>
            </a:extLst>
          </p:cNvPr>
          <p:cNvSpPr/>
          <p:nvPr/>
        </p:nvSpPr>
        <p:spPr>
          <a:xfrm>
            <a:off x="4554201" y="2152883"/>
            <a:ext cx="741075" cy="3240844"/>
          </a:xfrm>
          <a:prstGeom prst="roundRect">
            <a:avLst/>
          </a:prstGeom>
          <a:blipFill>
            <a:blip r:embed="rId2">
              <a:alphaModFix amt="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151C4D-8DDC-F45D-9ABF-F826F0B3C2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753" y="2128630"/>
            <a:ext cx="1079293" cy="274926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1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6DD5B-3D2E-A784-B8B6-511D7E8A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4D8AF5-BF72-B57C-1A96-D899A916B012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8036A99-2BE5-E31E-941A-101D7765266C}"/>
              </a:ext>
            </a:extLst>
          </p:cNvPr>
          <p:cNvSpPr/>
          <p:nvPr/>
        </p:nvSpPr>
        <p:spPr>
          <a:xfrm>
            <a:off x="239843" y="1873069"/>
            <a:ext cx="51116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550730D-8C7C-7F15-4737-9CC5CFBE6396}"/>
              </a:ext>
            </a:extLst>
          </p:cNvPr>
          <p:cNvSpPr/>
          <p:nvPr/>
        </p:nvSpPr>
        <p:spPr>
          <a:xfrm>
            <a:off x="6149717" y="1849882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4296E26-268D-312B-A96A-D8DC66FD0676}"/>
              </a:ext>
            </a:extLst>
          </p:cNvPr>
          <p:cNvSpPr/>
          <p:nvPr/>
        </p:nvSpPr>
        <p:spPr>
          <a:xfrm>
            <a:off x="8199619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717533C-77E9-2EE3-A914-DFE4C13AA7AC}"/>
              </a:ext>
            </a:extLst>
          </p:cNvPr>
          <p:cNvSpPr/>
          <p:nvPr/>
        </p:nvSpPr>
        <p:spPr>
          <a:xfrm>
            <a:off x="10072140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B78733-D65D-22E8-C8BE-8556FB4706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2" r="39042"/>
          <a:stretch/>
        </p:blipFill>
        <p:spPr>
          <a:xfrm>
            <a:off x="4535776" y="2487666"/>
            <a:ext cx="710782" cy="2863120"/>
          </a:xfrm>
          <a:prstGeom prst="round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429699E-7C66-18D0-699C-7F6E3988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064" y="1849882"/>
            <a:ext cx="3132944" cy="2135264"/>
          </a:xfrm>
          <a:prstGeom prst="round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2A50529-14A0-8810-8BE6-CBB9F444A1FD}"/>
              </a:ext>
            </a:extLst>
          </p:cNvPr>
          <p:cNvSpPr txBox="1"/>
          <p:nvPr/>
        </p:nvSpPr>
        <p:spPr>
          <a:xfrm>
            <a:off x="1053045" y="4432946"/>
            <a:ext cx="368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RAMANANTSITOHARA </a:t>
            </a:r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Miahy</a:t>
            </a:r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Naelle</a:t>
            </a:r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Ouliannah</a:t>
            </a:r>
            <a:endParaRPr lang="fr-FR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413118</a:t>
            </a:r>
          </a:p>
        </p:txBody>
      </p:sp>
    </p:spTree>
    <p:extLst>
      <p:ext uri="{BB962C8B-B14F-4D97-AF65-F5344CB8AC3E}">
        <p14:creationId xmlns:p14="http://schemas.microsoft.com/office/powerpoint/2010/main" val="2250817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7B3B3-90E7-8393-70C4-FDCDCF61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4FD9A-E5B6-FD8E-1925-3CD4D142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6525857-E651-D125-4222-E4A25C580CD1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FBBC12E-D1C8-42FC-BEF2-864FEE3BB40A}"/>
              </a:ext>
            </a:extLst>
          </p:cNvPr>
          <p:cNvSpPr/>
          <p:nvPr/>
        </p:nvSpPr>
        <p:spPr>
          <a:xfrm>
            <a:off x="2344713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EA6AA9-5F45-C905-AE74-244246C38320}"/>
              </a:ext>
            </a:extLst>
          </p:cNvPr>
          <p:cNvSpPr/>
          <p:nvPr/>
        </p:nvSpPr>
        <p:spPr>
          <a:xfrm>
            <a:off x="416851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657A0D8-E6AC-6095-4725-FB6EFED7A196}"/>
              </a:ext>
            </a:extLst>
          </p:cNvPr>
          <p:cNvSpPr/>
          <p:nvPr/>
        </p:nvSpPr>
        <p:spPr>
          <a:xfrm>
            <a:off x="6359578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471C85-4924-0C41-E007-531A19E04D25}"/>
              </a:ext>
            </a:extLst>
          </p:cNvPr>
          <p:cNvSpPr/>
          <p:nvPr/>
        </p:nvSpPr>
        <p:spPr>
          <a:xfrm>
            <a:off x="8183380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E0510DD-DFF9-87B3-7AB8-785B5CEF7B43}"/>
              </a:ext>
            </a:extLst>
          </p:cNvPr>
          <p:cNvSpPr/>
          <p:nvPr/>
        </p:nvSpPr>
        <p:spPr>
          <a:xfrm>
            <a:off x="4554201" y="2152883"/>
            <a:ext cx="741075" cy="3240844"/>
          </a:xfrm>
          <a:prstGeom prst="roundRect">
            <a:avLst/>
          </a:prstGeom>
          <a:blipFill>
            <a:blip r:embed="rId2">
              <a:alphaModFix amt="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D9699C-DBE4-A499-B27D-F44456A03D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41" y="2239076"/>
            <a:ext cx="913151" cy="297554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5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683BE-E9BF-0BD1-8B41-71C76816E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B85B9-5FFD-1764-C280-14B18B5B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,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E84659-137E-2B49-F67B-B80FCEDF3820}"/>
              </a:ext>
            </a:extLst>
          </p:cNvPr>
          <p:cNvSpPr txBox="1"/>
          <p:nvPr/>
        </p:nvSpPr>
        <p:spPr>
          <a:xfrm>
            <a:off x="5066675" y="797339"/>
            <a:ext cx="313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rnard MT Condensed" panose="02050806060905020404" pitchFamily="18" charset="0"/>
                <a:ea typeface="+mn-ea"/>
                <a:cs typeface="+mn-cs"/>
              </a:rPr>
              <a:t>THE TEAM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A0602ED0-B7C6-7F35-5144-D87418ECF710}"/>
              </a:ext>
            </a:extLst>
          </p:cNvPr>
          <p:cNvSpPr/>
          <p:nvPr/>
        </p:nvSpPr>
        <p:spPr>
          <a:xfrm>
            <a:off x="470943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B10DD80-8C6D-9FDE-6957-05CB452465D2}"/>
              </a:ext>
            </a:extLst>
          </p:cNvPr>
          <p:cNvSpPr/>
          <p:nvPr/>
        </p:nvSpPr>
        <p:spPr>
          <a:xfrm>
            <a:off x="2370945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317CFD0-F05B-675E-AE44-29637958B231}"/>
              </a:ext>
            </a:extLst>
          </p:cNvPr>
          <p:cNvSpPr/>
          <p:nvPr/>
        </p:nvSpPr>
        <p:spPr>
          <a:xfrm>
            <a:off x="4634459" y="1873069"/>
            <a:ext cx="1454046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8FD234F-9CD4-AEA2-2D1E-E30F60A48B70}"/>
              </a:ext>
            </a:extLst>
          </p:cNvPr>
          <p:cNvSpPr/>
          <p:nvPr/>
        </p:nvSpPr>
        <p:spPr>
          <a:xfrm>
            <a:off x="6897973" y="1873069"/>
            <a:ext cx="4569501" cy="409231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AD2027-21BD-857F-4DFA-99CBC04BB3BB}"/>
              </a:ext>
            </a:extLst>
          </p:cNvPr>
          <p:cNvSpPr/>
          <p:nvPr/>
        </p:nvSpPr>
        <p:spPr>
          <a:xfrm>
            <a:off x="4554201" y="2152883"/>
            <a:ext cx="741075" cy="3240844"/>
          </a:xfrm>
          <a:prstGeom prst="roundRect">
            <a:avLst/>
          </a:prstGeom>
          <a:blipFill>
            <a:blip r:embed="rId2">
              <a:alphaModFix amt="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0ACFE79-E6C1-5FE5-067F-412595A3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629" y="1903050"/>
            <a:ext cx="2884188" cy="2109392"/>
          </a:xfrm>
          <a:prstGeom prst="round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F4A641-B265-BE33-C0AC-4BE126487683}"/>
              </a:ext>
            </a:extLst>
          </p:cNvPr>
          <p:cNvSpPr txBox="1"/>
          <p:nvPr/>
        </p:nvSpPr>
        <p:spPr>
          <a:xfrm>
            <a:off x="8483352" y="4355621"/>
            <a:ext cx="1597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RALISON</a:t>
            </a:r>
          </a:p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Anna</a:t>
            </a:r>
          </a:p>
          <a:p>
            <a:r>
              <a:rPr lang="fr-FR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412074</a:t>
            </a:r>
          </a:p>
        </p:txBody>
      </p:sp>
    </p:spTree>
    <p:extLst>
      <p:ext uri="{BB962C8B-B14F-4D97-AF65-F5344CB8AC3E}">
        <p14:creationId xmlns:p14="http://schemas.microsoft.com/office/powerpoint/2010/main" val="3115193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168B4-DFA9-223C-1A04-9A54E9C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38300" y="4813300"/>
            <a:ext cx="16040100" cy="3327400"/>
          </a:xfrm>
        </p:spPr>
        <p:txBody>
          <a:bodyPr>
            <a:noAutofit/>
          </a:bodyPr>
          <a:lstStyle/>
          <a:p>
            <a:pPr algn="ctr"/>
            <a:r>
              <a:rPr lang="fr-FR" sz="22000" dirty="0">
                <a:solidFill>
                  <a:schemeClr val="bg1"/>
                </a:solidFill>
                <a:latin typeface="Arial Black" panose="020B0A04020102020204" pitchFamily="34" charset="0"/>
              </a:rPr>
              <a:t>WELCOME</a:t>
            </a:r>
            <a:endParaRPr lang="fr-MG" sz="2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94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B8BB0-6AFE-773B-BB39-44541962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2844"/>
            <a:ext cx="10515600" cy="4351338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process of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managing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,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analysingn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and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determining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the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salaryn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incentives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, and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benefits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each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employee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receives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. Compensation management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is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a crucial part of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any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talent management	and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retention</a:t>
            </a:r>
            <a:r>
              <a:rPr lang="fr-FR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strategy</a:t>
            </a:r>
            <a:endParaRPr lang="fr-FR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71C8C-1E58-D577-1737-7576A46B300E}"/>
              </a:ext>
            </a:extLst>
          </p:cNvPr>
          <p:cNvSpPr/>
          <p:nvPr/>
        </p:nvSpPr>
        <p:spPr>
          <a:xfrm>
            <a:off x="-5003800" y="0"/>
            <a:ext cx="5003800" cy="6858000"/>
          </a:xfrm>
          <a:prstGeom prst="rect">
            <a:avLst/>
          </a:prstGeom>
          <a:solidFill>
            <a:schemeClr val="tx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7203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B8BB0-6AFE-773B-BB39-44541962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364" y="2176462"/>
            <a:ext cx="7486650" cy="4351338"/>
          </a:xfrm>
        </p:spPr>
        <p:txBody>
          <a:bodyPr>
            <a:norm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The process of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managing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,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analysing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and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determining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the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salary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incentives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, and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benefits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each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employee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Bernard MT Condensed" panose="02050806060905020404" pitchFamily="18" charset="0"/>
              </a:rPr>
              <a:t>receives</a:t>
            </a:r>
            <a:r>
              <a:rPr lang="fr-FR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. </a:t>
            </a:r>
          </a:p>
          <a:p>
            <a:endParaRPr lang="fr-FR" sz="32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Bernard MT Condensed" panose="02050806060905020404" pitchFamily="18" charset="0"/>
              </a:rPr>
              <a:t>depending on the legal form of the company and the status of the manager</a:t>
            </a:r>
          </a:p>
          <a:p>
            <a:endParaRPr lang="fr-FR" sz="3200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E1694E-2788-CE1F-7BA1-3BEDFAB7ECAE}"/>
              </a:ext>
            </a:extLst>
          </p:cNvPr>
          <p:cNvSpPr txBox="1"/>
          <p:nvPr/>
        </p:nvSpPr>
        <p:spPr>
          <a:xfrm>
            <a:off x="340962" y="930166"/>
            <a:ext cx="4990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Bernard MT Condensed" panose="02050806060905020404" pitchFamily="18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453804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702A8-D61A-DE60-2142-0AC88304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87837DB9-39FA-7C0F-2350-EA1A8A4BB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726398"/>
              </p:ext>
            </p:extLst>
          </p:nvPr>
        </p:nvGraphicFramePr>
        <p:xfrm>
          <a:off x="838200" y="1253331"/>
          <a:ext cx="9410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01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7B85CE-E721-4194-A428-85F7AB59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FE7B85CE-E721-4194-A428-85F7AB59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FE7B85CE-E721-4194-A428-85F7AB59A7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2FC466-390C-4E0D-8BE1-4623F527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0A2FC466-390C-4E0D-8BE1-4623F527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0A2FC466-390C-4E0D-8BE1-4623F527D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B2BA5-29DE-458E-B284-82BD5B63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0F0B2BA5-29DE-458E-B284-82BD5B63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0F0B2BA5-29DE-458E-B284-82BD5B63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92D4252-5C2E-4C90-801C-C1840613E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D92D4252-5C2E-4C90-801C-C1840613E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D92D4252-5C2E-4C90-801C-C1840613EE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4D2C9F-BDEA-49BC-89BA-BDD103FDC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624D2C9F-BDEA-49BC-89BA-BDD103FDC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624D2C9F-BDEA-49BC-89BA-BDD103FDCD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7BAA85-42B6-4ED0-8CA3-ED0C0A345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graphicEl>
                                              <a:dgm id="{697BAA85-42B6-4ED0-8CA3-ED0C0A345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697BAA85-42B6-4ED0-8CA3-ED0C0A345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61B36C-9A7B-44C8-BA06-336AD8517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graphicEl>
                                              <a:dgm id="{5B61B36C-9A7B-44C8-BA06-336AD8517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5B61B36C-9A7B-44C8-BA06-336AD8517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A20B131-6CDD-4852-B968-92CA19182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graphicEl>
                                              <a:dgm id="{1A20B131-6CDD-4852-B968-92CA19182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graphicEl>
                                              <a:dgm id="{1A20B131-6CDD-4852-B968-92CA19182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4E5C7D3-919F-464B-B9DB-1623E24E9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24E5C7D3-919F-464B-B9DB-1623E24E9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24E5C7D3-919F-464B-B9DB-1623E24E9F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5C008-BDD7-4B41-8843-814CA909A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6205C008-BDD7-4B41-8843-814CA909A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6205C008-BDD7-4B41-8843-814CA909A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F0931F-8BBE-4A13-A30E-A672F696F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69F0931F-8BBE-4A13-A30E-A672F696F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69F0931F-8BBE-4A13-A30E-A672F696F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0B0589-8D9A-4A55-AE70-EA964FD7D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DB0B0589-8D9A-4A55-AE70-EA964FD7D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DB0B0589-8D9A-4A55-AE70-EA964FD7D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Zoom de diapositive 3">
                <a:extLst>
                  <a:ext uri="{FF2B5EF4-FFF2-40B4-BE49-F238E27FC236}">
                    <a16:creationId xmlns:a16="http://schemas.microsoft.com/office/drawing/2014/main" id="{1D3595A6-67BA-6402-516C-3BC2DB22B7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7378628"/>
                  </p:ext>
                </p:extLst>
              </p:nvPr>
            </p:nvGraphicFramePr>
            <p:xfrm>
              <a:off x="0" y="-14514"/>
              <a:ext cx="6096000" cy="3429000"/>
            </p:xfrm>
            <a:graphic>
              <a:graphicData uri="http://schemas.microsoft.com/office/powerpoint/2016/slidezoom">
                <pslz:sldZm>
                  <pslz:sldZmObj sldId="325" cId="1349839964">
                    <pslz:zmPr id="{071B9948-6AD9-4217-9DE8-13331F462F9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Zoom de diapositive 3">
                <a:extLst>
                  <a:ext uri="{FF2B5EF4-FFF2-40B4-BE49-F238E27FC236}">
                    <a16:creationId xmlns:a16="http://schemas.microsoft.com/office/drawing/2014/main" id="{1D3595A6-67BA-6402-516C-3BC2DB22B7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4514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Zoom de diapositive 5">
                <a:extLst>
                  <a:ext uri="{FF2B5EF4-FFF2-40B4-BE49-F238E27FC236}">
                    <a16:creationId xmlns:a16="http://schemas.microsoft.com/office/drawing/2014/main" id="{AFF2218A-2F5C-3E29-6845-E495DB443A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4156618"/>
                  </p:ext>
                </p:extLst>
              </p:nvPr>
            </p:nvGraphicFramePr>
            <p:xfrm>
              <a:off x="6096000" y="0"/>
              <a:ext cx="6096000" cy="3429000"/>
            </p:xfrm>
            <a:graphic>
              <a:graphicData uri="http://schemas.microsoft.com/office/powerpoint/2016/slidezoom">
                <pslz:sldZm>
                  <pslz:sldZmObj sldId="326" cId="1768516203">
                    <pslz:zmPr id="{143B5CBE-5646-427D-87F1-D3AFF743DBBC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Zoom de diapositive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FF2218A-2F5C-3E29-6845-E495DB443A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000" y="0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Zoom de diapositive 7">
                <a:extLst>
                  <a:ext uri="{FF2B5EF4-FFF2-40B4-BE49-F238E27FC236}">
                    <a16:creationId xmlns:a16="http://schemas.microsoft.com/office/drawing/2014/main" id="{251920E2-93E1-BF67-C285-7992C16882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9033294"/>
                  </p:ext>
                </p:extLst>
              </p:nvPr>
            </p:nvGraphicFramePr>
            <p:xfrm>
              <a:off x="3048000" y="3443514"/>
              <a:ext cx="6096000" cy="3429000"/>
            </p:xfrm>
            <a:graphic>
              <a:graphicData uri="http://schemas.microsoft.com/office/powerpoint/2016/slidezoom">
                <pslz:sldZm>
                  <pslz:sldZmObj sldId="327" cId="1458263182">
                    <pslz:zmPr id="{4EF1BB20-823F-4D1B-A521-A3A37A07DAC9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096000" cy="3429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Zoom de diapositive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51920E2-93E1-BF67-C285-7992C16882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8000" y="3443514"/>
                <a:ext cx="6096000" cy="3429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83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2441"/>
            </a:gs>
            <a:gs pos="100000">
              <a:srgbClr val="051429"/>
            </a:gs>
            <a:gs pos="0">
              <a:srgbClr val="0D244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EF468358-F7FA-5343-D81E-B0FA332286F9}"/>
              </a:ext>
            </a:extLst>
          </p:cNvPr>
          <p:cNvSpPr/>
          <p:nvPr/>
        </p:nvSpPr>
        <p:spPr>
          <a:xfrm>
            <a:off x="6614809" y="1206231"/>
            <a:ext cx="5577192" cy="5651769"/>
          </a:xfrm>
          <a:custGeom>
            <a:avLst/>
            <a:gdLst>
              <a:gd name="connsiteX0" fmla="*/ 5577192 w 5577192"/>
              <a:gd name="connsiteY0" fmla="*/ 0 h 5651769"/>
              <a:gd name="connsiteX1" fmla="*/ 5577192 w 5577192"/>
              <a:gd name="connsiteY1" fmla="*/ 5651769 h 5651769"/>
              <a:gd name="connsiteX2" fmla="*/ 0 w 5577192"/>
              <a:gd name="connsiteY2" fmla="*/ 5651769 h 5651769"/>
              <a:gd name="connsiteX3" fmla="*/ 6382 w 5577192"/>
              <a:gd name="connsiteY3" fmla="*/ 5379000 h 5651769"/>
              <a:gd name="connsiteX4" fmla="*/ 5006959 w 5577192"/>
              <a:gd name="connsiteY4" fmla="*/ 29179 h 565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77192" h="5651769">
                <a:moveTo>
                  <a:pt x="5577192" y="0"/>
                </a:moveTo>
                <a:lnTo>
                  <a:pt x="5577192" y="5651769"/>
                </a:lnTo>
                <a:lnTo>
                  <a:pt x="0" y="5651769"/>
                </a:lnTo>
                <a:lnTo>
                  <a:pt x="6382" y="5379000"/>
                </a:lnTo>
                <a:cubicBezTo>
                  <a:pt x="137768" y="2577111"/>
                  <a:pt x="2282510" y="309561"/>
                  <a:pt x="5006959" y="2917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C8E43E1-3AA5-BF75-539C-D528F58E978A}"/>
              </a:ext>
            </a:extLst>
          </p:cNvPr>
          <p:cNvSpPr/>
          <p:nvPr/>
        </p:nvSpPr>
        <p:spPr>
          <a:xfrm>
            <a:off x="8540886" y="3190673"/>
            <a:ext cx="3651114" cy="3667327"/>
          </a:xfrm>
          <a:custGeom>
            <a:avLst/>
            <a:gdLst>
              <a:gd name="connsiteX0" fmla="*/ 2575737 w 2575737"/>
              <a:gd name="connsiteY0" fmla="*/ 0 h 2547827"/>
              <a:gd name="connsiteX1" fmla="*/ 2575737 w 2575737"/>
              <a:gd name="connsiteY1" fmla="*/ 2547827 h 2547827"/>
              <a:gd name="connsiteX2" fmla="*/ 0 w 2575737"/>
              <a:gd name="connsiteY2" fmla="*/ 2547827 h 2547827"/>
              <a:gd name="connsiteX3" fmla="*/ 2312384 w 2575737"/>
              <a:gd name="connsiteY3" fmla="*/ 13154 h 2547827"/>
              <a:gd name="connsiteX4" fmla="*/ 2575737 w 2575737"/>
              <a:gd name="connsiteY4" fmla="*/ 0 h 254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737" h="2547827">
                <a:moveTo>
                  <a:pt x="2575737" y="0"/>
                </a:moveTo>
                <a:lnTo>
                  <a:pt x="2575737" y="2547827"/>
                </a:lnTo>
                <a:lnTo>
                  <a:pt x="0" y="2547827"/>
                </a:lnTo>
                <a:cubicBezTo>
                  <a:pt x="0" y="1228647"/>
                  <a:pt x="1013552" y="143628"/>
                  <a:pt x="2312384" y="13154"/>
                </a:cubicBezTo>
                <a:lnTo>
                  <a:pt x="2575737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FF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2FE05E-644F-9529-5332-BDD5DBC16A62}"/>
              </a:ext>
            </a:extLst>
          </p:cNvPr>
          <p:cNvSpPr txBox="1"/>
          <p:nvPr/>
        </p:nvSpPr>
        <p:spPr>
          <a:xfrm>
            <a:off x="529389" y="1691239"/>
            <a:ext cx="462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MALAGASY PCG</a:t>
            </a:r>
            <a:endParaRPr kumimoji="0" lang="fr-M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D8AC2-0855-38DE-C22C-977296CA22AB}"/>
              </a:ext>
            </a:extLst>
          </p:cNvPr>
          <p:cNvSpPr/>
          <p:nvPr/>
        </p:nvSpPr>
        <p:spPr>
          <a:xfrm>
            <a:off x="529389" y="2278424"/>
            <a:ext cx="2059806" cy="132347"/>
          </a:xfrm>
          <a:prstGeom prst="rect">
            <a:avLst/>
          </a:prstGeom>
          <a:solidFill>
            <a:srgbClr val="00FF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89FFC90-09BA-0054-178F-5E18EDFC1FD4}"/>
              </a:ext>
            </a:extLst>
          </p:cNvPr>
          <p:cNvSpPr txBox="1"/>
          <p:nvPr/>
        </p:nvSpPr>
        <p:spPr>
          <a:xfrm>
            <a:off x="529389" y="2831786"/>
            <a:ext cx="6102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ACCOUNTING CONVENTION : BUSINESS ENTITY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SEPARATION BETWEEN WAGES AND PROFIT DISTRIBUTION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SEPARATED ACCOUNT FOR WAGES AND FOR PROFIT DISTRIBUTION </a:t>
            </a:r>
          </a:p>
        </p:txBody>
      </p:sp>
    </p:spTree>
    <p:extLst>
      <p:ext uri="{BB962C8B-B14F-4D97-AF65-F5344CB8AC3E}">
        <p14:creationId xmlns:p14="http://schemas.microsoft.com/office/powerpoint/2010/main" val="1349839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2441"/>
            </a:gs>
            <a:gs pos="100000">
              <a:srgbClr val="051429"/>
            </a:gs>
            <a:gs pos="0">
              <a:srgbClr val="0D244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7392BCD-33CA-DA8E-7E24-F13AB207619E}"/>
              </a:ext>
            </a:extLst>
          </p:cNvPr>
          <p:cNvSpPr/>
          <p:nvPr/>
        </p:nvSpPr>
        <p:spPr>
          <a:xfrm>
            <a:off x="1" y="1243520"/>
            <a:ext cx="5651769" cy="5577191"/>
          </a:xfrm>
          <a:custGeom>
            <a:avLst/>
            <a:gdLst>
              <a:gd name="connsiteX0" fmla="*/ 0 w 5651769"/>
              <a:gd name="connsiteY0" fmla="*/ 0 h 5577191"/>
              <a:gd name="connsiteX1" fmla="*/ 5622590 w 5651769"/>
              <a:gd name="connsiteY1" fmla="*/ 5006958 h 5577191"/>
              <a:gd name="connsiteX2" fmla="*/ 5651769 w 5651769"/>
              <a:gd name="connsiteY2" fmla="*/ 5577191 h 5577191"/>
              <a:gd name="connsiteX3" fmla="*/ 0 w 5651769"/>
              <a:gd name="connsiteY3" fmla="*/ 5577191 h 5577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1769" h="5577191">
                <a:moveTo>
                  <a:pt x="0" y="0"/>
                </a:moveTo>
                <a:cubicBezTo>
                  <a:pt x="2926298" y="0"/>
                  <a:pt x="5333164" y="2194624"/>
                  <a:pt x="5622590" y="5006958"/>
                </a:cubicBezTo>
                <a:lnTo>
                  <a:pt x="5651769" y="5577191"/>
                </a:lnTo>
                <a:lnTo>
                  <a:pt x="0" y="557719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C8E43E1-3AA5-BF75-539C-D528F58E978A}"/>
              </a:ext>
            </a:extLst>
          </p:cNvPr>
          <p:cNvSpPr/>
          <p:nvPr/>
        </p:nvSpPr>
        <p:spPr>
          <a:xfrm rot="5400000">
            <a:off x="8107" y="3190673"/>
            <a:ext cx="3651114" cy="3667327"/>
          </a:xfrm>
          <a:custGeom>
            <a:avLst/>
            <a:gdLst>
              <a:gd name="connsiteX0" fmla="*/ 2575737 w 2575737"/>
              <a:gd name="connsiteY0" fmla="*/ 0 h 2547827"/>
              <a:gd name="connsiteX1" fmla="*/ 2575737 w 2575737"/>
              <a:gd name="connsiteY1" fmla="*/ 2547827 h 2547827"/>
              <a:gd name="connsiteX2" fmla="*/ 0 w 2575737"/>
              <a:gd name="connsiteY2" fmla="*/ 2547827 h 2547827"/>
              <a:gd name="connsiteX3" fmla="*/ 2312384 w 2575737"/>
              <a:gd name="connsiteY3" fmla="*/ 13154 h 2547827"/>
              <a:gd name="connsiteX4" fmla="*/ 2575737 w 2575737"/>
              <a:gd name="connsiteY4" fmla="*/ 0 h 254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737" h="2547827">
                <a:moveTo>
                  <a:pt x="2575737" y="0"/>
                </a:moveTo>
                <a:lnTo>
                  <a:pt x="2575737" y="2547827"/>
                </a:lnTo>
                <a:lnTo>
                  <a:pt x="0" y="2547827"/>
                </a:lnTo>
                <a:cubicBezTo>
                  <a:pt x="0" y="1228647"/>
                  <a:pt x="1013552" y="143628"/>
                  <a:pt x="2312384" y="13154"/>
                </a:cubicBezTo>
                <a:lnTo>
                  <a:pt x="2575737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FF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D6235FD-4930-9878-9535-A4A184FE6A7A}"/>
              </a:ext>
            </a:extLst>
          </p:cNvPr>
          <p:cNvGrpSpPr/>
          <p:nvPr/>
        </p:nvGrpSpPr>
        <p:grpSpPr>
          <a:xfrm>
            <a:off x="6452612" y="1077732"/>
            <a:ext cx="5739388" cy="3267934"/>
            <a:chOff x="529389" y="1067006"/>
            <a:chExt cx="5739388" cy="3267934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72FE05E-644F-9529-5332-BDD5DBC16A62}"/>
                </a:ext>
              </a:extLst>
            </p:cNvPr>
            <p:cNvSpPr txBox="1"/>
            <p:nvPr/>
          </p:nvSpPr>
          <p:spPr>
            <a:xfrm>
              <a:off x="617009" y="1067006"/>
              <a:ext cx="56517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FRENCH PCG</a:t>
              </a:r>
              <a:endParaRPr kumimoji="0" lang="fr-M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MG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6D8AC2-0855-38DE-C22C-977296CA22AB}"/>
                </a:ext>
              </a:extLst>
            </p:cNvPr>
            <p:cNvSpPr/>
            <p:nvPr/>
          </p:nvSpPr>
          <p:spPr>
            <a:xfrm>
              <a:off x="702644" y="1544060"/>
              <a:ext cx="2059806" cy="132347"/>
            </a:xfrm>
            <a:prstGeom prst="rect">
              <a:avLst/>
            </a:prstGeom>
            <a:solidFill>
              <a:srgbClr val="00FFA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MG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99A0D4F-BAF3-E77C-9EA0-3498132D7684}"/>
                </a:ext>
              </a:extLst>
            </p:cNvPr>
            <p:cNvSpPr txBox="1"/>
            <p:nvPr/>
          </p:nvSpPr>
          <p:spPr>
            <a:xfrm>
              <a:off x="529389" y="3965608"/>
              <a:ext cx="446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fr-MG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E23C156-93B5-F6E3-D63A-38CC44EF5268}"/>
              </a:ext>
            </a:extLst>
          </p:cNvPr>
          <p:cNvSpPr txBox="1"/>
          <p:nvPr/>
        </p:nvSpPr>
        <p:spPr>
          <a:xfrm>
            <a:off x="5634498" y="2164187"/>
            <a:ext cx="6102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In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France, according to the General Accounting Plan (PCG), executive compensation is subject to regulated agreements. </a:t>
            </a:r>
          </a:p>
          <a:p>
            <a:pPr algn="l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These agreements are contracts or commitments made between the company and one of its executives, his spouse, a relative or ally up to the second degree inclusive.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Regulated agreements must be approved by the board of directors and, in some cases, by the general meeting of shareholders. They must also be mentioned in the company’s management report.</a:t>
            </a:r>
          </a:p>
        </p:txBody>
      </p:sp>
    </p:spTree>
    <p:extLst>
      <p:ext uri="{BB962C8B-B14F-4D97-AF65-F5344CB8AC3E}">
        <p14:creationId xmlns:p14="http://schemas.microsoft.com/office/powerpoint/2010/main" val="1768516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D2441"/>
            </a:gs>
            <a:gs pos="100000">
              <a:srgbClr val="051429"/>
            </a:gs>
            <a:gs pos="0">
              <a:srgbClr val="0D244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7463946-C022-D088-3747-E5F5D65308EF}"/>
              </a:ext>
            </a:extLst>
          </p:cNvPr>
          <p:cNvSpPr/>
          <p:nvPr/>
        </p:nvSpPr>
        <p:spPr>
          <a:xfrm rot="18842438">
            <a:off x="2423425" y="-3917936"/>
            <a:ext cx="7577760" cy="7835872"/>
          </a:xfrm>
          <a:custGeom>
            <a:avLst/>
            <a:gdLst>
              <a:gd name="connsiteX0" fmla="*/ 0 w 5545577"/>
              <a:gd name="connsiteY0" fmla="*/ 0 h 5651769"/>
              <a:gd name="connsiteX1" fmla="*/ 5545577 w 5545577"/>
              <a:gd name="connsiteY1" fmla="*/ 0 h 5651769"/>
              <a:gd name="connsiteX2" fmla="*/ 5545577 w 5545577"/>
              <a:gd name="connsiteY2" fmla="*/ 5651769 h 5651769"/>
              <a:gd name="connsiteX3" fmla="*/ 4978577 w 5545577"/>
              <a:gd name="connsiteY3" fmla="*/ 5622590 h 5651769"/>
              <a:gd name="connsiteX4" fmla="*/ 0 w 5545577"/>
              <a:gd name="connsiteY4" fmla="*/ 0 h 565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5577" h="5651769">
                <a:moveTo>
                  <a:pt x="0" y="0"/>
                </a:moveTo>
                <a:lnTo>
                  <a:pt x="5545577" y="0"/>
                </a:lnTo>
                <a:lnTo>
                  <a:pt x="5545577" y="5651769"/>
                </a:lnTo>
                <a:lnTo>
                  <a:pt x="4978577" y="5622590"/>
                </a:lnTo>
                <a:cubicBezTo>
                  <a:pt x="2182183" y="5333164"/>
                  <a:pt x="0" y="2926298"/>
                  <a:pt x="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C8E43E1-3AA5-BF75-539C-D528F58E978A}"/>
              </a:ext>
            </a:extLst>
          </p:cNvPr>
          <p:cNvSpPr/>
          <p:nvPr/>
        </p:nvSpPr>
        <p:spPr>
          <a:xfrm rot="19017525" flipV="1">
            <a:off x="4270443" y="-3334902"/>
            <a:ext cx="3651114" cy="3667327"/>
          </a:xfrm>
          <a:custGeom>
            <a:avLst/>
            <a:gdLst>
              <a:gd name="connsiteX0" fmla="*/ 2575737 w 2575737"/>
              <a:gd name="connsiteY0" fmla="*/ 0 h 2547827"/>
              <a:gd name="connsiteX1" fmla="*/ 2575737 w 2575737"/>
              <a:gd name="connsiteY1" fmla="*/ 2547827 h 2547827"/>
              <a:gd name="connsiteX2" fmla="*/ 0 w 2575737"/>
              <a:gd name="connsiteY2" fmla="*/ 2547827 h 2547827"/>
              <a:gd name="connsiteX3" fmla="*/ 2312384 w 2575737"/>
              <a:gd name="connsiteY3" fmla="*/ 13154 h 2547827"/>
              <a:gd name="connsiteX4" fmla="*/ 2575737 w 2575737"/>
              <a:gd name="connsiteY4" fmla="*/ 0 h 254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75737" h="2547827">
                <a:moveTo>
                  <a:pt x="2575737" y="0"/>
                </a:moveTo>
                <a:lnTo>
                  <a:pt x="2575737" y="2547827"/>
                </a:lnTo>
                <a:lnTo>
                  <a:pt x="0" y="2547827"/>
                </a:lnTo>
                <a:cubicBezTo>
                  <a:pt x="0" y="1228647"/>
                  <a:pt x="1013552" y="143628"/>
                  <a:pt x="2312384" y="13154"/>
                </a:cubicBezTo>
                <a:lnTo>
                  <a:pt x="2575737" y="0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rgbClr val="00FF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2FE05E-644F-9529-5332-BDD5DBC16A62}"/>
              </a:ext>
            </a:extLst>
          </p:cNvPr>
          <p:cNvSpPr txBox="1"/>
          <p:nvPr/>
        </p:nvSpPr>
        <p:spPr>
          <a:xfrm>
            <a:off x="447574" y="2499031"/>
            <a:ext cx="4629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IFRS 2 </a:t>
            </a:r>
            <a:endParaRPr kumimoji="0" lang="fr-MG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D8AC2-0855-38DE-C22C-977296CA22AB}"/>
              </a:ext>
            </a:extLst>
          </p:cNvPr>
          <p:cNvSpPr/>
          <p:nvPr/>
        </p:nvSpPr>
        <p:spPr>
          <a:xfrm>
            <a:off x="529389" y="3429000"/>
            <a:ext cx="2059806" cy="132347"/>
          </a:xfrm>
          <a:prstGeom prst="rect">
            <a:avLst/>
          </a:prstGeom>
          <a:solidFill>
            <a:srgbClr val="00FF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M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3DAA9-D687-32B7-8251-F4C35CCA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9936"/>
            <a:ext cx="37480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6A397E2-B603-3C1E-93CD-C1F813B0D0E5}"/>
              </a:ext>
            </a:extLst>
          </p:cNvPr>
          <p:cNvSpPr txBox="1"/>
          <p:nvPr/>
        </p:nvSpPr>
        <p:spPr>
          <a:xfrm>
            <a:off x="285750" y="3705773"/>
            <a:ext cx="5810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IFRS 2, titled “Share-based Payment”,  specifies the financial reporting by an entity when it undertakes a share-based payment transaction. This  include transactions such as a grant of shares, share options, or share appreciation rights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B78D32-53C5-8704-14BD-D3E15E0BEF5A}"/>
              </a:ext>
            </a:extLst>
          </p:cNvPr>
          <p:cNvSpPr txBox="1"/>
          <p:nvPr/>
        </p:nvSpPr>
        <p:spPr>
          <a:xfrm>
            <a:off x="6212305" y="36929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Companies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are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required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to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provide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transparent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detailed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information about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related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party transactions,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including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compensation arrangements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with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key management personnel, to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ensure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a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clear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understanding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of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financial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relationships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within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 the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entity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Söhne"/>
              </a:rPr>
              <a:t>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63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EB7E01-BE01-DBE2-442A-77F96252C41E}"/>
              </a:ext>
            </a:extLst>
          </p:cNvPr>
          <p:cNvSpPr txBox="1"/>
          <p:nvPr/>
        </p:nvSpPr>
        <p:spPr>
          <a:xfrm>
            <a:off x="1276756" y="42324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fr-FR" sz="3200" kern="0" dirty="0">
                <a:solidFill>
                  <a:srgbClr val="912A3C"/>
                </a:solidFill>
                <a:latin typeface="Arial"/>
                <a:cs typeface="Arial"/>
                <a:sym typeface="Arial"/>
              </a:rPr>
              <a:t>THE DIFFERENT KIND OF PEOPE IN THE COMPANY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CDD3D70-5B20-D2DE-8B55-2CFB31F2482F}"/>
              </a:ext>
            </a:extLst>
          </p:cNvPr>
          <p:cNvSpPr txBox="1"/>
          <p:nvPr/>
        </p:nvSpPr>
        <p:spPr>
          <a:xfrm>
            <a:off x="1487488" y="2084851"/>
            <a:ext cx="8448939" cy="30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fr-F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SHAREHOLDERS/OWNERS: 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to put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their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 money in the corporation.</a:t>
            </a:r>
          </a:p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PROFIT DISTRIBUTION</a:t>
            </a:r>
          </a:p>
          <a:p>
            <a:pPr defTabSz="1219170">
              <a:buClr>
                <a:srgbClr val="000000"/>
              </a:buClr>
            </a:pPr>
            <a:endParaRPr lang="fr-F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fr-F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DIRECTORS/OWNERS REPRESENTATIVE: 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to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work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 in the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name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 of the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owners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 and in the running of the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company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.</a:t>
            </a:r>
          </a:p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PROFIT DISTRIBUTION / WAGES</a:t>
            </a:r>
          </a:p>
          <a:p>
            <a:pPr defTabSz="1219170">
              <a:buClr>
                <a:srgbClr val="000000"/>
              </a:buClr>
            </a:pPr>
            <a:endParaRPr lang="fr-FR" sz="2400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fr-F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OFFICERS/ EMPLOYEES:</a:t>
            </a:r>
            <a:r>
              <a:rPr lang="fr-F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to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work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 for the </a:t>
            </a:r>
            <a:r>
              <a:rPr lang="fr-FR" sz="1867" kern="0" dirty="0" err="1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company</a:t>
            </a:r>
            <a:r>
              <a:rPr lang="fr-FR" sz="1867" kern="0" dirty="0">
                <a:solidFill>
                  <a:srgbClr val="00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.</a:t>
            </a:r>
          </a:p>
          <a:p>
            <a:pPr defTabSz="1219170">
              <a:buClr>
                <a:srgbClr val="000000"/>
              </a:buClr>
            </a:pPr>
            <a:r>
              <a:rPr lang="fr-FR" sz="1867" kern="0" dirty="0">
                <a:solidFill>
                  <a:srgbClr val="FF0000"/>
                </a:solidFill>
                <a:latin typeface="Amasis MT Pro Medium" panose="02040604050005020304" pitchFamily="18" charset="0"/>
                <a:cs typeface="Arial"/>
                <a:sym typeface="Arial"/>
              </a:rPr>
              <a:t>WAGES / SALARY</a:t>
            </a:r>
          </a:p>
        </p:txBody>
      </p:sp>
    </p:spTree>
    <p:extLst>
      <p:ext uri="{BB962C8B-B14F-4D97-AF65-F5344CB8AC3E}">
        <p14:creationId xmlns:p14="http://schemas.microsoft.com/office/powerpoint/2010/main" val="192330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A97CD89-CFF0-62FC-D7FC-0E5032728F4F}"/>
              </a:ext>
            </a:extLst>
          </p:cNvPr>
          <p:cNvSpPr txBox="1"/>
          <p:nvPr/>
        </p:nvSpPr>
        <p:spPr>
          <a:xfrm>
            <a:off x="3309258" y="204992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1236"/>
                </a:solidFill>
                <a:latin typeface="Berlin Sans FB" panose="020E0602020502020306" pitchFamily="34" charset="0"/>
              </a:rPr>
              <a:t>Management compensation depends on the legal form of the company and the status of the manager</a:t>
            </a:r>
          </a:p>
        </p:txBody>
      </p:sp>
      <p:sp>
        <p:nvSpPr>
          <p:cNvPr id="18" name="Google Shape;585;p33">
            <a:extLst>
              <a:ext uri="{FF2B5EF4-FFF2-40B4-BE49-F238E27FC236}">
                <a16:creationId xmlns:a16="http://schemas.microsoft.com/office/drawing/2014/main" id="{9994BDFC-F162-CF78-8282-4E3E0FA56F0D}"/>
              </a:ext>
            </a:extLst>
          </p:cNvPr>
          <p:cNvSpPr txBox="1">
            <a:spLocks/>
          </p:cNvSpPr>
          <p:nvPr/>
        </p:nvSpPr>
        <p:spPr>
          <a:xfrm>
            <a:off x="-1480981" y="411405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/>
              <a:t>01</a:t>
            </a:r>
          </a:p>
        </p:txBody>
      </p:sp>
      <p:sp>
        <p:nvSpPr>
          <p:cNvPr id="19" name="Google Shape;587;p33">
            <a:extLst>
              <a:ext uri="{FF2B5EF4-FFF2-40B4-BE49-F238E27FC236}">
                <a16:creationId xmlns:a16="http://schemas.microsoft.com/office/drawing/2014/main" id="{D7F5F5FF-8916-2C73-4288-863A54F23BDB}"/>
              </a:ext>
            </a:extLst>
          </p:cNvPr>
          <p:cNvSpPr txBox="1">
            <a:spLocks/>
          </p:cNvSpPr>
          <p:nvPr/>
        </p:nvSpPr>
        <p:spPr>
          <a:xfrm>
            <a:off x="4375400" y="7105650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/>
              <a:t>03</a:t>
            </a:r>
          </a:p>
        </p:txBody>
      </p:sp>
      <p:sp>
        <p:nvSpPr>
          <p:cNvPr id="20" name="Google Shape;588;p33">
            <a:extLst>
              <a:ext uri="{FF2B5EF4-FFF2-40B4-BE49-F238E27FC236}">
                <a16:creationId xmlns:a16="http://schemas.microsoft.com/office/drawing/2014/main" id="{54921EAA-1455-730A-F9E5-33CC3B497AA9}"/>
              </a:ext>
            </a:extLst>
          </p:cNvPr>
          <p:cNvSpPr txBox="1">
            <a:spLocks/>
          </p:cNvSpPr>
          <p:nvPr/>
        </p:nvSpPr>
        <p:spPr>
          <a:xfrm>
            <a:off x="11569800" y="-740995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dirty="0"/>
              <a:t>02</a:t>
            </a:r>
          </a:p>
        </p:txBody>
      </p:sp>
      <p:sp>
        <p:nvSpPr>
          <p:cNvPr id="21" name="Google Shape;591;p33">
            <a:extLst>
              <a:ext uri="{FF2B5EF4-FFF2-40B4-BE49-F238E27FC236}">
                <a16:creationId xmlns:a16="http://schemas.microsoft.com/office/drawing/2014/main" id="{DBBFC34A-79F2-67F2-5470-5C1A5F8CC8C3}"/>
              </a:ext>
            </a:extLst>
          </p:cNvPr>
          <p:cNvSpPr txBox="1">
            <a:spLocks/>
          </p:cNvSpPr>
          <p:nvPr/>
        </p:nvSpPr>
        <p:spPr>
          <a:xfrm>
            <a:off x="12458300" y="-1217779"/>
            <a:ext cx="3274689" cy="32583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Limited </a:t>
            </a:r>
            <a:r>
              <a:rPr lang="fr-FR" dirty="0" err="1"/>
              <a:t>Liability</a:t>
            </a:r>
            <a:r>
              <a:rPr lang="fr-FR" dirty="0"/>
              <a:t> </a:t>
            </a:r>
            <a:r>
              <a:rPr lang="fr-FR" dirty="0" err="1"/>
              <a:t>Company</a:t>
            </a:r>
            <a:br>
              <a:rPr lang="fr-FR" dirty="0"/>
            </a:br>
            <a:br>
              <a:rPr lang="fr-FR" dirty="0"/>
            </a:br>
            <a:r>
              <a:rPr lang="fr-FR" sz="4000" b="1" dirty="0"/>
              <a:t>SARL</a:t>
            </a:r>
            <a:br>
              <a:rPr lang="fr-FR" dirty="0"/>
            </a:br>
            <a:endParaRPr lang="fr-FR" dirty="0"/>
          </a:p>
        </p:txBody>
      </p:sp>
      <p:sp>
        <p:nvSpPr>
          <p:cNvPr id="22" name="Google Shape;596;p33">
            <a:extLst>
              <a:ext uri="{FF2B5EF4-FFF2-40B4-BE49-F238E27FC236}">
                <a16:creationId xmlns:a16="http://schemas.microsoft.com/office/drawing/2014/main" id="{25B7E175-8ACA-7FD1-C6BE-040BF039557E}"/>
              </a:ext>
            </a:extLst>
          </p:cNvPr>
          <p:cNvSpPr txBox="1">
            <a:spLocks/>
          </p:cNvSpPr>
          <p:nvPr/>
        </p:nvSpPr>
        <p:spPr>
          <a:xfrm>
            <a:off x="-2428381" y="-1729686"/>
            <a:ext cx="3139200" cy="17296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Public Limited </a:t>
            </a:r>
            <a:r>
              <a:rPr lang="fr-FR" dirty="0" err="1"/>
              <a:t>Company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sz="4800" b="1" dirty="0"/>
              <a:t>SA</a:t>
            </a:r>
            <a:endParaRPr lang="fr-FR" b="1" dirty="0"/>
          </a:p>
        </p:txBody>
      </p:sp>
      <p:sp>
        <p:nvSpPr>
          <p:cNvPr id="23" name="Google Shape;597;p33">
            <a:extLst>
              <a:ext uri="{FF2B5EF4-FFF2-40B4-BE49-F238E27FC236}">
                <a16:creationId xmlns:a16="http://schemas.microsoft.com/office/drawing/2014/main" id="{BD7CD44A-2804-D5B6-83EB-299AF688FE6C}"/>
              </a:ext>
            </a:extLst>
          </p:cNvPr>
          <p:cNvSpPr txBox="1">
            <a:spLocks/>
          </p:cNvSpPr>
          <p:nvPr/>
        </p:nvSpPr>
        <p:spPr>
          <a:xfrm>
            <a:off x="6572201" y="7029450"/>
            <a:ext cx="3262800" cy="7680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Partnerships</a:t>
            </a:r>
            <a:br>
              <a:rPr lang="fr-FR" dirty="0"/>
            </a:br>
            <a:r>
              <a:rPr lang="fr-FR" b="1" dirty="0"/>
              <a:t>SNC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43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3"/>
          <p:cNvSpPr txBox="1">
            <a:spLocks noGrp="1"/>
          </p:cNvSpPr>
          <p:nvPr>
            <p:ph type="title" idx="13"/>
          </p:nvPr>
        </p:nvSpPr>
        <p:spPr>
          <a:xfrm>
            <a:off x="937319" y="1078758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587" name="Google Shape;587;p33"/>
          <p:cNvSpPr txBox="1">
            <a:spLocks noGrp="1"/>
          </p:cNvSpPr>
          <p:nvPr>
            <p:ph type="title" idx="8"/>
          </p:nvPr>
        </p:nvSpPr>
        <p:spPr>
          <a:xfrm>
            <a:off x="4272279" y="3324366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588" name="Google Shape;588;p33"/>
          <p:cNvSpPr txBox="1">
            <a:spLocks noGrp="1"/>
          </p:cNvSpPr>
          <p:nvPr>
            <p:ph type="title" idx="9"/>
          </p:nvPr>
        </p:nvSpPr>
        <p:spPr>
          <a:xfrm>
            <a:off x="6746672" y="987605"/>
            <a:ext cx="1244400" cy="11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591" name="Google Shape;591;p33"/>
          <p:cNvSpPr txBox="1">
            <a:spLocks noGrp="1"/>
          </p:cNvSpPr>
          <p:nvPr>
            <p:ph type="title" idx="4"/>
          </p:nvPr>
        </p:nvSpPr>
        <p:spPr>
          <a:xfrm>
            <a:off x="8095850" y="705365"/>
            <a:ext cx="3274689" cy="32583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Limited Liability Company</a:t>
            </a:r>
            <a:br>
              <a:rPr lang="en" dirty="0"/>
            </a:br>
            <a:br>
              <a:rPr lang="en" dirty="0"/>
            </a:br>
            <a:r>
              <a:rPr lang="en" sz="4000" b="1" dirty="0"/>
              <a:t>SARL</a:t>
            </a:r>
            <a:br>
              <a:rPr lang="en" dirty="0"/>
            </a:br>
            <a:endParaRPr dirty="0"/>
          </a:p>
        </p:txBody>
      </p:sp>
      <p:sp>
        <p:nvSpPr>
          <p:cNvPr id="596" name="Google Shape;596;p33"/>
          <p:cNvSpPr txBox="1">
            <a:spLocks noGrp="1"/>
          </p:cNvSpPr>
          <p:nvPr>
            <p:ph type="title" idx="15"/>
          </p:nvPr>
        </p:nvSpPr>
        <p:spPr>
          <a:xfrm>
            <a:off x="2181719" y="792642"/>
            <a:ext cx="3139200" cy="17296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Public Limited Company</a:t>
            </a:r>
            <a:br>
              <a:rPr lang="en" dirty="0"/>
            </a:br>
            <a:r>
              <a:rPr lang="en" dirty="0"/>
              <a:t> </a:t>
            </a:r>
            <a:br>
              <a:rPr lang="en" dirty="0"/>
            </a:br>
            <a:r>
              <a:rPr lang="en" sz="4800" b="1" dirty="0"/>
              <a:t>SA</a:t>
            </a:r>
            <a:endParaRPr b="1" dirty="0"/>
          </a:p>
        </p:txBody>
      </p:sp>
      <p:sp>
        <p:nvSpPr>
          <p:cNvPr id="597" name="Google Shape;597;p33"/>
          <p:cNvSpPr txBox="1">
            <a:spLocks noGrp="1"/>
          </p:cNvSpPr>
          <p:nvPr>
            <p:ph type="title" idx="16"/>
          </p:nvPr>
        </p:nvSpPr>
        <p:spPr>
          <a:xfrm>
            <a:off x="5562551" y="3429000"/>
            <a:ext cx="3262800" cy="7680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Partnerships</a:t>
            </a:r>
            <a:br>
              <a:rPr lang="en" dirty="0"/>
            </a:br>
            <a:r>
              <a:rPr lang="en" sz="4400" b="1" dirty="0"/>
              <a:t>SNC</a:t>
            </a:r>
            <a:br>
              <a:rPr lang="en" dirty="0"/>
            </a:br>
            <a:endParaRPr dirty="0"/>
          </a:p>
        </p:txBody>
      </p:sp>
      <p:grpSp>
        <p:nvGrpSpPr>
          <p:cNvPr id="598" name="Google Shape;598;p33"/>
          <p:cNvGrpSpPr/>
          <p:nvPr/>
        </p:nvGrpSpPr>
        <p:grpSpPr>
          <a:xfrm>
            <a:off x="10751835" y="4717995"/>
            <a:ext cx="1244436" cy="2203383"/>
            <a:chOff x="8063876" y="3538496"/>
            <a:chExt cx="933327" cy="1652537"/>
          </a:xfrm>
        </p:grpSpPr>
        <p:sp>
          <p:nvSpPr>
            <p:cNvPr id="599" name="Google Shape;599;p33"/>
            <p:cNvSpPr/>
            <p:nvPr/>
          </p:nvSpPr>
          <p:spPr>
            <a:xfrm>
              <a:off x="8587840" y="4226804"/>
              <a:ext cx="102797" cy="964229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443401" y="4235383"/>
              <a:ext cx="131929" cy="950542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659787" y="4226804"/>
              <a:ext cx="272359" cy="959121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8527904" y="4606463"/>
              <a:ext cx="236949" cy="1887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8063876" y="3538496"/>
              <a:ext cx="933327" cy="726048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8095501" y="3538691"/>
              <a:ext cx="890079" cy="726477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725163" y="3792707"/>
              <a:ext cx="28585" cy="37162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726294" y="3729340"/>
              <a:ext cx="44028" cy="173021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692641" y="3787014"/>
              <a:ext cx="53700" cy="4285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08" name="Google Shape;608;p33"/>
          <p:cNvSpPr/>
          <p:nvPr/>
        </p:nvSpPr>
        <p:spPr>
          <a:xfrm flipH="1">
            <a:off x="530612" y="5494778"/>
            <a:ext cx="400243" cy="30159"/>
          </a:xfrm>
          <a:custGeom>
            <a:avLst/>
            <a:gdLst/>
            <a:ahLst/>
            <a:cxnLst/>
            <a:rect l="l" t="t" r="r" b="b"/>
            <a:pathLst>
              <a:path w="6808" h="513" extrusionOk="0">
                <a:moveTo>
                  <a:pt x="59" y="0"/>
                </a:moveTo>
                <a:lnTo>
                  <a:pt x="0" y="366"/>
                </a:lnTo>
                <a:lnTo>
                  <a:pt x="6808" y="513"/>
                </a:lnTo>
                <a:lnTo>
                  <a:pt x="6808" y="147"/>
                </a:lnTo>
                <a:lnTo>
                  <a:pt x="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609" name="Google Shape;609;p33"/>
          <p:cNvGrpSpPr/>
          <p:nvPr/>
        </p:nvGrpSpPr>
        <p:grpSpPr>
          <a:xfrm>
            <a:off x="169145" y="5004700"/>
            <a:ext cx="982271" cy="1916744"/>
            <a:chOff x="126858" y="3753525"/>
            <a:chExt cx="736703" cy="1437558"/>
          </a:xfrm>
        </p:grpSpPr>
        <p:sp>
          <p:nvSpPr>
            <p:cNvPr id="610" name="Google Shape;610;p33"/>
            <p:cNvSpPr/>
            <p:nvPr/>
          </p:nvSpPr>
          <p:spPr>
            <a:xfrm flipH="1">
              <a:off x="465818" y="3837371"/>
              <a:ext cx="144787" cy="1353712"/>
            </a:xfrm>
            <a:custGeom>
              <a:avLst/>
              <a:gdLst/>
              <a:ahLst/>
              <a:cxnLst/>
              <a:rect l="l" t="t" r="r" b="b"/>
              <a:pathLst>
                <a:path w="2958" h="27655" extrusionOk="0">
                  <a:moveTo>
                    <a:pt x="1" y="1"/>
                  </a:moveTo>
                  <a:lnTo>
                    <a:pt x="2402" y="27655"/>
                  </a:lnTo>
                  <a:lnTo>
                    <a:pt x="2958" y="27655"/>
                  </a:lnTo>
                  <a:lnTo>
                    <a:pt x="938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 flipH="1">
              <a:off x="266597" y="3753525"/>
              <a:ext cx="596964" cy="78907"/>
            </a:xfrm>
            <a:custGeom>
              <a:avLst/>
              <a:gdLst/>
              <a:ahLst/>
              <a:cxnLst/>
              <a:rect l="l" t="t" r="r" b="b"/>
              <a:pathLst>
                <a:path w="12196" h="1612" extrusionOk="0">
                  <a:moveTo>
                    <a:pt x="7130" y="1"/>
                  </a:moveTo>
                  <a:cubicBezTo>
                    <a:pt x="2050" y="1"/>
                    <a:pt x="1" y="323"/>
                    <a:pt x="250" y="1611"/>
                  </a:cubicBezTo>
                  <a:lnTo>
                    <a:pt x="11961" y="1611"/>
                  </a:lnTo>
                  <a:cubicBezTo>
                    <a:pt x="11961" y="1611"/>
                    <a:pt x="12196" y="1"/>
                    <a:pt x="7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 flipH="1">
              <a:off x="278051" y="3825183"/>
              <a:ext cx="573322" cy="25160"/>
            </a:xfrm>
            <a:custGeom>
              <a:avLst/>
              <a:gdLst/>
              <a:ahLst/>
              <a:cxnLst/>
              <a:rect l="l" t="t" r="r" b="b"/>
              <a:pathLst>
                <a:path w="11713" h="514" extrusionOk="0">
                  <a:moveTo>
                    <a:pt x="11712" y="1"/>
                  </a:moveTo>
                  <a:lnTo>
                    <a:pt x="1" y="147"/>
                  </a:lnTo>
                  <a:lnTo>
                    <a:pt x="1" y="513"/>
                  </a:lnTo>
                  <a:lnTo>
                    <a:pt x="11712" y="513"/>
                  </a:lnTo>
                  <a:lnTo>
                    <a:pt x="11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3"/>
            <p:cNvSpPr/>
            <p:nvPr/>
          </p:nvSpPr>
          <p:spPr>
            <a:xfrm flipH="1">
              <a:off x="628467" y="3850293"/>
              <a:ext cx="183504" cy="1333643"/>
            </a:xfrm>
            <a:custGeom>
              <a:avLst/>
              <a:gdLst/>
              <a:ahLst/>
              <a:cxnLst/>
              <a:rect l="l" t="t" r="r" b="b"/>
              <a:pathLst>
                <a:path w="3749" h="27245" extrusionOk="0">
                  <a:moveTo>
                    <a:pt x="2724" y="0"/>
                  </a:moveTo>
                  <a:lnTo>
                    <a:pt x="1" y="27244"/>
                  </a:lnTo>
                  <a:lnTo>
                    <a:pt x="396" y="27244"/>
                  </a:lnTo>
                  <a:lnTo>
                    <a:pt x="3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3"/>
            <p:cNvSpPr/>
            <p:nvPr/>
          </p:nvSpPr>
          <p:spPr>
            <a:xfrm flipH="1">
              <a:off x="126858" y="3837371"/>
              <a:ext cx="381986" cy="1346566"/>
            </a:xfrm>
            <a:custGeom>
              <a:avLst/>
              <a:gdLst/>
              <a:ahLst/>
              <a:cxnLst/>
              <a:rect l="l" t="t" r="r" b="b"/>
              <a:pathLst>
                <a:path w="7804" h="27509" extrusionOk="0">
                  <a:moveTo>
                    <a:pt x="981" y="1"/>
                  </a:moveTo>
                  <a:lnTo>
                    <a:pt x="0" y="264"/>
                  </a:lnTo>
                  <a:lnTo>
                    <a:pt x="7349" y="27508"/>
                  </a:lnTo>
                  <a:lnTo>
                    <a:pt x="7803" y="27508"/>
                  </a:lnTo>
                  <a:lnTo>
                    <a:pt x="9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3"/>
            <p:cNvSpPr/>
            <p:nvPr/>
          </p:nvSpPr>
          <p:spPr>
            <a:xfrm flipH="1">
              <a:off x="179913" y="5053401"/>
              <a:ext cx="601956" cy="45181"/>
            </a:xfrm>
            <a:custGeom>
              <a:avLst/>
              <a:gdLst/>
              <a:ahLst/>
              <a:cxnLst/>
              <a:rect l="l" t="t" r="r" b="b"/>
              <a:pathLst>
                <a:path w="12298" h="923" extrusionOk="0">
                  <a:moveTo>
                    <a:pt x="12196" y="0"/>
                  </a:moveTo>
                  <a:lnTo>
                    <a:pt x="1" y="454"/>
                  </a:lnTo>
                  <a:lnTo>
                    <a:pt x="1" y="922"/>
                  </a:lnTo>
                  <a:lnTo>
                    <a:pt x="12298" y="337"/>
                  </a:lnTo>
                  <a:lnTo>
                    <a:pt x="12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617" name="Google Shape;617;p33"/>
          <p:cNvSpPr/>
          <p:nvPr/>
        </p:nvSpPr>
        <p:spPr>
          <a:xfrm rot="-2700000">
            <a:off x="1631624" y="6248062"/>
            <a:ext cx="389757" cy="34902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18" name="Google Shape;618;p33"/>
          <p:cNvSpPr/>
          <p:nvPr/>
        </p:nvSpPr>
        <p:spPr>
          <a:xfrm rot="-1701150">
            <a:off x="11618831" y="1017716"/>
            <a:ext cx="389981" cy="34918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66DC01F-2739-1614-C14D-6E65540DE8BB}"/>
              </a:ext>
            </a:extLst>
          </p:cNvPr>
          <p:cNvGrpSpPr/>
          <p:nvPr/>
        </p:nvGrpSpPr>
        <p:grpSpPr>
          <a:xfrm>
            <a:off x="-2736850" y="1493044"/>
            <a:ext cx="17665700" cy="3871912"/>
            <a:chOff x="-1905000" y="5183188"/>
            <a:chExt cx="17665700" cy="3871912"/>
          </a:xfrm>
        </p:grpSpPr>
        <p:sp>
          <p:nvSpPr>
            <p:cNvPr id="6" name="Titre 1">
              <a:extLst>
                <a:ext uri="{FF2B5EF4-FFF2-40B4-BE49-F238E27FC236}">
                  <a16:creationId xmlns:a16="http://schemas.microsoft.com/office/drawing/2014/main" id="{FFE38422-370B-CE3E-C3D4-0D6BB1CC4CF8}"/>
                </a:ext>
              </a:extLst>
            </p:cNvPr>
            <p:cNvSpPr txBox="1">
              <a:spLocks/>
            </p:cNvSpPr>
            <p:nvPr/>
          </p:nvSpPr>
          <p:spPr>
            <a:xfrm>
              <a:off x="-1308100" y="5183188"/>
              <a:ext cx="16471900" cy="3327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3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+mj-cs"/>
                </a:rPr>
                <a:t>WELCOME</a:t>
              </a:r>
              <a:endParaRPr kumimoji="0" lang="fr-MG" sz="18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endParaRPr>
            </a:p>
          </p:txBody>
        </p:sp>
        <p:sp>
          <p:nvSpPr>
            <p:cNvPr id="7" name="Titre 1">
              <a:extLst>
                <a:ext uri="{FF2B5EF4-FFF2-40B4-BE49-F238E27FC236}">
                  <a16:creationId xmlns:a16="http://schemas.microsoft.com/office/drawing/2014/main" id="{56E398A4-E64B-4922-A243-07843753B0BA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-1905000" y="8785225"/>
              <a:ext cx="17665700" cy="269875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300" b="0" i="0" u="none" strike="noStrike" kern="1200" cap="none" spc="0" normalizeH="0" baseline="0" noProof="0" dirty="0">
                  <a:ln>
                    <a:solidFill>
                      <a:prstClr val="white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+mj-cs"/>
                </a:rPr>
                <a:t>WELCOME</a:t>
              </a:r>
              <a:endParaRPr kumimoji="0" lang="fr-MG" sz="183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62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959;p43"/>
          <p:cNvSpPr txBox="1">
            <a:spLocks noGrp="1"/>
          </p:cNvSpPr>
          <p:nvPr>
            <p:ph type="title"/>
          </p:nvPr>
        </p:nvSpPr>
        <p:spPr>
          <a:xfrm>
            <a:off x="2159564" y="932723"/>
            <a:ext cx="7776633" cy="86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How to compensate executives there?</a:t>
            </a:r>
            <a:endParaRPr lang="fr-FR" dirty="0"/>
          </a:p>
        </p:txBody>
      </p:sp>
      <p:sp>
        <p:nvSpPr>
          <p:cNvPr id="29" name="Rectangle 28"/>
          <p:cNvSpPr/>
          <p:nvPr/>
        </p:nvSpPr>
        <p:spPr>
          <a:xfrm>
            <a:off x="7033033" y="1786129"/>
            <a:ext cx="4312487" cy="95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7" name="Google Shape;1043;p44"/>
          <p:cNvSpPr txBox="1">
            <a:spLocks/>
          </p:cNvSpPr>
          <p:nvPr/>
        </p:nvSpPr>
        <p:spPr>
          <a:xfrm>
            <a:off x="7124649" y="1930505"/>
            <a:ext cx="4194199" cy="80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7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Attendance fees</a:t>
            </a:r>
            <a:endParaRPr lang="fr-F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cs typeface="Aharoni" pitchFamily="2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1424" y="1786128"/>
            <a:ext cx="4155931" cy="923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6" name="Google Shape;1043;p44"/>
          <p:cNvSpPr txBox="1">
            <a:spLocks/>
          </p:cNvSpPr>
          <p:nvPr/>
        </p:nvSpPr>
        <p:spPr>
          <a:xfrm>
            <a:off x="815414" y="1971655"/>
            <a:ext cx="4251941" cy="91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chivo Black"/>
              <a:buNone/>
              <a:defRPr sz="7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  <a:cs typeface="Aharoni" pitchFamily="2" charset="-79"/>
              </a:rPr>
              <a:t>wages</a:t>
            </a:r>
            <a:endParaRPr lang="fr-FR" sz="2400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itchFamily="34" charset="0"/>
              <a:cs typeface="Aharoni" pitchFamily="2" charset="-79"/>
            </a:endParaRPr>
          </a:p>
        </p:txBody>
      </p:sp>
      <p:sp>
        <p:nvSpPr>
          <p:cNvPr id="30" name="Google Shape;2507;p60"/>
          <p:cNvSpPr txBox="1">
            <a:spLocks/>
          </p:cNvSpPr>
          <p:nvPr/>
        </p:nvSpPr>
        <p:spPr>
          <a:xfrm flipH="1">
            <a:off x="623394" y="2740193"/>
            <a:ext cx="3721548" cy="21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06390">
              <a:spcBef>
                <a:spcPts val="1600"/>
              </a:spcBef>
              <a:buSzPts val="1200"/>
              <a:buFont typeface="Arial"/>
              <a:buChar char="●"/>
            </a:pPr>
            <a:endParaRPr lang="en-US" sz="1867" dirty="0"/>
          </a:p>
        </p:txBody>
      </p:sp>
      <p:sp>
        <p:nvSpPr>
          <p:cNvPr id="3" name="Rectangle 2"/>
          <p:cNvSpPr/>
          <p:nvPr/>
        </p:nvSpPr>
        <p:spPr>
          <a:xfrm>
            <a:off x="925160" y="2866175"/>
            <a:ext cx="40324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itchFamily="2" charset="0"/>
              </a:rPr>
              <a:t>wages of the chairman, board members who are executives in the company</a:t>
            </a:r>
          </a:p>
          <a:p>
            <a:pPr marL="380990" indent="-380990">
              <a:buClr>
                <a:schemeClr val="accent2"/>
              </a:buClr>
              <a:buFont typeface="Courier New" pitchFamily="49" charset="0"/>
              <a:buChar char="o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pitchFamily="2" charset="0"/>
            </a:endParaRPr>
          </a:p>
          <a:p>
            <a:pPr marL="380990" indent="-380990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charset="0"/>
              </a:rPr>
              <a:t>Employer social contribution</a:t>
            </a:r>
          </a:p>
        </p:txBody>
      </p:sp>
      <p:sp>
        <p:nvSpPr>
          <p:cNvPr id="4" name="Google Shape;2500;p59">
            <a:extLst>
              <a:ext uri="{FF2B5EF4-FFF2-40B4-BE49-F238E27FC236}">
                <a16:creationId xmlns:a16="http://schemas.microsoft.com/office/drawing/2014/main" id="{2BC693D2-01AE-BCC8-06A2-8FC059E761BE}"/>
              </a:ext>
            </a:extLst>
          </p:cNvPr>
          <p:cNvSpPr txBox="1"/>
          <p:nvPr/>
        </p:nvSpPr>
        <p:spPr>
          <a:xfrm>
            <a:off x="7033032" y="2783601"/>
            <a:ext cx="4473523" cy="206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Clr>
                <a:schemeClr val="accent2"/>
              </a:buClr>
              <a:buFont typeface="Courier New" pitchFamily="49" charset="0"/>
              <a:buChar char="o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charset="0"/>
              </a:rPr>
              <a:t>Payment assigned to the members of the board attending for the Board meeting</a:t>
            </a:r>
          </a:p>
          <a:p>
            <a:pPr marL="228594" indent="-228594">
              <a:buClr>
                <a:schemeClr val="accent2"/>
              </a:buClr>
              <a:buFont typeface="Courier New" pitchFamily="49" charset="0"/>
              <a:buChar char="o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charset="0"/>
            </a:endParaRPr>
          </a:p>
          <a:p>
            <a:pPr lvl="0">
              <a:buClr>
                <a:schemeClr val="accent2"/>
              </a:buClr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charset="0"/>
            </a:endParaRPr>
          </a:p>
          <a:p>
            <a:pPr marL="228594" indent="-228594">
              <a:buClr>
                <a:schemeClr val="accent2"/>
              </a:buClr>
              <a:buSzPct val="100000"/>
              <a:buFont typeface="Courier New" pitchFamily="49" charset="0"/>
              <a:buChar char="o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charset="0"/>
              </a:rPr>
              <a:t>independent of operating incomes and are paid even in the absence of profits</a:t>
            </a:r>
          </a:p>
          <a:p>
            <a:pPr marL="228594" indent="-228594">
              <a:buClr>
                <a:schemeClr val="accent2"/>
              </a:buClr>
              <a:buFont typeface="Courier New" pitchFamily="49" charset="0"/>
              <a:buChar char="o"/>
            </a:pPr>
            <a:endParaRPr lang="en-US" sz="1600" dirty="0">
              <a:latin typeface="Karl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 animBg="1"/>
      <p:bldP spid="2" grpId="0" animBg="1"/>
      <p:bldP spid="3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5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336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Accounting records</a:t>
            </a:r>
            <a:endParaRPr sz="2400" dirty="0">
              <a:latin typeface="Karla" charset="0"/>
            </a:endParaRPr>
          </a:p>
        </p:txBody>
      </p:sp>
      <p:grpSp>
        <p:nvGrpSpPr>
          <p:cNvPr id="2429" name="Google Shape;2429;p59"/>
          <p:cNvGrpSpPr/>
          <p:nvPr/>
        </p:nvGrpSpPr>
        <p:grpSpPr>
          <a:xfrm>
            <a:off x="9144782" y="2084851"/>
            <a:ext cx="3006121" cy="4660637"/>
            <a:chOff x="5430948" y="1484877"/>
            <a:chExt cx="2254591" cy="3495478"/>
          </a:xfrm>
        </p:grpSpPr>
        <p:sp>
          <p:nvSpPr>
            <p:cNvPr id="2430" name="Google Shape;2430;p59"/>
            <p:cNvSpPr/>
            <p:nvPr/>
          </p:nvSpPr>
          <p:spPr>
            <a:xfrm flipH="1">
              <a:off x="5430948" y="1618423"/>
              <a:ext cx="1372218" cy="3361932"/>
            </a:xfrm>
            <a:custGeom>
              <a:avLst/>
              <a:gdLst/>
              <a:ahLst/>
              <a:cxnLst/>
              <a:rect l="l" t="t" r="r" b="b"/>
              <a:pathLst>
                <a:path w="12875" h="31543" extrusionOk="0">
                  <a:moveTo>
                    <a:pt x="275" y="1"/>
                  </a:moveTo>
                  <a:lnTo>
                    <a:pt x="0" y="31542"/>
                  </a:lnTo>
                  <a:lnTo>
                    <a:pt x="12874" y="31297"/>
                  </a:lnTo>
                  <a:lnTo>
                    <a:pt x="12874" y="449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1" name="Google Shape;2431;p59"/>
            <p:cNvSpPr/>
            <p:nvPr/>
          </p:nvSpPr>
          <p:spPr>
            <a:xfrm flipH="1">
              <a:off x="6079274" y="2195879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2" name="Google Shape;2432;p59"/>
            <p:cNvSpPr/>
            <p:nvPr/>
          </p:nvSpPr>
          <p:spPr>
            <a:xfrm flipH="1">
              <a:off x="6387290" y="2751806"/>
              <a:ext cx="506788" cy="34000"/>
            </a:xfrm>
            <a:custGeom>
              <a:avLst/>
              <a:gdLst/>
              <a:ahLst/>
              <a:cxnLst/>
              <a:rect l="l" t="t" r="r" b="b"/>
              <a:pathLst>
                <a:path w="4755" h="319" extrusionOk="0">
                  <a:moveTo>
                    <a:pt x="1" y="1"/>
                  </a:moveTo>
                  <a:lnTo>
                    <a:pt x="1" y="203"/>
                  </a:lnTo>
                  <a:lnTo>
                    <a:pt x="4755" y="319"/>
                  </a:lnTo>
                  <a:lnTo>
                    <a:pt x="4755" y="1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3" name="Google Shape;2433;p59"/>
            <p:cNvSpPr/>
            <p:nvPr/>
          </p:nvSpPr>
          <p:spPr>
            <a:xfrm flipH="1">
              <a:off x="5430950" y="1646134"/>
              <a:ext cx="613048" cy="3314183"/>
            </a:xfrm>
            <a:custGeom>
              <a:avLst/>
              <a:gdLst/>
              <a:ahLst/>
              <a:cxnLst/>
              <a:rect l="l" t="t" r="r" b="b"/>
              <a:pathLst>
                <a:path w="5752" h="31095" extrusionOk="0">
                  <a:moveTo>
                    <a:pt x="102" y="1"/>
                  </a:moveTo>
                  <a:lnTo>
                    <a:pt x="1" y="31094"/>
                  </a:lnTo>
                  <a:lnTo>
                    <a:pt x="5751" y="31037"/>
                  </a:lnTo>
                  <a:lnTo>
                    <a:pt x="5751" y="189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4" name="Google Shape;2434;p59"/>
            <p:cNvSpPr/>
            <p:nvPr/>
          </p:nvSpPr>
          <p:spPr>
            <a:xfrm flipH="1">
              <a:off x="6079274" y="1663080"/>
              <a:ext cx="649925" cy="485270"/>
            </a:xfrm>
            <a:custGeom>
              <a:avLst/>
              <a:gdLst/>
              <a:ahLst/>
              <a:cxnLst/>
              <a:rect l="l" t="t" r="r" b="b"/>
              <a:pathLst>
                <a:path w="6098" h="4553" extrusionOk="0">
                  <a:moveTo>
                    <a:pt x="0" y="1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5" name="Google Shape;2435;p59"/>
            <p:cNvSpPr/>
            <p:nvPr/>
          </p:nvSpPr>
          <p:spPr>
            <a:xfrm flipH="1">
              <a:off x="6305651" y="1789379"/>
              <a:ext cx="200264" cy="77059"/>
            </a:xfrm>
            <a:custGeom>
              <a:avLst/>
              <a:gdLst/>
              <a:ahLst/>
              <a:cxnLst/>
              <a:rect l="l" t="t" r="r" b="b"/>
              <a:pathLst>
                <a:path w="1879" h="723" extrusionOk="0">
                  <a:moveTo>
                    <a:pt x="1878" y="0"/>
                  </a:moveTo>
                  <a:lnTo>
                    <a:pt x="0" y="58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6" name="Google Shape;2436;p59"/>
            <p:cNvSpPr/>
            <p:nvPr/>
          </p:nvSpPr>
          <p:spPr>
            <a:xfrm flipH="1">
              <a:off x="6299469" y="1927934"/>
              <a:ext cx="206445" cy="29417"/>
            </a:xfrm>
            <a:custGeom>
              <a:avLst/>
              <a:gdLst/>
              <a:ahLst/>
              <a:cxnLst/>
              <a:rect l="l" t="t" r="r" b="b"/>
              <a:pathLst>
                <a:path w="1937" h="276" extrusionOk="0">
                  <a:moveTo>
                    <a:pt x="0" y="1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7" name="Google Shape;2437;p59"/>
            <p:cNvSpPr/>
            <p:nvPr/>
          </p:nvSpPr>
          <p:spPr>
            <a:xfrm flipH="1">
              <a:off x="6305651" y="2323776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8" name="Google Shape;2438;p59"/>
            <p:cNvSpPr/>
            <p:nvPr/>
          </p:nvSpPr>
          <p:spPr>
            <a:xfrm flipH="1">
              <a:off x="6299469" y="2462332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8F848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9" name="Google Shape;2439;p59"/>
            <p:cNvSpPr/>
            <p:nvPr/>
          </p:nvSpPr>
          <p:spPr>
            <a:xfrm flipH="1">
              <a:off x="6079274" y="3366245"/>
              <a:ext cx="649925" cy="486762"/>
            </a:xfrm>
            <a:custGeom>
              <a:avLst/>
              <a:gdLst/>
              <a:ahLst/>
              <a:cxnLst/>
              <a:rect l="l" t="t" r="r" b="b"/>
              <a:pathLst>
                <a:path w="6098" h="4567" extrusionOk="0">
                  <a:moveTo>
                    <a:pt x="0" y="1"/>
                  </a:moveTo>
                  <a:lnTo>
                    <a:pt x="0" y="4567"/>
                  </a:lnTo>
                  <a:lnTo>
                    <a:pt x="6097" y="4567"/>
                  </a:lnTo>
                  <a:lnTo>
                    <a:pt x="6097" y="2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0" name="Google Shape;2440;p59"/>
            <p:cNvSpPr/>
            <p:nvPr/>
          </p:nvSpPr>
          <p:spPr>
            <a:xfrm flipH="1">
              <a:off x="6305651" y="349414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0"/>
                  </a:moveTo>
                  <a:lnTo>
                    <a:pt x="0" y="72"/>
                  </a:lnTo>
                  <a:lnTo>
                    <a:pt x="0" y="737"/>
                  </a:lnTo>
                  <a:lnTo>
                    <a:pt x="1878" y="737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1" name="Google Shape;2441;p59"/>
            <p:cNvSpPr/>
            <p:nvPr/>
          </p:nvSpPr>
          <p:spPr>
            <a:xfrm flipH="1">
              <a:off x="6299469" y="3631206"/>
              <a:ext cx="206445" cy="29310"/>
            </a:xfrm>
            <a:custGeom>
              <a:avLst/>
              <a:gdLst/>
              <a:ahLst/>
              <a:cxnLst/>
              <a:rect l="l" t="t" r="r" b="b"/>
              <a:pathLst>
                <a:path w="1937" h="275" extrusionOk="0">
                  <a:moveTo>
                    <a:pt x="0" y="0"/>
                  </a:moveTo>
                  <a:lnTo>
                    <a:pt x="0" y="275"/>
                  </a:lnTo>
                  <a:lnTo>
                    <a:pt x="1936" y="275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2" name="Google Shape;2442;p59"/>
            <p:cNvSpPr/>
            <p:nvPr/>
          </p:nvSpPr>
          <p:spPr>
            <a:xfrm flipH="1">
              <a:off x="6079274" y="3914498"/>
              <a:ext cx="649925" cy="488254"/>
            </a:xfrm>
            <a:custGeom>
              <a:avLst/>
              <a:gdLst/>
              <a:ahLst/>
              <a:cxnLst/>
              <a:rect l="l" t="t" r="r" b="b"/>
              <a:pathLst>
                <a:path w="6098" h="4581" extrusionOk="0">
                  <a:moveTo>
                    <a:pt x="0" y="1"/>
                  </a:moveTo>
                  <a:lnTo>
                    <a:pt x="0" y="4581"/>
                  </a:lnTo>
                  <a:lnTo>
                    <a:pt x="6097" y="4581"/>
                  </a:lnTo>
                  <a:lnTo>
                    <a:pt x="6097" y="2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3" name="Google Shape;2443;p59"/>
            <p:cNvSpPr/>
            <p:nvPr/>
          </p:nvSpPr>
          <p:spPr>
            <a:xfrm flipH="1">
              <a:off x="6305651" y="4042289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8" y="1"/>
                  </a:moveTo>
                  <a:lnTo>
                    <a:pt x="0" y="59"/>
                  </a:lnTo>
                  <a:lnTo>
                    <a:pt x="0" y="738"/>
                  </a:lnTo>
                  <a:lnTo>
                    <a:pt x="1878" y="738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4" name="Google Shape;2444;p59"/>
            <p:cNvSpPr/>
            <p:nvPr/>
          </p:nvSpPr>
          <p:spPr>
            <a:xfrm flipH="1">
              <a:off x="6299469" y="4180951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0"/>
                  </a:moveTo>
                  <a:lnTo>
                    <a:pt x="0" y="260"/>
                  </a:lnTo>
                  <a:lnTo>
                    <a:pt x="1936" y="260"/>
                  </a:lnTo>
                  <a:lnTo>
                    <a:pt x="1936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5" name="Google Shape;2445;p59"/>
            <p:cNvSpPr/>
            <p:nvPr/>
          </p:nvSpPr>
          <p:spPr>
            <a:xfrm flipH="1">
              <a:off x="6079274" y="4451986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7" y="4552"/>
                  </a:lnTo>
                  <a:lnTo>
                    <a:pt x="6097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6" name="Google Shape;2446;p59"/>
            <p:cNvSpPr/>
            <p:nvPr/>
          </p:nvSpPr>
          <p:spPr>
            <a:xfrm flipH="1">
              <a:off x="6305651" y="4579777"/>
              <a:ext cx="200264" cy="77166"/>
            </a:xfrm>
            <a:custGeom>
              <a:avLst/>
              <a:gdLst/>
              <a:ahLst/>
              <a:cxnLst/>
              <a:rect l="l" t="t" r="r" b="b"/>
              <a:pathLst>
                <a:path w="1879" h="724" extrusionOk="0">
                  <a:moveTo>
                    <a:pt x="1878" y="1"/>
                  </a:moveTo>
                  <a:lnTo>
                    <a:pt x="0" y="44"/>
                  </a:lnTo>
                  <a:lnTo>
                    <a:pt x="0" y="723"/>
                  </a:lnTo>
                  <a:lnTo>
                    <a:pt x="1878" y="723"/>
                  </a:lnTo>
                  <a:lnTo>
                    <a:pt x="1878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7" name="Google Shape;2447;p59"/>
            <p:cNvSpPr/>
            <p:nvPr/>
          </p:nvSpPr>
          <p:spPr>
            <a:xfrm flipH="1">
              <a:off x="6299469" y="4718332"/>
              <a:ext cx="206445" cy="27925"/>
            </a:xfrm>
            <a:custGeom>
              <a:avLst/>
              <a:gdLst/>
              <a:ahLst/>
              <a:cxnLst/>
              <a:rect l="l" t="t" r="r" b="b"/>
              <a:pathLst>
                <a:path w="1937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8" name="Google Shape;2448;p59"/>
            <p:cNvSpPr/>
            <p:nvPr/>
          </p:nvSpPr>
          <p:spPr>
            <a:xfrm flipH="1">
              <a:off x="6211752" y="2757987"/>
              <a:ext cx="756185" cy="67893"/>
            </a:xfrm>
            <a:custGeom>
              <a:avLst/>
              <a:gdLst/>
              <a:ahLst/>
              <a:cxnLst/>
              <a:rect l="l" t="t" r="r" b="b"/>
              <a:pathLst>
                <a:path w="7095" h="637" extrusionOk="0">
                  <a:moveTo>
                    <a:pt x="0" y="1"/>
                  </a:moveTo>
                  <a:lnTo>
                    <a:pt x="0" y="189"/>
                  </a:lnTo>
                  <a:lnTo>
                    <a:pt x="7095" y="636"/>
                  </a:lnTo>
                  <a:lnTo>
                    <a:pt x="7095" y="2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9" name="Google Shape;2449;p59"/>
            <p:cNvSpPr/>
            <p:nvPr/>
          </p:nvSpPr>
          <p:spPr>
            <a:xfrm flipH="1">
              <a:off x="6431946" y="2773442"/>
              <a:ext cx="649925" cy="485164"/>
            </a:xfrm>
            <a:custGeom>
              <a:avLst/>
              <a:gdLst/>
              <a:ahLst/>
              <a:cxnLst/>
              <a:rect l="l" t="t" r="r" b="b"/>
              <a:pathLst>
                <a:path w="6098" h="4552" extrusionOk="0">
                  <a:moveTo>
                    <a:pt x="0" y="0"/>
                  </a:moveTo>
                  <a:lnTo>
                    <a:pt x="0" y="4552"/>
                  </a:lnTo>
                  <a:lnTo>
                    <a:pt x="6098" y="4552"/>
                  </a:lnTo>
                  <a:lnTo>
                    <a:pt x="6098" y="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0" name="Google Shape;2450;p59"/>
            <p:cNvSpPr/>
            <p:nvPr/>
          </p:nvSpPr>
          <p:spPr>
            <a:xfrm flipH="1">
              <a:off x="6658323" y="2901232"/>
              <a:ext cx="200264" cy="78658"/>
            </a:xfrm>
            <a:custGeom>
              <a:avLst/>
              <a:gdLst/>
              <a:ahLst/>
              <a:cxnLst/>
              <a:rect l="l" t="t" r="r" b="b"/>
              <a:pathLst>
                <a:path w="1879" h="738" extrusionOk="0">
                  <a:moveTo>
                    <a:pt x="1879" y="0"/>
                  </a:moveTo>
                  <a:lnTo>
                    <a:pt x="0" y="44"/>
                  </a:lnTo>
                  <a:lnTo>
                    <a:pt x="0" y="737"/>
                  </a:lnTo>
                  <a:lnTo>
                    <a:pt x="1879" y="737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1" name="Google Shape;2451;p59"/>
            <p:cNvSpPr/>
            <p:nvPr/>
          </p:nvSpPr>
          <p:spPr>
            <a:xfrm flipH="1">
              <a:off x="6652141" y="3039788"/>
              <a:ext cx="206445" cy="27818"/>
            </a:xfrm>
            <a:custGeom>
              <a:avLst/>
              <a:gdLst/>
              <a:ahLst/>
              <a:cxnLst/>
              <a:rect l="l" t="t" r="r" b="b"/>
              <a:pathLst>
                <a:path w="1937" h="261" extrusionOk="0">
                  <a:moveTo>
                    <a:pt x="0" y="1"/>
                  </a:moveTo>
                  <a:lnTo>
                    <a:pt x="0" y="261"/>
                  </a:lnTo>
                  <a:lnTo>
                    <a:pt x="1936" y="261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2" name="Google Shape;2452;p59"/>
            <p:cNvSpPr/>
            <p:nvPr/>
          </p:nvSpPr>
          <p:spPr>
            <a:xfrm flipH="1">
              <a:off x="6102403" y="2796463"/>
              <a:ext cx="335834" cy="462142"/>
            </a:xfrm>
            <a:custGeom>
              <a:avLst/>
              <a:gdLst/>
              <a:ahLst/>
              <a:cxnLst/>
              <a:rect l="l" t="t" r="r" b="b"/>
              <a:pathLst>
                <a:path w="3151" h="4336" extrusionOk="0">
                  <a:moveTo>
                    <a:pt x="1" y="1"/>
                  </a:moveTo>
                  <a:lnTo>
                    <a:pt x="59" y="4336"/>
                  </a:lnTo>
                  <a:lnTo>
                    <a:pt x="3049" y="4336"/>
                  </a:lnTo>
                  <a:lnTo>
                    <a:pt x="31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3" name="Google Shape;2453;p59"/>
            <p:cNvSpPr/>
            <p:nvPr/>
          </p:nvSpPr>
          <p:spPr>
            <a:xfrm flipH="1">
              <a:off x="6113166" y="3258492"/>
              <a:ext cx="660796" cy="209541"/>
            </a:xfrm>
            <a:custGeom>
              <a:avLst/>
              <a:gdLst/>
              <a:ahLst/>
              <a:cxnLst/>
              <a:rect l="l" t="t" r="r" b="b"/>
              <a:pathLst>
                <a:path w="6200" h="1966" extrusionOk="0">
                  <a:moveTo>
                    <a:pt x="1" y="1"/>
                  </a:moveTo>
                  <a:lnTo>
                    <a:pt x="1" y="1966"/>
                  </a:lnTo>
                  <a:lnTo>
                    <a:pt x="6199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4" name="Google Shape;2454;p59"/>
            <p:cNvSpPr/>
            <p:nvPr/>
          </p:nvSpPr>
          <p:spPr>
            <a:xfrm flipH="1">
              <a:off x="6787709" y="1484877"/>
              <a:ext cx="820879" cy="671470"/>
            </a:xfrm>
            <a:custGeom>
              <a:avLst/>
              <a:gdLst/>
              <a:ahLst/>
              <a:cxnLst/>
              <a:rect l="l" t="t" r="r" b="b"/>
              <a:pathLst>
                <a:path w="7702" h="6300" extrusionOk="0">
                  <a:moveTo>
                    <a:pt x="5111" y="1"/>
                  </a:moveTo>
                  <a:cubicBezTo>
                    <a:pt x="4951" y="1"/>
                    <a:pt x="4818" y="55"/>
                    <a:pt x="4740" y="184"/>
                  </a:cubicBezTo>
                  <a:cubicBezTo>
                    <a:pt x="4549" y="94"/>
                    <a:pt x="4366" y="55"/>
                    <a:pt x="4195" y="55"/>
                  </a:cubicBezTo>
                  <a:cubicBezTo>
                    <a:pt x="3601" y="55"/>
                    <a:pt x="3149" y="524"/>
                    <a:pt x="2992" y="950"/>
                  </a:cubicBezTo>
                  <a:cubicBezTo>
                    <a:pt x="2847" y="1340"/>
                    <a:pt x="2789" y="1398"/>
                    <a:pt x="2674" y="1817"/>
                  </a:cubicBezTo>
                  <a:cubicBezTo>
                    <a:pt x="2544" y="2236"/>
                    <a:pt x="2284" y="2641"/>
                    <a:pt x="1879" y="2756"/>
                  </a:cubicBezTo>
                  <a:cubicBezTo>
                    <a:pt x="1735" y="2785"/>
                    <a:pt x="1590" y="2785"/>
                    <a:pt x="1460" y="2829"/>
                  </a:cubicBezTo>
                  <a:cubicBezTo>
                    <a:pt x="1316" y="2857"/>
                    <a:pt x="1171" y="2930"/>
                    <a:pt x="1113" y="3060"/>
                  </a:cubicBezTo>
                  <a:cubicBezTo>
                    <a:pt x="1012" y="3320"/>
                    <a:pt x="1301" y="3594"/>
                    <a:pt x="1243" y="3898"/>
                  </a:cubicBezTo>
                  <a:cubicBezTo>
                    <a:pt x="1200" y="4115"/>
                    <a:pt x="969" y="4230"/>
                    <a:pt x="752" y="4288"/>
                  </a:cubicBezTo>
                  <a:cubicBezTo>
                    <a:pt x="535" y="4360"/>
                    <a:pt x="304" y="4418"/>
                    <a:pt x="174" y="4591"/>
                  </a:cubicBezTo>
                  <a:cubicBezTo>
                    <a:pt x="1" y="4851"/>
                    <a:pt x="116" y="5227"/>
                    <a:pt x="333" y="5458"/>
                  </a:cubicBezTo>
                  <a:cubicBezTo>
                    <a:pt x="638" y="5786"/>
                    <a:pt x="1086" y="5981"/>
                    <a:pt x="1529" y="5981"/>
                  </a:cubicBezTo>
                  <a:cubicBezTo>
                    <a:pt x="1652" y="5981"/>
                    <a:pt x="1774" y="5966"/>
                    <a:pt x="1894" y="5935"/>
                  </a:cubicBezTo>
                  <a:cubicBezTo>
                    <a:pt x="2284" y="5848"/>
                    <a:pt x="2630" y="5588"/>
                    <a:pt x="3006" y="5400"/>
                  </a:cubicBezTo>
                  <a:cubicBezTo>
                    <a:pt x="3248" y="5293"/>
                    <a:pt x="3513" y="5213"/>
                    <a:pt x="3765" y="5213"/>
                  </a:cubicBezTo>
                  <a:cubicBezTo>
                    <a:pt x="3919" y="5213"/>
                    <a:pt x="4069" y="5243"/>
                    <a:pt x="4205" y="5314"/>
                  </a:cubicBezTo>
                  <a:cubicBezTo>
                    <a:pt x="4422" y="5429"/>
                    <a:pt x="4567" y="5646"/>
                    <a:pt x="4740" y="5805"/>
                  </a:cubicBezTo>
                  <a:cubicBezTo>
                    <a:pt x="5102" y="6127"/>
                    <a:pt x="5576" y="6299"/>
                    <a:pt x="6047" y="6299"/>
                  </a:cubicBezTo>
                  <a:cubicBezTo>
                    <a:pt x="6083" y="6299"/>
                    <a:pt x="6120" y="6298"/>
                    <a:pt x="6156" y="6296"/>
                  </a:cubicBezTo>
                  <a:cubicBezTo>
                    <a:pt x="6662" y="6238"/>
                    <a:pt x="7153" y="5964"/>
                    <a:pt x="7456" y="5559"/>
                  </a:cubicBezTo>
                  <a:cubicBezTo>
                    <a:pt x="7601" y="5372"/>
                    <a:pt x="7688" y="5140"/>
                    <a:pt x="7702" y="4924"/>
                  </a:cubicBezTo>
                  <a:cubicBezTo>
                    <a:pt x="7702" y="4692"/>
                    <a:pt x="7615" y="4447"/>
                    <a:pt x="7442" y="4331"/>
                  </a:cubicBezTo>
                  <a:cubicBezTo>
                    <a:pt x="7240" y="4201"/>
                    <a:pt x="6907" y="4143"/>
                    <a:pt x="6878" y="3912"/>
                  </a:cubicBezTo>
                  <a:cubicBezTo>
                    <a:pt x="6835" y="3753"/>
                    <a:pt x="6980" y="3609"/>
                    <a:pt x="7095" y="3493"/>
                  </a:cubicBezTo>
                  <a:cubicBezTo>
                    <a:pt x="7196" y="3363"/>
                    <a:pt x="7326" y="3204"/>
                    <a:pt x="7254" y="3060"/>
                  </a:cubicBezTo>
                  <a:cubicBezTo>
                    <a:pt x="7167" y="2857"/>
                    <a:pt x="6864" y="2886"/>
                    <a:pt x="6691" y="2713"/>
                  </a:cubicBezTo>
                  <a:cubicBezTo>
                    <a:pt x="6589" y="2612"/>
                    <a:pt x="6575" y="2424"/>
                    <a:pt x="6604" y="2265"/>
                  </a:cubicBezTo>
                  <a:cubicBezTo>
                    <a:pt x="6647" y="2121"/>
                    <a:pt x="6719" y="1976"/>
                    <a:pt x="6763" y="1817"/>
                  </a:cubicBezTo>
                  <a:cubicBezTo>
                    <a:pt x="6864" y="1528"/>
                    <a:pt x="6792" y="1254"/>
                    <a:pt x="6647" y="950"/>
                  </a:cubicBezTo>
                  <a:cubicBezTo>
                    <a:pt x="6438" y="564"/>
                    <a:pt x="5630" y="1"/>
                    <a:pt x="5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5" name="Google Shape;2455;p59"/>
            <p:cNvSpPr/>
            <p:nvPr/>
          </p:nvSpPr>
          <p:spPr>
            <a:xfrm flipH="1">
              <a:off x="6168589" y="2408188"/>
              <a:ext cx="264745" cy="305359"/>
            </a:xfrm>
            <a:custGeom>
              <a:avLst/>
              <a:gdLst/>
              <a:ahLst/>
              <a:cxnLst/>
              <a:rect l="l" t="t" r="r" b="b"/>
              <a:pathLst>
                <a:path w="2484" h="2865" extrusionOk="0">
                  <a:moveTo>
                    <a:pt x="1216" y="0"/>
                  </a:moveTo>
                  <a:cubicBezTo>
                    <a:pt x="1076" y="0"/>
                    <a:pt x="70" y="870"/>
                    <a:pt x="70" y="870"/>
                  </a:cubicBezTo>
                  <a:cubicBezTo>
                    <a:pt x="70" y="870"/>
                    <a:pt x="0" y="2865"/>
                    <a:pt x="358" y="2865"/>
                  </a:cubicBezTo>
                  <a:cubicBezTo>
                    <a:pt x="363" y="2865"/>
                    <a:pt x="369" y="2865"/>
                    <a:pt x="374" y="2864"/>
                  </a:cubicBezTo>
                  <a:cubicBezTo>
                    <a:pt x="374" y="2864"/>
                    <a:pt x="1862" y="2459"/>
                    <a:pt x="1963" y="2315"/>
                  </a:cubicBezTo>
                  <a:cubicBezTo>
                    <a:pt x="2079" y="2170"/>
                    <a:pt x="1371" y="2141"/>
                    <a:pt x="1371" y="2141"/>
                  </a:cubicBezTo>
                  <a:cubicBezTo>
                    <a:pt x="1371" y="2141"/>
                    <a:pt x="2093" y="2098"/>
                    <a:pt x="2209" y="1953"/>
                  </a:cubicBezTo>
                  <a:cubicBezTo>
                    <a:pt x="2310" y="1809"/>
                    <a:pt x="1299" y="1708"/>
                    <a:pt x="1299" y="1708"/>
                  </a:cubicBezTo>
                  <a:lnTo>
                    <a:pt x="1299" y="1708"/>
                  </a:lnTo>
                  <a:cubicBezTo>
                    <a:pt x="1299" y="1708"/>
                    <a:pt x="1381" y="1711"/>
                    <a:pt x="1499" y="1711"/>
                  </a:cubicBezTo>
                  <a:cubicBezTo>
                    <a:pt x="1795" y="1711"/>
                    <a:pt x="2314" y="1689"/>
                    <a:pt x="2324" y="1534"/>
                  </a:cubicBezTo>
                  <a:cubicBezTo>
                    <a:pt x="2353" y="1303"/>
                    <a:pt x="1226" y="1188"/>
                    <a:pt x="1226" y="1188"/>
                  </a:cubicBezTo>
                  <a:lnTo>
                    <a:pt x="1226" y="1188"/>
                  </a:lnTo>
                  <a:cubicBezTo>
                    <a:pt x="1226" y="1188"/>
                    <a:pt x="1305" y="1191"/>
                    <a:pt x="1422" y="1191"/>
                  </a:cubicBezTo>
                  <a:cubicBezTo>
                    <a:pt x="1755" y="1191"/>
                    <a:pt x="2397" y="1167"/>
                    <a:pt x="2440" y="985"/>
                  </a:cubicBezTo>
                  <a:cubicBezTo>
                    <a:pt x="2483" y="754"/>
                    <a:pt x="937" y="725"/>
                    <a:pt x="937" y="725"/>
                  </a:cubicBezTo>
                  <a:cubicBezTo>
                    <a:pt x="1299" y="451"/>
                    <a:pt x="1327" y="46"/>
                    <a:pt x="1226" y="3"/>
                  </a:cubicBezTo>
                  <a:cubicBezTo>
                    <a:pt x="1224" y="1"/>
                    <a:pt x="1220" y="0"/>
                    <a:pt x="121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6" name="Google Shape;2456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7" name="Google Shape;2457;p59"/>
            <p:cNvSpPr/>
            <p:nvPr/>
          </p:nvSpPr>
          <p:spPr>
            <a:xfrm flipH="1">
              <a:off x="6810730" y="2819591"/>
              <a:ext cx="874809" cy="2122271"/>
            </a:xfrm>
            <a:custGeom>
              <a:avLst/>
              <a:gdLst/>
              <a:ahLst/>
              <a:cxnLst/>
              <a:rect l="l" t="t" r="r" b="b"/>
              <a:pathLst>
                <a:path w="8208" h="19912" extrusionOk="0">
                  <a:moveTo>
                    <a:pt x="2269" y="1"/>
                  </a:moveTo>
                  <a:lnTo>
                    <a:pt x="0" y="19911"/>
                  </a:lnTo>
                  <a:lnTo>
                    <a:pt x="2355" y="19911"/>
                  </a:lnTo>
                  <a:lnTo>
                    <a:pt x="4956" y="2284"/>
                  </a:lnTo>
                  <a:lnTo>
                    <a:pt x="3945" y="19911"/>
                  </a:lnTo>
                  <a:lnTo>
                    <a:pt x="6372" y="19911"/>
                  </a:lnTo>
                  <a:lnTo>
                    <a:pt x="8207" y="1099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8" name="Google Shape;2458;p59"/>
            <p:cNvSpPr/>
            <p:nvPr/>
          </p:nvSpPr>
          <p:spPr>
            <a:xfrm flipH="1">
              <a:off x="6391872" y="1949570"/>
              <a:ext cx="751389" cy="803099"/>
            </a:xfrm>
            <a:custGeom>
              <a:avLst/>
              <a:gdLst/>
              <a:ahLst/>
              <a:cxnLst/>
              <a:rect l="l" t="t" r="r" b="b"/>
              <a:pathLst>
                <a:path w="7050" h="7535" extrusionOk="0">
                  <a:moveTo>
                    <a:pt x="1096" y="0"/>
                  </a:moveTo>
                  <a:cubicBezTo>
                    <a:pt x="1096" y="0"/>
                    <a:pt x="360" y="1806"/>
                    <a:pt x="157" y="4768"/>
                  </a:cubicBezTo>
                  <a:cubicBezTo>
                    <a:pt x="0" y="7230"/>
                    <a:pt x="1889" y="7535"/>
                    <a:pt x="2937" y="7535"/>
                  </a:cubicBezTo>
                  <a:cubicBezTo>
                    <a:pt x="3144" y="7535"/>
                    <a:pt x="3318" y="7523"/>
                    <a:pt x="3437" y="7513"/>
                  </a:cubicBezTo>
                  <a:cubicBezTo>
                    <a:pt x="4160" y="7456"/>
                    <a:pt x="7049" y="7196"/>
                    <a:pt x="7049" y="7196"/>
                  </a:cubicBezTo>
                  <a:lnTo>
                    <a:pt x="6731" y="5173"/>
                  </a:lnTo>
                  <a:cubicBezTo>
                    <a:pt x="6731" y="5173"/>
                    <a:pt x="5652" y="5271"/>
                    <a:pt x="4250" y="5271"/>
                  </a:cubicBezTo>
                  <a:cubicBezTo>
                    <a:pt x="3868" y="5271"/>
                    <a:pt x="3462" y="5264"/>
                    <a:pt x="3047" y="5245"/>
                  </a:cubicBezTo>
                  <a:cubicBezTo>
                    <a:pt x="2426" y="5202"/>
                    <a:pt x="2527" y="2673"/>
                    <a:pt x="2657" y="1243"/>
                  </a:cubicBezTo>
                  <a:cubicBezTo>
                    <a:pt x="2686" y="708"/>
                    <a:pt x="2325" y="217"/>
                    <a:pt x="1804" y="130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59" name="Google Shape;2459;p59"/>
            <p:cNvSpPr/>
            <p:nvPr/>
          </p:nvSpPr>
          <p:spPr>
            <a:xfrm flipH="1">
              <a:off x="6790693" y="1947012"/>
              <a:ext cx="759382" cy="1064226"/>
            </a:xfrm>
            <a:custGeom>
              <a:avLst/>
              <a:gdLst/>
              <a:ahLst/>
              <a:cxnLst/>
              <a:rect l="l" t="t" r="r" b="b"/>
              <a:pathLst>
                <a:path w="7125" h="9985" extrusionOk="0">
                  <a:moveTo>
                    <a:pt x="4005" y="1"/>
                  </a:moveTo>
                  <a:cubicBezTo>
                    <a:pt x="3042" y="1"/>
                    <a:pt x="1882" y="95"/>
                    <a:pt x="1258" y="443"/>
                  </a:cubicBezTo>
                  <a:cubicBezTo>
                    <a:pt x="1258" y="443"/>
                    <a:pt x="189" y="906"/>
                    <a:pt x="1" y="1541"/>
                  </a:cubicBezTo>
                  <a:lnTo>
                    <a:pt x="2081" y="6035"/>
                  </a:lnTo>
                  <a:lnTo>
                    <a:pt x="507" y="9560"/>
                  </a:lnTo>
                  <a:cubicBezTo>
                    <a:pt x="507" y="9560"/>
                    <a:pt x="2767" y="9984"/>
                    <a:pt x="4728" y="9984"/>
                  </a:cubicBezTo>
                  <a:cubicBezTo>
                    <a:pt x="5708" y="9984"/>
                    <a:pt x="6614" y="9878"/>
                    <a:pt x="7124" y="9560"/>
                  </a:cubicBezTo>
                  <a:lnTo>
                    <a:pt x="5910" y="5789"/>
                  </a:lnTo>
                  <a:cubicBezTo>
                    <a:pt x="7052" y="3405"/>
                    <a:pt x="6199" y="111"/>
                    <a:pt x="5607" y="111"/>
                  </a:cubicBezTo>
                  <a:cubicBezTo>
                    <a:pt x="5549" y="111"/>
                    <a:pt x="5607" y="111"/>
                    <a:pt x="5549" y="96"/>
                  </a:cubicBezTo>
                  <a:cubicBezTo>
                    <a:pt x="5391" y="58"/>
                    <a:pt x="4758" y="1"/>
                    <a:pt x="4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0" name="Google Shape;2460;p59"/>
            <p:cNvSpPr/>
            <p:nvPr/>
          </p:nvSpPr>
          <p:spPr>
            <a:xfrm flipH="1">
              <a:off x="7067269" y="1946799"/>
              <a:ext cx="247159" cy="489427"/>
            </a:xfrm>
            <a:custGeom>
              <a:avLst/>
              <a:gdLst/>
              <a:ahLst/>
              <a:cxnLst/>
              <a:rect l="l" t="t" r="r" b="b"/>
              <a:pathLst>
                <a:path w="2319" h="4592" extrusionOk="0">
                  <a:moveTo>
                    <a:pt x="1659" y="0"/>
                  </a:moveTo>
                  <a:cubicBezTo>
                    <a:pt x="1095" y="0"/>
                    <a:pt x="321" y="26"/>
                    <a:pt x="0" y="156"/>
                  </a:cubicBezTo>
                  <a:lnTo>
                    <a:pt x="2312" y="4592"/>
                  </a:lnTo>
                  <a:lnTo>
                    <a:pt x="2312" y="12"/>
                  </a:lnTo>
                  <a:cubicBezTo>
                    <a:pt x="2318" y="12"/>
                    <a:pt x="2035" y="0"/>
                    <a:pt x="1659" y="0"/>
                  </a:cubicBezTo>
                  <a:close/>
                </a:path>
              </a:pathLst>
            </a:custGeom>
            <a:solidFill>
              <a:srgbClr val="ECCEC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1" name="Google Shape;2461;p59"/>
            <p:cNvSpPr/>
            <p:nvPr/>
          </p:nvSpPr>
          <p:spPr>
            <a:xfrm flipH="1">
              <a:off x="6921681" y="1527509"/>
              <a:ext cx="395838" cy="501044"/>
            </a:xfrm>
            <a:custGeom>
              <a:avLst/>
              <a:gdLst/>
              <a:ahLst/>
              <a:cxnLst/>
              <a:rect l="l" t="t" r="r" b="b"/>
              <a:pathLst>
                <a:path w="3714" h="4701" extrusionOk="0">
                  <a:moveTo>
                    <a:pt x="1948" y="1"/>
                  </a:moveTo>
                  <a:cubicBezTo>
                    <a:pt x="1011" y="1"/>
                    <a:pt x="983" y="435"/>
                    <a:pt x="983" y="435"/>
                  </a:cubicBezTo>
                  <a:lnTo>
                    <a:pt x="983" y="1172"/>
                  </a:lnTo>
                  <a:cubicBezTo>
                    <a:pt x="983" y="1172"/>
                    <a:pt x="747" y="1002"/>
                    <a:pt x="518" y="1002"/>
                  </a:cubicBezTo>
                  <a:cubicBezTo>
                    <a:pt x="346" y="1002"/>
                    <a:pt x="178" y="1097"/>
                    <a:pt x="116" y="1432"/>
                  </a:cubicBezTo>
                  <a:cubicBezTo>
                    <a:pt x="1" y="2038"/>
                    <a:pt x="579" y="2154"/>
                    <a:pt x="579" y="2154"/>
                  </a:cubicBezTo>
                  <a:lnTo>
                    <a:pt x="434" y="3888"/>
                  </a:lnTo>
                  <a:cubicBezTo>
                    <a:pt x="420" y="4105"/>
                    <a:pt x="492" y="4336"/>
                    <a:pt x="651" y="4509"/>
                  </a:cubicBezTo>
                  <a:cubicBezTo>
                    <a:pt x="802" y="4649"/>
                    <a:pt x="970" y="4700"/>
                    <a:pt x="1137" y="4700"/>
                  </a:cubicBezTo>
                  <a:cubicBezTo>
                    <a:pt x="1400" y="4700"/>
                    <a:pt x="1658" y="4572"/>
                    <a:pt x="1836" y="4466"/>
                  </a:cubicBezTo>
                  <a:cubicBezTo>
                    <a:pt x="1980" y="4394"/>
                    <a:pt x="2052" y="4249"/>
                    <a:pt x="2052" y="4090"/>
                  </a:cubicBezTo>
                  <a:lnTo>
                    <a:pt x="2052" y="3613"/>
                  </a:lnTo>
                  <a:lnTo>
                    <a:pt x="2674" y="3613"/>
                  </a:lnTo>
                  <a:cubicBezTo>
                    <a:pt x="3714" y="3556"/>
                    <a:pt x="3526" y="290"/>
                    <a:pt x="3526" y="290"/>
                  </a:cubicBezTo>
                  <a:cubicBezTo>
                    <a:pt x="3526" y="30"/>
                    <a:pt x="2948" y="16"/>
                    <a:pt x="2948" y="16"/>
                  </a:cubicBezTo>
                  <a:lnTo>
                    <a:pt x="1995" y="1"/>
                  </a:lnTo>
                  <a:cubicBezTo>
                    <a:pt x="1979" y="1"/>
                    <a:pt x="1964" y="1"/>
                    <a:pt x="1948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2" name="Google Shape;2462;p59"/>
            <p:cNvSpPr/>
            <p:nvPr/>
          </p:nvSpPr>
          <p:spPr>
            <a:xfrm flipH="1">
              <a:off x="7003215" y="1692390"/>
              <a:ext cx="18651" cy="101680"/>
            </a:xfrm>
            <a:custGeom>
              <a:avLst/>
              <a:gdLst/>
              <a:ahLst/>
              <a:cxnLst/>
              <a:rect l="l" t="t" r="r" b="b"/>
              <a:pathLst>
                <a:path w="175" h="954" extrusionOk="0">
                  <a:moveTo>
                    <a:pt x="145" y="0"/>
                  </a:moveTo>
                  <a:cubicBezTo>
                    <a:pt x="116" y="0"/>
                    <a:pt x="102" y="231"/>
                    <a:pt x="116" y="520"/>
                  </a:cubicBezTo>
                  <a:cubicBezTo>
                    <a:pt x="116" y="665"/>
                    <a:pt x="145" y="809"/>
                    <a:pt x="102" y="882"/>
                  </a:cubicBezTo>
                  <a:cubicBezTo>
                    <a:pt x="87" y="910"/>
                    <a:pt x="59" y="925"/>
                    <a:pt x="30" y="925"/>
                  </a:cubicBezTo>
                  <a:lnTo>
                    <a:pt x="1" y="925"/>
                  </a:lnTo>
                  <a:cubicBezTo>
                    <a:pt x="1" y="925"/>
                    <a:pt x="1" y="954"/>
                    <a:pt x="30" y="954"/>
                  </a:cubicBezTo>
                  <a:cubicBezTo>
                    <a:pt x="73" y="954"/>
                    <a:pt x="102" y="954"/>
                    <a:pt x="145" y="896"/>
                  </a:cubicBezTo>
                  <a:cubicBezTo>
                    <a:pt x="174" y="838"/>
                    <a:pt x="174" y="795"/>
                    <a:pt x="174" y="723"/>
                  </a:cubicBezTo>
                  <a:lnTo>
                    <a:pt x="174" y="520"/>
                  </a:lnTo>
                  <a:cubicBezTo>
                    <a:pt x="174" y="231"/>
                    <a:pt x="160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3" name="Google Shape;2463;p59"/>
            <p:cNvSpPr/>
            <p:nvPr/>
          </p:nvSpPr>
          <p:spPr>
            <a:xfrm flipH="1">
              <a:off x="7077182" y="1693882"/>
              <a:ext cx="9379" cy="24727"/>
            </a:xfrm>
            <a:custGeom>
              <a:avLst/>
              <a:gdLst/>
              <a:ahLst/>
              <a:cxnLst/>
              <a:rect l="l" t="t" r="r" b="b"/>
              <a:pathLst>
                <a:path w="88" h="232" extrusionOk="0">
                  <a:moveTo>
                    <a:pt x="44" y="1"/>
                  </a:moveTo>
                  <a:cubicBezTo>
                    <a:pt x="30" y="1"/>
                    <a:pt x="30" y="58"/>
                    <a:pt x="1" y="131"/>
                  </a:cubicBezTo>
                  <a:cubicBezTo>
                    <a:pt x="1" y="174"/>
                    <a:pt x="30" y="232"/>
                    <a:pt x="44" y="232"/>
                  </a:cubicBezTo>
                  <a:cubicBezTo>
                    <a:pt x="88" y="232"/>
                    <a:pt x="88" y="174"/>
                    <a:pt x="88" y="102"/>
                  </a:cubicBezTo>
                  <a:cubicBezTo>
                    <a:pt x="88" y="58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4" name="Google Shape;2464;p59"/>
            <p:cNvSpPr/>
            <p:nvPr/>
          </p:nvSpPr>
          <p:spPr>
            <a:xfrm flipH="1">
              <a:off x="6964740" y="1692390"/>
              <a:ext cx="7780" cy="24727"/>
            </a:xfrm>
            <a:custGeom>
              <a:avLst/>
              <a:gdLst/>
              <a:ahLst/>
              <a:cxnLst/>
              <a:rect l="l" t="t" r="r" b="b"/>
              <a:pathLst>
                <a:path w="73" h="232" extrusionOk="0">
                  <a:moveTo>
                    <a:pt x="43" y="0"/>
                  </a:moveTo>
                  <a:cubicBezTo>
                    <a:pt x="15" y="0"/>
                    <a:pt x="0" y="44"/>
                    <a:pt x="0" y="116"/>
                  </a:cubicBezTo>
                  <a:cubicBezTo>
                    <a:pt x="0" y="174"/>
                    <a:pt x="15" y="231"/>
                    <a:pt x="43" y="231"/>
                  </a:cubicBezTo>
                  <a:cubicBezTo>
                    <a:pt x="72" y="231"/>
                    <a:pt x="72" y="174"/>
                    <a:pt x="72" y="101"/>
                  </a:cubicBezTo>
                  <a:cubicBezTo>
                    <a:pt x="72" y="44"/>
                    <a:pt x="58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5" name="Google Shape;2465;p59"/>
            <p:cNvSpPr/>
            <p:nvPr/>
          </p:nvSpPr>
          <p:spPr>
            <a:xfrm flipH="1">
              <a:off x="7095620" y="1872512"/>
              <a:ext cx="61710" cy="109460"/>
            </a:xfrm>
            <a:custGeom>
              <a:avLst/>
              <a:gdLst/>
              <a:ahLst/>
              <a:cxnLst/>
              <a:rect l="l" t="t" r="r" b="b"/>
              <a:pathLst>
                <a:path w="579" h="1027" extrusionOk="0">
                  <a:moveTo>
                    <a:pt x="0" y="1"/>
                  </a:moveTo>
                  <a:cubicBezTo>
                    <a:pt x="0" y="189"/>
                    <a:pt x="0" y="362"/>
                    <a:pt x="44" y="550"/>
                  </a:cubicBezTo>
                  <a:cubicBezTo>
                    <a:pt x="101" y="723"/>
                    <a:pt x="203" y="868"/>
                    <a:pt x="361" y="954"/>
                  </a:cubicBezTo>
                  <a:cubicBezTo>
                    <a:pt x="419" y="998"/>
                    <a:pt x="506" y="1027"/>
                    <a:pt x="506" y="1027"/>
                  </a:cubicBezTo>
                  <a:cubicBezTo>
                    <a:pt x="506" y="1012"/>
                    <a:pt x="549" y="911"/>
                    <a:pt x="549" y="882"/>
                  </a:cubicBezTo>
                  <a:cubicBezTo>
                    <a:pt x="578" y="723"/>
                    <a:pt x="578" y="579"/>
                    <a:pt x="549" y="362"/>
                  </a:cubicBezTo>
                  <a:cubicBezTo>
                    <a:pt x="333" y="304"/>
                    <a:pt x="145" y="189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6" name="Google Shape;2466;p59"/>
            <p:cNvSpPr/>
            <p:nvPr/>
          </p:nvSpPr>
          <p:spPr>
            <a:xfrm flipH="1">
              <a:off x="7220425" y="1664679"/>
              <a:ext cx="47854" cy="69385"/>
            </a:xfrm>
            <a:custGeom>
              <a:avLst/>
              <a:gdLst/>
              <a:ahLst/>
              <a:cxnLst/>
              <a:rect l="l" t="t" r="r" b="b"/>
              <a:pathLst>
                <a:path w="449" h="651" extrusionOk="0">
                  <a:moveTo>
                    <a:pt x="30" y="0"/>
                  </a:moveTo>
                  <a:cubicBezTo>
                    <a:pt x="30" y="15"/>
                    <a:pt x="73" y="43"/>
                    <a:pt x="145" y="72"/>
                  </a:cubicBezTo>
                  <a:cubicBezTo>
                    <a:pt x="181" y="90"/>
                    <a:pt x="226" y="134"/>
                    <a:pt x="267" y="189"/>
                  </a:cubicBezTo>
                  <a:lnTo>
                    <a:pt x="267" y="189"/>
                  </a:lnTo>
                  <a:cubicBezTo>
                    <a:pt x="256" y="184"/>
                    <a:pt x="245" y="179"/>
                    <a:pt x="232" y="174"/>
                  </a:cubicBezTo>
                  <a:cubicBezTo>
                    <a:pt x="211" y="168"/>
                    <a:pt x="192" y="165"/>
                    <a:pt x="174" y="165"/>
                  </a:cubicBezTo>
                  <a:cubicBezTo>
                    <a:pt x="143" y="165"/>
                    <a:pt x="115" y="175"/>
                    <a:pt x="88" y="202"/>
                  </a:cubicBezTo>
                  <a:cubicBezTo>
                    <a:pt x="59" y="217"/>
                    <a:pt x="30" y="275"/>
                    <a:pt x="15" y="304"/>
                  </a:cubicBezTo>
                  <a:cubicBezTo>
                    <a:pt x="1" y="405"/>
                    <a:pt x="15" y="477"/>
                    <a:pt x="59" y="520"/>
                  </a:cubicBezTo>
                  <a:cubicBezTo>
                    <a:pt x="131" y="636"/>
                    <a:pt x="203" y="650"/>
                    <a:pt x="203" y="650"/>
                  </a:cubicBezTo>
                  <a:cubicBezTo>
                    <a:pt x="203" y="650"/>
                    <a:pt x="145" y="593"/>
                    <a:pt x="88" y="491"/>
                  </a:cubicBezTo>
                  <a:cubicBezTo>
                    <a:pt x="73" y="448"/>
                    <a:pt x="44" y="376"/>
                    <a:pt x="73" y="332"/>
                  </a:cubicBezTo>
                  <a:cubicBezTo>
                    <a:pt x="86" y="281"/>
                    <a:pt x="134" y="229"/>
                    <a:pt x="195" y="229"/>
                  </a:cubicBezTo>
                  <a:cubicBezTo>
                    <a:pt x="203" y="229"/>
                    <a:pt x="210" y="230"/>
                    <a:pt x="218" y="231"/>
                  </a:cubicBezTo>
                  <a:cubicBezTo>
                    <a:pt x="247" y="260"/>
                    <a:pt x="304" y="275"/>
                    <a:pt x="333" y="304"/>
                  </a:cubicBezTo>
                  <a:lnTo>
                    <a:pt x="449" y="376"/>
                  </a:lnTo>
                  <a:lnTo>
                    <a:pt x="391" y="275"/>
                  </a:lnTo>
                  <a:cubicBezTo>
                    <a:pt x="333" y="145"/>
                    <a:pt x="232" y="72"/>
                    <a:pt x="160" y="43"/>
                  </a:cubicBezTo>
                  <a:cubicBezTo>
                    <a:pt x="88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7" name="Google Shape;2467;p59"/>
            <p:cNvSpPr/>
            <p:nvPr/>
          </p:nvSpPr>
          <p:spPr>
            <a:xfrm flipH="1">
              <a:off x="7014086" y="1787887"/>
              <a:ext cx="61603" cy="48921"/>
            </a:xfrm>
            <a:custGeom>
              <a:avLst/>
              <a:gdLst/>
              <a:ahLst/>
              <a:cxnLst/>
              <a:rect l="l" t="t" r="r" b="b"/>
              <a:pathLst>
                <a:path w="578" h="459" extrusionOk="0">
                  <a:moveTo>
                    <a:pt x="29" y="0"/>
                  </a:moveTo>
                  <a:cubicBezTo>
                    <a:pt x="14" y="0"/>
                    <a:pt x="0" y="58"/>
                    <a:pt x="14" y="130"/>
                  </a:cubicBezTo>
                  <a:cubicBezTo>
                    <a:pt x="29" y="202"/>
                    <a:pt x="87" y="303"/>
                    <a:pt x="173" y="376"/>
                  </a:cubicBezTo>
                  <a:cubicBezTo>
                    <a:pt x="259" y="429"/>
                    <a:pt x="337" y="459"/>
                    <a:pt x="401" y="459"/>
                  </a:cubicBezTo>
                  <a:cubicBezTo>
                    <a:pt x="423" y="459"/>
                    <a:pt x="444" y="455"/>
                    <a:pt x="462" y="448"/>
                  </a:cubicBezTo>
                  <a:cubicBezTo>
                    <a:pt x="535" y="448"/>
                    <a:pt x="578" y="419"/>
                    <a:pt x="578" y="419"/>
                  </a:cubicBezTo>
                  <a:cubicBezTo>
                    <a:pt x="578" y="405"/>
                    <a:pt x="567" y="397"/>
                    <a:pt x="545" y="397"/>
                  </a:cubicBezTo>
                  <a:cubicBezTo>
                    <a:pt x="524" y="397"/>
                    <a:pt x="491" y="405"/>
                    <a:pt x="448" y="419"/>
                  </a:cubicBezTo>
                  <a:cubicBezTo>
                    <a:pt x="390" y="419"/>
                    <a:pt x="289" y="376"/>
                    <a:pt x="217" y="332"/>
                  </a:cubicBezTo>
                  <a:cubicBezTo>
                    <a:pt x="145" y="260"/>
                    <a:pt x="87" y="188"/>
                    <a:pt x="72" y="116"/>
                  </a:cubicBezTo>
                  <a:cubicBezTo>
                    <a:pt x="58" y="43"/>
                    <a:pt x="58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8" name="Google Shape;2468;p59"/>
            <p:cNvSpPr/>
            <p:nvPr/>
          </p:nvSpPr>
          <p:spPr>
            <a:xfrm flipH="1">
              <a:off x="7057678" y="1782558"/>
              <a:ext cx="33466" cy="20784"/>
            </a:xfrm>
            <a:custGeom>
              <a:avLst/>
              <a:gdLst/>
              <a:ahLst/>
              <a:cxnLst/>
              <a:rect l="l" t="t" r="r" b="b"/>
              <a:pathLst>
                <a:path w="314" h="195" extrusionOk="0">
                  <a:moveTo>
                    <a:pt x="192" y="1"/>
                  </a:moveTo>
                  <a:cubicBezTo>
                    <a:pt x="165" y="1"/>
                    <a:pt x="134" y="12"/>
                    <a:pt x="102" y="36"/>
                  </a:cubicBezTo>
                  <a:cubicBezTo>
                    <a:pt x="58" y="64"/>
                    <a:pt x="29" y="108"/>
                    <a:pt x="15" y="137"/>
                  </a:cubicBezTo>
                  <a:cubicBezTo>
                    <a:pt x="1" y="180"/>
                    <a:pt x="15" y="195"/>
                    <a:pt x="15" y="195"/>
                  </a:cubicBezTo>
                  <a:cubicBezTo>
                    <a:pt x="29" y="195"/>
                    <a:pt x="73" y="122"/>
                    <a:pt x="145" y="79"/>
                  </a:cubicBezTo>
                  <a:cubicBezTo>
                    <a:pt x="232" y="50"/>
                    <a:pt x="304" y="50"/>
                    <a:pt x="304" y="36"/>
                  </a:cubicBezTo>
                  <a:cubicBezTo>
                    <a:pt x="314" y="26"/>
                    <a:pt x="310" y="9"/>
                    <a:pt x="288" y="9"/>
                  </a:cubicBezTo>
                  <a:cubicBezTo>
                    <a:pt x="278" y="9"/>
                    <a:pt x="264" y="12"/>
                    <a:pt x="246" y="21"/>
                  </a:cubicBezTo>
                  <a:cubicBezTo>
                    <a:pt x="233" y="8"/>
                    <a:pt x="214" y="1"/>
                    <a:pt x="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69" name="Google Shape;2469;p59"/>
            <p:cNvSpPr/>
            <p:nvPr/>
          </p:nvSpPr>
          <p:spPr>
            <a:xfrm flipH="1">
              <a:off x="6810730" y="2674854"/>
              <a:ext cx="754693" cy="1324501"/>
            </a:xfrm>
            <a:custGeom>
              <a:avLst/>
              <a:gdLst/>
              <a:ahLst/>
              <a:cxnLst/>
              <a:rect l="l" t="t" r="r" b="b"/>
              <a:pathLst>
                <a:path w="7081" h="12427" extrusionOk="0">
                  <a:moveTo>
                    <a:pt x="6401" y="0"/>
                  </a:moveTo>
                  <a:lnTo>
                    <a:pt x="651" y="2630"/>
                  </a:lnTo>
                  <a:cubicBezTo>
                    <a:pt x="651" y="2630"/>
                    <a:pt x="390" y="4234"/>
                    <a:pt x="390" y="8063"/>
                  </a:cubicBezTo>
                  <a:lnTo>
                    <a:pt x="0" y="11444"/>
                  </a:lnTo>
                  <a:lnTo>
                    <a:pt x="6112" y="12426"/>
                  </a:lnTo>
                  <a:lnTo>
                    <a:pt x="7080" y="2486"/>
                  </a:lnTo>
                  <a:cubicBezTo>
                    <a:pt x="7066" y="1778"/>
                    <a:pt x="6430" y="564"/>
                    <a:pt x="6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0" name="Google Shape;2470;p59"/>
            <p:cNvSpPr/>
            <p:nvPr/>
          </p:nvSpPr>
          <p:spPr>
            <a:xfrm flipH="1">
              <a:off x="6781528" y="2930435"/>
              <a:ext cx="714619" cy="81322"/>
            </a:xfrm>
            <a:custGeom>
              <a:avLst/>
              <a:gdLst/>
              <a:ahLst/>
              <a:cxnLst/>
              <a:rect l="l" t="t" r="r" b="b"/>
              <a:pathLst>
                <a:path w="6705" h="763" extrusionOk="0">
                  <a:moveTo>
                    <a:pt x="4537" y="1"/>
                  </a:moveTo>
                  <a:lnTo>
                    <a:pt x="4523" y="30"/>
                  </a:lnTo>
                  <a:cubicBezTo>
                    <a:pt x="4248" y="276"/>
                    <a:pt x="3844" y="434"/>
                    <a:pt x="3439" y="550"/>
                  </a:cubicBezTo>
                  <a:cubicBezTo>
                    <a:pt x="3100" y="627"/>
                    <a:pt x="2744" y="662"/>
                    <a:pt x="2410" y="662"/>
                  </a:cubicBezTo>
                  <a:cubicBezTo>
                    <a:pt x="2302" y="662"/>
                    <a:pt x="2197" y="658"/>
                    <a:pt x="2096" y="651"/>
                  </a:cubicBezTo>
                  <a:cubicBezTo>
                    <a:pt x="1677" y="637"/>
                    <a:pt x="1301" y="564"/>
                    <a:pt x="997" y="492"/>
                  </a:cubicBezTo>
                  <a:cubicBezTo>
                    <a:pt x="694" y="420"/>
                    <a:pt x="434" y="362"/>
                    <a:pt x="275" y="319"/>
                  </a:cubicBezTo>
                  <a:cubicBezTo>
                    <a:pt x="203" y="290"/>
                    <a:pt x="131" y="276"/>
                    <a:pt x="73" y="261"/>
                  </a:cubicBezTo>
                  <a:cubicBezTo>
                    <a:pt x="29" y="247"/>
                    <a:pt x="1" y="247"/>
                    <a:pt x="1" y="247"/>
                  </a:cubicBezTo>
                  <a:lnTo>
                    <a:pt x="1" y="247"/>
                  </a:lnTo>
                  <a:cubicBezTo>
                    <a:pt x="1" y="261"/>
                    <a:pt x="44" y="261"/>
                    <a:pt x="73" y="276"/>
                  </a:cubicBezTo>
                  <a:cubicBezTo>
                    <a:pt x="131" y="304"/>
                    <a:pt x="203" y="333"/>
                    <a:pt x="275" y="348"/>
                  </a:cubicBezTo>
                  <a:cubicBezTo>
                    <a:pt x="434" y="406"/>
                    <a:pt x="694" y="492"/>
                    <a:pt x="997" y="564"/>
                  </a:cubicBezTo>
                  <a:cubicBezTo>
                    <a:pt x="1301" y="637"/>
                    <a:pt x="1691" y="738"/>
                    <a:pt x="2096" y="752"/>
                  </a:cubicBezTo>
                  <a:cubicBezTo>
                    <a:pt x="2195" y="759"/>
                    <a:pt x="2297" y="763"/>
                    <a:pt x="2401" y="763"/>
                  </a:cubicBezTo>
                  <a:cubicBezTo>
                    <a:pt x="2739" y="763"/>
                    <a:pt x="3101" y="725"/>
                    <a:pt x="3454" y="637"/>
                  </a:cubicBezTo>
                  <a:cubicBezTo>
                    <a:pt x="3868" y="537"/>
                    <a:pt x="4255" y="352"/>
                    <a:pt x="4543" y="96"/>
                  </a:cubicBezTo>
                  <a:lnTo>
                    <a:pt x="4543" y="96"/>
                  </a:lnTo>
                  <a:cubicBezTo>
                    <a:pt x="5112" y="338"/>
                    <a:pt x="5641" y="464"/>
                    <a:pt x="6048" y="464"/>
                  </a:cubicBezTo>
                  <a:cubicBezTo>
                    <a:pt x="6070" y="464"/>
                    <a:pt x="6091" y="464"/>
                    <a:pt x="6112" y="463"/>
                  </a:cubicBezTo>
                  <a:cubicBezTo>
                    <a:pt x="6315" y="463"/>
                    <a:pt x="6474" y="391"/>
                    <a:pt x="6560" y="333"/>
                  </a:cubicBezTo>
                  <a:cubicBezTo>
                    <a:pt x="6618" y="319"/>
                    <a:pt x="6647" y="304"/>
                    <a:pt x="6676" y="276"/>
                  </a:cubicBezTo>
                  <a:cubicBezTo>
                    <a:pt x="6690" y="276"/>
                    <a:pt x="6705" y="261"/>
                    <a:pt x="6705" y="261"/>
                  </a:cubicBezTo>
                  <a:lnTo>
                    <a:pt x="6705" y="261"/>
                  </a:lnTo>
                  <a:cubicBezTo>
                    <a:pt x="6705" y="261"/>
                    <a:pt x="6647" y="276"/>
                    <a:pt x="6560" y="304"/>
                  </a:cubicBezTo>
                  <a:cubicBezTo>
                    <a:pt x="6459" y="333"/>
                    <a:pt x="6315" y="391"/>
                    <a:pt x="6112" y="406"/>
                  </a:cubicBezTo>
                  <a:cubicBezTo>
                    <a:pt x="6094" y="406"/>
                    <a:pt x="6075" y="407"/>
                    <a:pt x="6056" y="407"/>
                  </a:cubicBezTo>
                  <a:cubicBezTo>
                    <a:pt x="5658" y="407"/>
                    <a:pt x="5131" y="263"/>
                    <a:pt x="4552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1" name="Google Shape;2471;p59"/>
            <p:cNvSpPr/>
            <p:nvPr/>
          </p:nvSpPr>
          <p:spPr>
            <a:xfrm flipH="1">
              <a:off x="7010996" y="2417674"/>
              <a:ext cx="55528" cy="519057"/>
            </a:xfrm>
            <a:custGeom>
              <a:avLst/>
              <a:gdLst/>
              <a:ahLst/>
              <a:cxnLst/>
              <a:rect l="l" t="t" r="r" b="b"/>
              <a:pathLst>
                <a:path w="521" h="4870" extrusionOk="0">
                  <a:moveTo>
                    <a:pt x="1" y="1"/>
                  </a:moveTo>
                  <a:cubicBezTo>
                    <a:pt x="1" y="1"/>
                    <a:pt x="1" y="73"/>
                    <a:pt x="15" y="188"/>
                  </a:cubicBezTo>
                  <a:cubicBezTo>
                    <a:pt x="44" y="347"/>
                    <a:pt x="59" y="506"/>
                    <a:pt x="73" y="723"/>
                  </a:cubicBezTo>
                  <a:cubicBezTo>
                    <a:pt x="131" y="1171"/>
                    <a:pt x="203" y="1763"/>
                    <a:pt x="275" y="2442"/>
                  </a:cubicBezTo>
                  <a:cubicBezTo>
                    <a:pt x="348" y="3107"/>
                    <a:pt x="405" y="3714"/>
                    <a:pt x="434" y="4147"/>
                  </a:cubicBezTo>
                  <a:cubicBezTo>
                    <a:pt x="449" y="4364"/>
                    <a:pt x="478" y="4552"/>
                    <a:pt x="492" y="4682"/>
                  </a:cubicBezTo>
                  <a:cubicBezTo>
                    <a:pt x="492" y="4798"/>
                    <a:pt x="506" y="4870"/>
                    <a:pt x="506" y="4870"/>
                  </a:cubicBezTo>
                  <a:cubicBezTo>
                    <a:pt x="506" y="4870"/>
                    <a:pt x="506" y="4826"/>
                    <a:pt x="521" y="4653"/>
                  </a:cubicBezTo>
                  <a:cubicBezTo>
                    <a:pt x="506" y="4537"/>
                    <a:pt x="506" y="4350"/>
                    <a:pt x="492" y="4133"/>
                  </a:cubicBezTo>
                  <a:cubicBezTo>
                    <a:pt x="478" y="3699"/>
                    <a:pt x="420" y="3093"/>
                    <a:pt x="348" y="2413"/>
                  </a:cubicBezTo>
                  <a:cubicBezTo>
                    <a:pt x="275" y="1749"/>
                    <a:pt x="203" y="1142"/>
                    <a:pt x="131" y="709"/>
                  </a:cubicBezTo>
                  <a:cubicBezTo>
                    <a:pt x="87" y="463"/>
                    <a:pt x="59" y="304"/>
                    <a:pt x="44" y="174"/>
                  </a:cubicBezTo>
                  <a:cubicBezTo>
                    <a:pt x="15" y="7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2" name="Google Shape;2472;p59"/>
            <p:cNvSpPr/>
            <p:nvPr/>
          </p:nvSpPr>
          <p:spPr>
            <a:xfrm flipH="1">
              <a:off x="7226499" y="2696384"/>
              <a:ext cx="154115" cy="162858"/>
            </a:xfrm>
            <a:custGeom>
              <a:avLst/>
              <a:gdLst/>
              <a:ahLst/>
              <a:cxnLst/>
              <a:rect l="l" t="t" r="r" b="b"/>
              <a:pathLst>
                <a:path w="1446" h="1528" extrusionOk="0">
                  <a:moveTo>
                    <a:pt x="101" y="1"/>
                  </a:moveTo>
                  <a:cubicBezTo>
                    <a:pt x="101" y="1"/>
                    <a:pt x="174" y="1"/>
                    <a:pt x="289" y="15"/>
                  </a:cubicBezTo>
                  <a:cubicBezTo>
                    <a:pt x="419" y="44"/>
                    <a:pt x="593" y="59"/>
                    <a:pt x="824" y="73"/>
                  </a:cubicBezTo>
                  <a:cubicBezTo>
                    <a:pt x="925" y="87"/>
                    <a:pt x="1055" y="87"/>
                    <a:pt x="1185" y="116"/>
                  </a:cubicBezTo>
                  <a:cubicBezTo>
                    <a:pt x="1257" y="116"/>
                    <a:pt x="1301" y="116"/>
                    <a:pt x="1344" y="160"/>
                  </a:cubicBezTo>
                  <a:cubicBezTo>
                    <a:pt x="1373" y="217"/>
                    <a:pt x="1373" y="290"/>
                    <a:pt x="1373" y="362"/>
                  </a:cubicBezTo>
                  <a:cubicBezTo>
                    <a:pt x="1373" y="506"/>
                    <a:pt x="1373" y="665"/>
                    <a:pt x="1344" y="810"/>
                  </a:cubicBezTo>
                  <a:cubicBezTo>
                    <a:pt x="1301" y="954"/>
                    <a:pt x="1228" y="1128"/>
                    <a:pt x="1127" y="1229"/>
                  </a:cubicBezTo>
                  <a:cubicBezTo>
                    <a:pt x="1012" y="1344"/>
                    <a:pt x="853" y="1417"/>
                    <a:pt x="708" y="1446"/>
                  </a:cubicBezTo>
                  <a:cubicBezTo>
                    <a:pt x="641" y="1466"/>
                    <a:pt x="571" y="1477"/>
                    <a:pt x="502" y="1477"/>
                  </a:cubicBezTo>
                  <a:cubicBezTo>
                    <a:pt x="422" y="1477"/>
                    <a:pt x="344" y="1462"/>
                    <a:pt x="275" y="1431"/>
                  </a:cubicBezTo>
                  <a:cubicBezTo>
                    <a:pt x="145" y="1359"/>
                    <a:pt x="101" y="1229"/>
                    <a:pt x="72" y="1099"/>
                  </a:cubicBezTo>
                  <a:cubicBezTo>
                    <a:pt x="44" y="983"/>
                    <a:pt x="58" y="853"/>
                    <a:pt x="58" y="738"/>
                  </a:cubicBezTo>
                  <a:cubicBezTo>
                    <a:pt x="72" y="506"/>
                    <a:pt x="116" y="348"/>
                    <a:pt x="130" y="217"/>
                  </a:cubicBezTo>
                  <a:cubicBezTo>
                    <a:pt x="145" y="116"/>
                    <a:pt x="174" y="44"/>
                    <a:pt x="174" y="44"/>
                  </a:cubicBezTo>
                  <a:lnTo>
                    <a:pt x="174" y="44"/>
                  </a:lnTo>
                  <a:cubicBezTo>
                    <a:pt x="174" y="44"/>
                    <a:pt x="130" y="88"/>
                    <a:pt x="116" y="232"/>
                  </a:cubicBezTo>
                  <a:cubicBezTo>
                    <a:pt x="72" y="362"/>
                    <a:pt x="44" y="535"/>
                    <a:pt x="29" y="752"/>
                  </a:cubicBezTo>
                  <a:cubicBezTo>
                    <a:pt x="0" y="868"/>
                    <a:pt x="0" y="998"/>
                    <a:pt x="29" y="1113"/>
                  </a:cubicBezTo>
                  <a:cubicBezTo>
                    <a:pt x="29" y="1243"/>
                    <a:pt x="101" y="1402"/>
                    <a:pt x="246" y="1475"/>
                  </a:cubicBezTo>
                  <a:cubicBezTo>
                    <a:pt x="323" y="1513"/>
                    <a:pt x="405" y="1527"/>
                    <a:pt x="489" y="1527"/>
                  </a:cubicBezTo>
                  <a:cubicBezTo>
                    <a:pt x="561" y="1527"/>
                    <a:pt x="635" y="1517"/>
                    <a:pt x="708" y="1503"/>
                  </a:cubicBezTo>
                  <a:cubicBezTo>
                    <a:pt x="867" y="1460"/>
                    <a:pt x="1040" y="1388"/>
                    <a:pt x="1156" y="1258"/>
                  </a:cubicBezTo>
                  <a:cubicBezTo>
                    <a:pt x="1301" y="1142"/>
                    <a:pt x="1358" y="969"/>
                    <a:pt x="1402" y="810"/>
                  </a:cubicBezTo>
                  <a:cubicBezTo>
                    <a:pt x="1431" y="651"/>
                    <a:pt x="1431" y="492"/>
                    <a:pt x="1431" y="348"/>
                  </a:cubicBezTo>
                  <a:cubicBezTo>
                    <a:pt x="1431" y="275"/>
                    <a:pt x="1445" y="189"/>
                    <a:pt x="1402" y="102"/>
                  </a:cubicBezTo>
                  <a:cubicBezTo>
                    <a:pt x="1358" y="87"/>
                    <a:pt x="1329" y="59"/>
                    <a:pt x="1286" y="59"/>
                  </a:cubicBezTo>
                  <a:cubicBezTo>
                    <a:pt x="1257" y="44"/>
                    <a:pt x="1214" y="44"/>
                    <a:pt x="1185" y="44"/>
                  </a:cubicBezTo>
                  <a:cubicBezTo>
                    <a:pt x="1055" y="44"/>
                    <a:pt x="925" y="15"/>
                    <a:pt x="824" y="15"/>
                  </a:cubicBezTo>
                  <a:cubicBezTo>
                    <a:pt x="607" y="15"/>
                    <a:pt x="434" y="1"/>
                    <a:pt x="289" y="1"/>
                  </a:cubicBezTo>
                  <a:close/>
                </a:path>
              </a:pathLst>
            </a:custGeom>
            <a:solidFill>
              <a:srgbClr val="C59B9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3" name="Google Shape;2473;p59"/>
            <p:cNvSpPr/>
            <p:nvPr/>
          </p:nvSpPr>
          <p:spPr>
            <a:xfrm flipH="1">
              <a:off x="6989360" y="1947972"/>
              <a:ext cx="77164" cy="494436"/>
            </a:xfrm>
            <a:custGeom>
              <a:avLst/>
              <a:gdLst/>
              <a:ahLst/>
              <a:cxnLst/>
              <a:rect l="l" t="t" r="r" b="b"/>
              <a:pathLst>
                <a:path w="724" h="4639" extrusionOk="0">
                  <a:moveTo>
                    <a:pt x="1" y="1"/>
                  </a:moveTo>
                  <a:lnTo>
                    <a:pt x="1" y="4639"/>
                  </a:lnTo>
                  <a:cubicBezTo>
                    <a:pt x="1" y="4639"/>
                    <a:pt x="723" y="1532"/>
                    <a:pt x="579" y="1142"/>
                  </a:cubicBezTo>
                  <a:cubicBezTo>
                    <a:pt x="420" y="73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4" name="Google Shape;2474;p59"/>
            <p:cNvSpPr/>
            <p:nvPr/>
          </p:nvSpPr>
          <p:spPr>
            <a:xfrm flipH="1">
              <a:off x="7067909" y="1963426"/>
              <a:ext cx="291177" cy="472800"/>
            </a:xfrm>
            <a:custGeom>
              <a:avLst/>
              <a:gdLst/>
              <a:ahLst/>
              <a:cxnLst/>
              <a:rect l="l" t="t" r="r" b="b"/>
              <a:pathLst>
                <a:path w="2732" h="4436" extrusionOk="0">
                  <a:moveTo>
                    <a:pt x="419" y="0"/>
                  </a:moveTo>
                  <a:cubicBezTo>
                    <a:pt x="333" y="15"/>
                    <a:pt x="0" y="1315"/>
                    <a:pt x="347" y="1720"/>
                  </a:cubicBezTo>
                  <a:cubicBezTo>
                    <a:pt x="723" y="2153"/>
                    <a:pt x="2731" y="4436"/>
                    <a:pt x="2731" y="4436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5" name="Google Shape;2475;p59"/>
            <p:cNvSpPr/>
            <p:nvPr/>
          </p:nvSpPr>
          <p:spPr>
            <a:xfrm flipH="1">
              <a:off x="7314321" y="4927764"/>
              <a:ext cx="371218" cy="37091"/>
            </a:xfrm>
            <a:custGeom>
              <a:avLst/>
              <a:gdLst/>
              <a:ahLst/>
              <a:cxnLst/>
              <a:rect l="l" t="t" r="r" b="b"/>
              <a:pathLst>
                <a:path w="3483" h="348" extrusionOk="0">
                  <a:moveTo>
                    <a:pt x="2384" y="1"/>
                  </a:moveTo>
                  <a:lnTo>
                    <a:pt x="0" y="131"/>
                  </a:lnTo>
                  <a:cubicBezTo>
                    <a:pt x="0" y="131"/>
                    <a:pt x="2240" y="347"/>
                    <a:pt x="3120" y="347"/>
                  </a:cubicBezTo>
                  <a:cubicBezTo>
                    <a:pt x="3330" y="347"/>
                    <a:pt x="3462" y="335"/>
                    <a:pt x="3468" y="304"/>
                  </a:cubicBezTo>
                  <a:cubicBezTo>
                    <a:pt x="3482" y="145"/>
                    <a:pt x="2384" y="1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6" name="Google Shape;2476;p59"/>
            <p:cNvSpPr/>
            <p:nvPr/>
          </p:nvSpPr>
          <p:spPr>
            <a:xfrm flipH="1">
              <a:off x="6896954" y="4927764"/>
              <a:ext cx="371325" cy="37091"/>
            </a:xfrm>
            <a:custGeom>
              <a:avLst/>
              <a:gdLst/>
              <a:ahLst/>
              <a:cxnLst/>
              <a:rect l="l" t="t" r="r" b="b"/>
              <a:pathLst>
                <a:path w="3484" h="348" extrusionOk="0">
                  <a:moveTo>
                    <a:pt x="2385" y="1"/>
                  </a:moveTo>
                  <a:lnTo>
                    <a:pt x="1" y="131"/>
                  </a:lnTo>
                  <a:cubicBezTo>
                    <a:pt x="1" y="131"/>
                    <a:pt x="2250" y="347"/>
                    <a:pt x="3126" y="347"/>
                  </a:cubicBezTo>
                  <a:cubicBezTo>
                    <a:pt x="3335" y="347"/>
                    <a:pt x="3466" y="335"/>
                    <a:pt x="3469" y="304"/>
                  </a:cubicBezTo>
                  <a:cubicBezTo>
                    <a:pt x="3483" y="145"/>
                    <a:pt x="2385" y="1"/>
                    <a:pt x="2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7" name="Google Shape;2477;p59"/>
            <p:cNvSpPr/>
            <p:nvPr/>
          </p:nvSpPr>
          <p:spPr>
            <a:xfrm flipH="1">
              <a:off x="6904735" y="1505660"/>
              <a:ext cx="348090" cy="160087"/>
            </a:xfrm>
            <a:custGeom>
              <a:avLst/>
              <a:gdLst/>
              <a:ahLst/>
              <a:cxnLst/>
              <a:rect l="l" t="t" r="r" b="b"/>
              <a:pathLst>
                <a:path w="3266" h="1502" extrusionOk="0">
                  <a:moveTo>
                    <a:pt x="1771" y="0"/>
                  </a:moveTo>
                  <a:cubicBezTo>
                    <a:pt x="1647" y="0"/>
                    <a:pt x="1523" y="7"/>
                    <a:pt x="1402" y="18"/>
                  </a:cubicBezTo>
                  <a:cubicBezTo>
                    <a:pt x="1156" y="33"/>
                    <a:pt x="882" y="62"/>
                    <a:pt x="651" y="148"/>
                  </a:cubicBezTo>
                  <a:cubicBezTo>
                    <a:pt x="405" y="250"/>
                    <a:pt x="188" y="423"/>
                    <a:pt x="87" y="654"/>
                  </a:cubicBezTo>
                  <a:cubicBezTo>
                    <a:pt x="29" y="799"/>
                    <a:pt x="0" y="972"/>
                    <a:pt x="73" y="1116"/>
                  </a:cubicBezTo>
                  <a:cubicBezTo>
                    <a:pt x="102" y="1261"/>
                    <a:pt x="246" y="1362"/>
                    <a:pt x="419" y="1362"/>
                  </a:cubicBezTo>
                  <a:cubicBezTo>
                    <a:pt x="612" y="1454"/>
                    <a:pt x="812" y="1502"/>
                    <a:pt x="1012" y="1502"/>
                  </a:cubicBezTo>
                  <a:cubicBezTo>
                    <a:pt x="1188" y="1502"/>
                    <a:pt x="1363" y="1465"/>
                    <a:pt x="1532" y="1391"/>
                  </a:cubicBezTo>
                  <a:cubicBezTo>
                    <a:pt x="1879" y="1218"/>
                    <a:pt x="2168" y="900"/>
                    <a:pt x="2254" y="524"/>
                  </a:cubicBezTo>
                  <a:cubicBezTo>
                    <a:pt x="2327" y="640"/>
                    <a:pt x="2630" y="1131"/>
                    <a:pt x="2760" y="1218"/>
                  </a:cubicBezTo>
                  <a:cubicBezTo>
                    <a:pt x="2823" y="1266"/>
                    <a:pt x="2899" y="1292"/>
                    <a:pt x="2975" y="1292"/>
                  </a:cubicBezTo>
                  <a:cubicBezTo>
                    <a:pt x="3055" y="1292"/>
                    <a:pt x="3134" y="1263"/>
                    <a:pt x="3194" y="1203"/>
                  </a:cubicBezTo>
                  <a:cubicBezTo>
                    <a:pt x="3266" y="1116"/>
                    <a:pt x="3064" y="640"/>
                    <a:pt x="3006" y="538"/>
                  </a:cubicBezTo>
                  <a:cubicBezTo>
                    <a:pt x="2977" y="423"/>
                    <a:pt x="2890" y="336"/>
                    <a:pt x="2789" y="278"/>
                  </a:cubicBezTo>
                  <a:cubicBezTo>
                    <a:pt x="2498" y="63"/>
                    <a:pt x="2135" y="0"/>
                    <a:pt x="1771" y="0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8" name="Google Shape;2478;p59"/>
            <p:cNvSpPr/>
            <p:nvPr/>
          </p:nvSpPr>
          <p:spPr>
            <a:xfrm flipH="1">
              <a:off x="6136295" y="2420765"/>
              <a:ext cx="502098" cy="372826"/>
            </a:xfrm>
            <a:custGeom>
              <a:avLst/>
              <a:gdLst/>
              <a:ahLst/>
              <a:cxnLst/>
              <a:rect l="l" t="t" r="r" b="b"/>
              <a:pathLst>
                <a:path w="4711" h="3498" extrusionOk="0">
                  <a:moveTo>
                    <a:pt x="0" y="0"/>
                  </a:moveTo>
                  <a:lnTo>
                    <a:pt x="0" y="145"/>
                  </a:lnTo>
                  <a:lnTo>
                    <a:pt x="4061" y="3497"/>
                  </a:lnTo>
                  <a:lnTo>
                    <a:pt x="4205" y="3497"/>
                  </a:lnTo>
                  <a:lnTo>
                    <a:pt x="4711" y="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9" name="Google Shape;2479;p59"/>
            <p:cNvSpPr/>
            <p:nvPr/>
          </p:nvSpPr>
          <p:spPr>
            <a:xfrm flipH="1">
              <a:off x="6157824" y="2434621"/>
              <a:ext cx="565300" cy="358970"/>
            </a:xfrm>
            <a:custGeom>
              <a:avLst/>
              <a:gdLst/>
              <a:ahLst/>
              <a:cxnLst/>
              <a:rect l="l" t="t" r="r" b="b"/>
              <a:pathLst>
                <a:path w="5304" h="3368" extrusionOk="0">
                  <a:moveTo>
                    <a:pt x="463" y="0"/>
                  </a:moveTo>
                  <a:lnTo>
                    <a:pt x="1" y="3035"/>
                  </a:lnTo>
                  <a:lnTo>
                    <a:pt x="4856" y="3367"/>
                  </a:lnTo>
                  <a:lnTo>
                    <a:pt x="5303" y="40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0" name="Google Shape;2480;p59"/>
            <p:cNvSpPr/>
            <p:nvPr/>
          </p:nvSpPr>
          <p:spPr>
            <a:xfrm flipH="1">
              <a:off x="6643721" y="2492920"/>
              <a:ext cx="253341" cy="316124"/>
            </a:xfrm>
            <a:custGeom>
              <a:avLst/>
              <a:gdLst/>
              <a:ahLst/>
              <a:cxnLst/>
              <a:rect l="l" t="t" r="r" b="b"/>
              <a:pathLst>
                <a:path w="2377" h="2966" extrusionOk="0">
                  <a:moveTo>
                    <a:pt x="1060" y="0"/>
                  </a:moveTo>
                  <a:cubicBezTo>
                    <a:pt x="930" y="0"/>
                    <a:pt x="0" y="971"/>
                    <a:pt x="0" y="971"/>
                  </a:cubicBezTo>
                  <a:cubicBezTo>
                    <a:pt x="0" y="971"/>
                    <a:pt x="127" y="2965"/>
                    <a:pt x="508" y="2965"/>
                  </a:cubicBezTo>
                  <a:cubicBezTo>
                    <a:pt x="512" y="2965"/>
                    <a:pt x="516" y="2965"/>
                    <a:pt x="520" y="2965"/>
                  </a:cubicBezTo>
                  <a:cubicBezTo>
                    <a:pt x="520" y="2965"/>
                    <a:pt x="1951" y="2401"/>
                    <a:pt x="2037" y="2257"/>
                  </a:cubicBezTo>
                  <a:cubicBezTo>
                    <a:pt x="2093" y="2154"/>
                    <a:pt x="1823" y="2136"/>
                    <a:pt x="1625" y="2136"/>
                  </a:cubicBezTo>
                  <a:cubicBezTo>
                    <a:pt x="1517" y="2136"/>
                    <a:pt x="1431" y="2141"/>
                    <a:pt x="1431" y="2141"/>
                  </a:cubicBezTo>
                  <a:cubicBezTo>
                    <a:pt x="1431" y="2141"/>
                    <a:pt x="2124" y="1996"/>
                    <a:pt x="2225" y="1852"/>
                  </a:cubicBezTo>
                  <a:cubicBezTo>
                    <a:pt x="2326" y="1707"/>
                    <a:pt x="1300" y="1707"/>
                    <a:pt x="1300" y="1707"/>
                  </a:cubicBezTo>
                  <a:cubicBezTo>
                    <a:pt x="1300" y="1707"/>
                    <a:pt x="2326" y="1664"/>
                    <a:pt x="2312" y="1447"/>
                  </a:cubicBezTo>
                  <a:cubicBezTo>
                    <a:pt x="2297" y="1231"/>
                    <a:pt x="1170" y="1202"/>
                    <a:pt x="1170" y="1202"/>
                  </a:cubicBezTo>
                  <a:cubicBezTo>
                    <a:pt x="1170" y="1202"/>
                    <a:pt x="2326" y="1115"/>
                    <a:pt x="2370" y="884"/>
                  </a:cubicBezTo>
                  <a:cubicBezTo>
                    <a:pt x="2377" y="754"/>
                    <a:pt x="1998" y="721"/>
                    <a:pt x="1617" y="721"/>
                  </a:cubicBezTo>
                  <a:cubicBezTo>
                    <a:pt x="1235" y="721"/>
                    <a:pt x="853" y="754"/>
                    <a:pt x="853" y="754"/>
                  </a:cubicBezTo>
                  <a:cubicBezTo>
                    <a:pt x="1170" y="436"/>
                    <a:pt x="1170" y="46"/>
                    <a:pt x="1069" y="3"/>
                  </a:cubicBezTo>
                  <a:cubicBezTo>
                    <a:pt x="1067" y="1"/>
                    <a:pt x="1064" y="0"/>
                    <a:pt x="1060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1" name="Google Shape;2481;p59"/>
            <p:cNvSpPr/>
            <p:nvPr/>
          </p:nvSpPr>
          <p:spPr>
            <a:xfrm flipH="1">
              <a:off x="6844623" y="2105072"/>
              <a:ext cx="762367" cy="784447"/>
            </a:xfrm>
            <a:custGeom>
              <a:avLst/>
              <a:gdLst/>
              <a:ahLst/>
              <a:cxnLst/>
              <a:rect l="l" t="t" r="r" b="b"/>
              <a:pathLst>
                <a:path w="7153" h="7360" extrusionOk="0">
                  <a:moveTo>
                    <a:pt x="578" y="0"/>
                  </a:moveTo>
                  <a:cubicBezTo>
                    <a:pt x="578" y="0"/>
                    <a:pt x="0" y="1879"/>
                    <a:pt x="87" y="4841"/>
                  </a:cubicBezTo>
                  <a:cubicBezTo>
                    <a:pt x="139" y="6976"/>
                    <a:pt x="1586" y="7360"/>
                    <a:pt x="2644" y="7360"/>
                  </a:cubicBezTo>
                  <a:cubicBezTo>
                    <a:pt x="3046" y="7360"/>
                    <a:pt x="3392" y="7304"/>
                    <a:pt x="3584" y="7268"/>
                  </a:cubicBezTo>
                  <a:cubicBezTo>
                    <a:pt x="4292" y="7138"/>
                    <a:pt x="7152" y="6604"/>
                    <a:pt x="7152" y="6604"/>
                  </a:cubicBezTo>
                  <a:lnTo>
                    <a:pt x="6647" y="4610"/>
                  </a:lnTo>
                  <a:cubicBezTo>
                    <a:pt x="6647" y="4610"/>
                    <a:pt x="4913" y="4927"/>
                    <a:pt x="2977" y="5029"/>
                  </a:cubicBezTo>
                  <a:cubicBezTo>
                    <a:pt x="2974" y="5029"/>
                    <a:pt x="2971" y="5029"/>
                    <a:pt x="2968" y="5029"/>
                  </a:cubicBezTo>
                  <a:cubicBezTo>
                    <a:pt x="2114" y="5029"/>
                    <a:pt x="2760" y="983"/>
                    <a:pt x="2760" y="983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2" name="Google Shape;2482;p59"/>
            <p:cNvSpPr/>
            <p:nvPr/>
          </p:nvSpPr>
          <p:spPr>
            <a:xfrm flipH="1">
              <a:off x="6889280" y="2084395"/>
              <a:ext cx="659197" cy="555828"/>
            </a:xfrm>
            <a:custGeom>
              <a:avLst/>
              <a:gdLst/>
              <a:ahLst/>
              <a:cxnLst/>
              <a:rect l="l" t="t" r="r" b="b"/>
              <a:pathLst>
                <a:path w="6185" h="5215" extrusionOk="0">
                  <a:moveTo>
                    <a:pt x="80" y="138"/>
                  </a:moveTo>
                  <a:cubicBezTo>
                    <a:pt x="27" y="162"/>
                    <a:pt x="0" y="180"/>
                    <a:pt x="0" y="180"/>
                  </a:cubicBezTo>
                  <a:cubicBezTo>
                    <a:pt x="0" y="180"/>
                    <a:pt x="33" y="169"/>
                    <a:pt x="80" y="138"/>
                  </a:cubicBezTo>
                  <a:close/>
                  <a:moveTo>
                    <a:pt x="6184" y="4804"/>
                  </a:moveTo>
                  <a:lnTo>
                    <a:pt x="6184" y="4804"/>
                  </a:lnTo>
                  <a:cubicBezTo>
                    <a:pt x="6184" y="4804"/>
                    <a:pt x="6141" y="4804"/>
                    <a:pt x="6083" y="4818"/>
                  </a:cubicBezTo>
                  <a:cubicBezTo>
                    <a:pt x="6141" y="4818"/>
                    <a:pt x="6184" y="4804"/>
                    <a:pt x="6184" y="4804"/>
                  </a:cubicBezTo>
                  <a:close/>
                  <a:moveTo>
                    <a:pt x="6083" y="4818"/>
                  </a:moveTo>
                  <a:lnTo>
                    <a:pt x="6083" y="4818"/>
                  </a:lnTo>
                  <a:cubicBezTo>
                    <a:pt x="6011" y="4847"/>
                    <a:pt x="5895" y="4861"/>
                    <a:pt x="5765" y="4876"/>
                  </a:cubicBezTo>
                  <a:cubicBezTo>
                    <a:pt x="5910" y="4861"/>
                    <a:pt x="6011" y="4847"/>
                    <a:pt x="6083" y="4818"/>
                  </a:cubicBezTo>
                  <a:close/>
                  <a:moveTo>
                    <a:pt x="631" y="1"/>
                  </a:moveTo>
                  <a:cubicBezTo>
                    <a:pt x="538" y="1"/>
                    <a:pt x="454" y="13"/>
                    <a:pt x="390" y="21"/>
                  </a:cubicBezTo>
                  <a:cubicBezTo>
                    <a:pt x="260" y="50"/>
                    <a:pt x="145" y="93"/>
                    <a:pt x="101" y="122"/>
                  </a:cubicBezTo>
                  <a:cubicBezTo>
                    <a:pt x="94" y="128"/>
                    <a:pt x="87" y="133"/>
                    <a:pt x="80" y="138"/>
                  </a:cubicBezTo>
                  <a:lnTo>
                    <a:pt x="80" y="138"/>
                  </a:lnTo>
                  <a:cubicBezTo>
                    <a:pt x="144" y="108"/>
                    <a:pt x="248" y="67"/>
                    <a:pt x="390" y="36"/>
                  </a:cubicBezTo>
                  <a:cubicBezTo>
                    <a:pt x="442" y="23"/>
                    <a:pt x="506" y="15"/>
                    <a:pt x="576" y="15"/>
                  </a:cubicBezTo>
                  <a:cubicBezTo>
                    <a:pt x="662" y="15"/>
                    <a:pt x="757" y="26"/>
                    <a:pt x="853" y="50"/>
                  </a:cubicBezTo>
                  <a:cubicBezTo>
                    <a:pt x="1041" y="93"/>
                    <a:pt x="1228" y="194"/>
                    <a:pt x="1416" y="339"/>
                  </a:cubicBezTo>
                  <a:cubicBezTo>
                    <a:pt x="1590" y="483"/>
                    <a:pt x="1763" y="700"/>
                    <a:pt x="1864" y="960"/>
                  </a:cubicBezTo>
                  <a:cubicBezTo>
                    <a:pt x="1980" y="1206"/>
                    <a:pt x="2023" y="1524"/>
                    <a:pt x="2052" y="1827"/>
                  </a:cubicBezTo>
                  <a:cubicBezTo>
                    <a:pt x="2081" y="2463"/>
                    <a:pt x="1908" y="3128"/>
                    <a:pt x="1879" y="3864"/>
                  </a:cubicBezTo>
                  <a:cubicBezTo>
                    <a:pt x="1879" y="4052"/>
                    <a:pt x="1879" y="4226"/>
                    <a:pt x="1922" y="4413"/>
                  </a:cubicBezTo>
                  <a:cubicBezTo>
                    <a:pt x="1936" y="4587"/>
                    <a:pt x="1994" y="4775"/>
                    <a:pt x="2081" y="4919"/>
                  </a:cubicBezTo>
                  <a:cubicBezTo>
                    <a:pt x="2168" y="5064"/>
                    <a:pt x="2312" y="5179"/>
                    <a:pt x="2500" y="5208"/>
                  </a:cubicBezTo>
                  <a:cubicBezTo>
                    <a:pt x="2553" y="5213"/>
                    <a:pt x="2606" y="5215"/>
                    <a:pt x="2659" y="5215"/>
                  </a:cubicBezTo>
                  <a:cubicBezTo>
                    <a:pt x="2766" y="5215"/>
                    <a:pt x="2876" y="5208"/>
                    <a:pt x="2991" y="5208"/>
                  </a:cubicBezTo>
                  <a:cubicBezTo>
                    <a:pt x="3612" y="5165"/>
                    <a:pt x="4176" y="5107"/>
                    <a:pt x="4653" y="5064"/>
                  </a:cubicBezTo>
                  <a:cubicBezTo>
                    <a:pt x="5130" y="4991"/>
                    <a:pt x="5520" y="4934"/>
                    <a:pt x="5765" y="4876"/>
                  </a:cubicBezTo>
                  <a:lnTo>
                    <a:pt x="5765" y="4876"/>
                  </a:lnTo>
                  <a:cubicBezTo>
                    <a:pt x="5505" y="4919"/>
                    <a:pt x="5115" y="4963"/>
                    <a:pt x="4653" y="5020"/>
                  </a:cubicBezTo>
                  <a:cubicBezTo>
                    <a:pt x="4176" y="5078"/>
                    <a:pt x="3612" y="5107"/>
                    <a:pt x="2991" y="5150"/>
                  </a:cubicBezTo>
                  <a:cubicBezTo>
                    <a:pt x="2895" y="5150"/>
                    <a:pt x="2786" y="5157"/>
                    <a:pt x="2677" y="5157"/>
                  </a:cubicBezTo>
                  <a:cubicBezTo>
                    <a:pt x="2622" y="5157"/>
                    <a:pt x="2567" y="5155"/>
                    <a:pt x="2514" y="5150"/>
                  </a:cubicBezTo>
                  <a:cubicBezTo>
                    <a:pt x="2355" y="5107"/>
                    <a:pt x="2225" y="5020"/>
                    <a:pt x="2139" y="4876"/>
                  </a:cubicBezTo>
                  <a:cubicBezTo>
                    <a:pt x="2052" y="4746"/>
                    <a:pt x="2009" y="4587"/>
                    <a:pt x="1980" y="4413"/>
                  </a:cubicBezTo>
                  <a:cubicBezTo>
                    <a:pt x="1936" y="4240"/>
                    <a:pt x="1936" y="4067"/>
                    <a:pt x="1936" y="3879"/>
                  </a:cubicBezTo>
                  <a:cubicBezTo>
                    <a:pt x="1951" y="3156"/>
                    <a:pt x="2139" y="2477"/>
                    <a:pt x="2095" y="1842"/>
                  </a:cubicBezTo>
                  <a:cubicBezTo>
                    <a:pt x="2081" y="1524"/>
                    <a:pt x="2023" y="1206"/>
                    <a:pt x="1922" y="960"/>
                  </a:cubicBezTo>
                  <a:cubicBezTo>
                    <a:pt x="1806" y="686"/>
                    <a:pt x="1647" y="469"/>
                    <a:pt x="1445" y="324"/>
                  </a:cubicBezTo>
                  <a:cubicBezTo>
                    <a:pt x="1257" y="180"/>
                    <a:pt x="1055" y="93"/>
                    <a:pt x="867" y="36"/>
                  </a:cubicBezTo>
                  <a:cubicBezTo>
                    <a:pt x="789" y="9"/>
                    <a:pt x="707" y="1"/>
                    <a:pt x="631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3" name="Google Shape;2483;p59"/>
            <p:cNvSpPr/>
            <p:nvPr/>
          </p:nvSpPr>
          <p:spPr>
            <a:xfrm flipH="1">
              <a:off x="6850805" y="2802645"/>
              <a:ext cx="671561" cy="80576"/>
            </a:xfrm>
            <a:custGeom>
              <a:avLst/>
              <a:gdLst/>
              <a:ahLst/>
              <a:cxnLst/>
              <a:rect l="l" t="t" r="r" b="b"/>
              <a:pathLst>
                <a:path w="6301" h="756" extrusionOk="0">
                  <a:moveTo>
                    <a:pt x="6301" y="1"/>
                  </a:moveTo>
                  <a:lnTo>
                    <a:pt x="6301" y="1"/>
                  </a:lnTo>
                  <a:cubicBezTo>
                    <a:pt x="6301" y="1"/>
                    <a:pt x="6257" y="1"/>
                    <a:pt x="6228" y="15"/>
                  </a:cubicBezTo>
                  <a:cubicBezTo>
                    <a:pt x="6286" y="15"/>
                    <a:pt x="6301" y="1"/>
                    <a:pt x="6301" y="1"/>
                  </a:cubicBezTo>
                  <a:close/>
                  <a:moveTo>
                    <a:pt x="6228" y="15"/>
                  </a:moveTo>
                  <a:lnTo>
                    <a:pt x="6228" y="15"/>
                  </a:lnTo>
                  <a:cubicBezTo>
                    <a:pt x="6218" y="18"/>
                    <a:pt x="6208" y="21"/>
                    <a:pt x="6199" y="24"/>
                  </a:cubicBezTo>
                  <a:lnTo>
                    <a:pt x="6199" y="24"/>
                  </a:lnTo>
                  <a:cubicBezTo>
                    <a:pt x="6211" y="22"/>
                    <a:pt x="6221" y="19"/>
                    <a:pt x="6228" y="15"/>
                  </a:cubicBezTo>
                  <a:close/>
                  <a:moveTo>
                    <a:pt x="6199" y="24"/>
                  </a:moveTo>
                  <a:lnTo>
                    <a:pt x="6199" y="24"/>
                  </a:lnTo>
                  <a:cubicBezTo>
                    <a:pt x="6163" y="31"/>
                    <a:pt x="6109" y="37"/>
                    <a:pt x="6055" y="59"/>
                  </a:cubicBezTo>
                  <a:cubicBezTo>
                    <a:pt x="5882" y="87"/>
                    <a:pt x="5650" y="131"/>
                    <a:pt x="5361" y="174"/>
                  </a:cubicBezTo>
                  <a:cubicBezTo>
                    <a:pt x="4783" y="290"/>
                    <a:pt x="3974" y="434"/>
                    <a:pt x="3093" y="564"/>
                  </a:cubicBezTo>
                  <a:cubicBezTo>
                    <a:pt x="2631" y="608"/>
                    <a:pt x="2197" y="680"/>
                    <a:pt x="1821" y="709"/>
                  </a:cubicBezTo>
                  <a:cubicBezTo>
                    <a:pt x="1744" y="712"/>
                    <a:pt x="1667" y="713"/>
                    <a:pt x="1592" y="713"/>
                  </a:cubicBezTo>
                  <a:cubicBezTo>
                    <a:pt x="1305" y="713"/>
                    <a:pt x="1039" y="688"/>
                    <a:pt x="810" y="608"/>
                  </a:cubicBezTo>
                  <a:cubicBezTo>
                    <a:pt x="536" y="521"/>
                    <a:pt x="319" y="420"/>
                    <a:pt x="203" y="304"/>
                  </a:cubicBezTo>
                  <a:cubicBezTo>
                    <a:pt x="59" y="217"/>
                    <a:pt x="1" y="145"/>
                    <a:pt x="1" y="145"/>
                  </a:cubicBezTo>
                  <a:lnTo>
                    <a:pt x="1" y="145"/>
                  </a:lnTo>
                  <a:cubicBezTo>
                    <a:pt x="1" y="145"/>
                    <a:pt x="1" y="160"/>
                    <a:pt x="30" y="189"/>
                  </a:cubicBezTo>
                  <a:cubicBezTo>
                    <a:pt x="73" y="217"/>
                    <a:pt x="102" y="275"/>
                    <a:pt x="174" y="319"/>
                  </a:cubicBezTo>
                  <a:cubicBezTo>
                    <a:pt x="304" y="434"/>
                    <a:pt x="507" y="550"/>
                    <a:pt x="796" y="651"/>
                  </a:cubicBezTo>
                  <a:cubicBezTo>
                    <a:pt x="1026" y="724"/>
                    <a:pt x="1316" y="756"/>
                    <a:pt x="1634" y="756"/>
                  </a:cubicBezTo>
                  <a:cubicBezTo>
                    <a:pt x="1696" y="756"/>
                    <a:pt x="1758" y="754"/>
                    <a:pt x="1821" y="752"/>
                  </a:cubicBezTo>
                  <a:cubicBezTo>
                    <a:pt x="2226" y="738"/>
                    <a:pt x="2631" y="665"/>
                    <a:pt x="3093" y="608"/>
                  </a:cubicBezTo>
                  <a:cubicBezTo>
                    <a:pt x="3974" y="478"/>
                    <a:pt x="4783" y="333"/>
                    <a:pt x="5361" y="217"/>
                  </a:cubicBezTo>
                  <a:cubicBezTo>
                    <a:pt x="5650" y="160"/>
                    <a:pt x="5882" y="102"/>
                    <a:pt x="6055" y="73"/>
                  </a:cubicBezTo>
                  <a:cubicBezTo>
                    <a:pt x="6114" y="61"/>
                    <a:pt x="6154" y="39"/>
                    <a:pt x="6199" y="24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4" name="Google Shape;2484;p59"/>
            <p:cNvSpPr/>
            <p:nvPr/>
          </p:nvSpPr>
          <p:spPr>
            <a:xfrm flipH="1">
              <a:off x="6896955" y="2249809"/>
              <a:ext cx="106367" cy="44765"/>
            </a:xfrm>
            <a:custGeom>
              <a:avLst/>
              <a:gdLst/>
              <a:ahLst/>
              <a:cxnLst/>
              <a:rect l="l" t="t" r="r" b="b"/>
              <a:pathLst>
                <a:path w="998" h="420" extrusionOk="0">
                  <a:moveTo>
                    <a:pt x="939" y="1"/>
                  </a:moveTo>
                  <a:lnTo>
                    <a:pt x="0" y="217"/>
                  </a:lnTo>
                  <a:lnTo>
                    <a:pt x="0" y="420"/>
                  </a:lnTo>
                  <a:lnTo>
                    <a:pt x="997" y="145"/>
                  </a:lnTo>
                  <a:lnTo>
                    <a:pt x="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493" name="Google Shape;2493;p59"/>
          <p:cNvSpPr/>
          <p:nvPr/>
        </p:nvSpPr>
        <p:spPr>
          <a:xfrm rot="-1701150">
            <a:off x="10711798" y="354550"/>
            <a:ext cx="389981" cy="34918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94" name="Google Shape;2494;p59"/>
          <p:cNvGrpSpPr/>
          <p:nvPr/>
        </p:nvGrpSpPr>
        <p:grpSpPr>
          <a:xfrm>
            <a:off x="306595" y="5494601"/>
            <a:ext cx="907200" cy="851600"/>
            <a:chOff x="160871" y="936851"/>
            <a:chExt cx="680400" cy="638700"/>
          </a:xfrm>
        </p:grpSpPr>
        <p:sp>
          <p:nvSpPr>
            <p:cNvPr id="2495" name="Google Shape;2495;p59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496" name="Google Shape;2496;p59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2497" name="Google Shape;2497;p59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Google Shape;2427;p59">
            <a:extLst>
              <a:ext uri="{FF2B5EF4-FFF2-40B4-BE49-F238E27FC236}">
                <a16:creationId xmlns:a16="http://schemas.microsoft.com/office/drawing/2014/main" id="{66BD9D67-5F2A-0E4F-E929-BE9B1D44A0EB}"/>
              </a:ext>
            </a:extLst>
          </p:cNvPr>
          <p:cNvSpPr txBox="1">
            <a:spLocks/>
          </p:cNvSpPr>
          <p:nvPr/>
        </p:nvSpPr>
        <p:spPr>
          <a:xfrm flipH="1">
            <a:off x="760194" y="1391384"/>
            <a:ext cx="4054749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pPr marL="380990" indent="-380990">
              <a:buClr>
                <a:schemeClr val="accent2"/>
              </a:buClr>
              <a:buFont typeface="Archivo Black" charset="0"/>
              <a:buChar char="→"/>
            </a:pPr>
            <a:r>
              <a:rPr lang="en-US" sz="2133" b="1" u="sng" dirty="0">
                <a:solidFill>
                  <a:schemeClr val="accent2"/>
                </a:solidFill>
                <a:latin typeface="+mn-lt"/>
              </a:rPr>
              <a:t>WAGES</a:t>
            </a:r>
            <a:endParaRPr lang="fr-FR" sz="2133" b="1" u="sn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0F698-ABD6-786A-3887-AAACD6C842A3}"/>
              </a:ext>
            </a:extLst>
          </p:cNvPr>
          <p:cNvSpPr txBox="1">
            <a:spLocks/>
          </p:cNvSpPr>
          <p:nvPr/>
        </p:nvSpPr>
        <p:spPr>
          <a:xfrm>
            <a:off x="812484" y="2048322"/>
            <a:ext cx="9438885" cy="3604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en-US" sz="1867" b="1" dirty="0">
                <a:solidFill>
                  <a:schemeClr val="accent2"/>
                </a:solidFill>
              </a:rPr>
              <a:t>644</a:t>
            </a:r>
            <a:r>
              <a:rPr lang="en-US" sz="1867" b="1" dirty="0">
                <a:solidFill>
                  <a:schemeClr val="tx2"/>
                </a:solidFill>
              </a:rPr>
              <a:t>		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b="1" dirty="0">
                <a:solidFill>
                  <a:schemeClr val="tx1"/>
                </a:solidFill>
              </a:rPr>
              <a:t>(Gross salary)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431</a:t>
            </a:r>
            <a:r>
              <a:rPr lang="en-US" sz="1867" dirty="0">
                <a:solidFill>
                  <a:schemeClr val="tx2"/>
                </a:solidFill>
              </a:rPr>
              <a:t>		XXX </a:t>
            </a:r>
            <a:r>
              <a:rPr lang="en-US" sz="1867" b="1" dirty="0">
                <a:solidFill>
                  <a:schemeClr val="tx1"/>
                </a:solidFill>
              </a:rPr>
              <a:t>(employee social contribution for </a:t>
            </a:r>
            <a:r>
              <a:rPr lang="en-US" sz="1867" b="1" dirty="0" err="1">
                <a:solidFill>
                  <a:schemeClr val="tx1"/>
                </a:solidFill>
              </a:rPr>
              <a:t>CNaPS</a:t>
            </a:r>
            <a:r>
              <a:rPr lang="en-US" sz="1867" b="1" dirty="0">
                <a:solidFill>
                  <a:schemeClr val="tx1"/>
                </a:solidFill>
              </a:rPr>
              <a:t>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432</a:t>
            </a:r>
            <a:r>
              <a:rPr lang="en-US" sz="1867" dirty="0">
                <a:solidFill>
                  <a:schemeClr val="accent2"/>
                </a:solidFill>
              </a:rPr>
              <a:t>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(employee social contribution for OSTIE)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44X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(income tax)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425</a:t>
            </a:r>
            <a:r>
              <a:rPr lang="en-US" sz="1867" dirty="0">
                <a:solidFill>
                  <a:schemeClr val="accent2"/>
                </a:solidFill>
              </a:rPr>
              <a:t>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(salary advances)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421</a:t>
            </a:r>
            <a:r>
              <a:rPr lang="en-US" sz="1867" dirty="0">
                <a:solidFill>
                  <a:schemeClr val="tx2"/>
                </a:solidFill>
              </a:rPr>
              <a:t>		XXX </a:t>
            </a:r>
            <a:r>
              <a:rPr lang="en-US" sz="1867" b="1" dirty="0">
                <a:solidFill>
                  <a:schemeClr val="tx1"/>
                </a:solidFill>
              </a:rPr>
              <a:t>(employee acc payable – net salary)</a:t>
            </a:r>
          </a:p>
          <a:p>
            <a:pPr algn="ctr">
              <a:buFont typeface="Karla"/>
              <a:buNone/>
            </a:pP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59"/>
          <p:cNvSpPr txBox="1">
            <a:spLocks noGrp="1"/>
          </p:cNvSpPr>
          <p:nvPr>
            <p:ph type="title"/>
          </p:nvPr>
        </p:nvSpPr>
        <p:spPr>
          <a:xfrm>
            <a:off x="927600" y="287319"/>
            <a:ext cx="10336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Accounting records</a:t>
            </a:r>
            <a:endParaRPr sz="2400" dirty="0">
              <a:latin typeface="Karla" charset="0"/>
            </a:endParaRPr>
          </a:p>
        </p:txBody>
      </p:sp>
      <p:sp>
        <p:nvSpPr>
          <p:cNvPr id="2" name="Google Shape;2427;p59">
            <a:extLst>
              <a:ext uri="{FF2B5EF4-FFF2-40B4-BE49-F238E27FC236}">
                <a16:creationId xmlns:a16="http://schemas.microsoft.com/office/drawing/2014/main" id="{66BD9D67-5F2A-0E4F-E929-BE9B1D44A0EB}"/>
              </a:ext>
            </a:extLst>
          </p:cNvPr>
          <p:cNvSpPr txBox="1">
            <a:spLocks/>
          </p:cNvSpPr>
          <p:nvPr/>
        </p:nvSpPr>
        <p:spPr>
          <a:xfrm flipH="1">
            <a:off x="719403" y="1050919"/>
            <a:ext cx="7448043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pPr marL="380990" indent="-380990">
              <a:buClr>
                <a:schemeClr val="accent2"/>
              </a:buClr>
              <a:buFont typeface="Archivo Black" charset="0"/>
              <a:buChar char="→"/>
            </a:pPr>
            <a:r>
              <a:rPr lang="en-US" sz="2133" b="1" u="sng" dirty="0">
                <a:solidFill>
                  <a:schemeClr val="accent2"/>
                </a:solidFill>
                <a:latin typeface="+mn-lt"/>
              </a:rPr>
              <a:t>WAGES :</a:t>
            </a:r>
            <a:r>
              <a:rPr lang="en-US" sz="2133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pitchFamily="2" charset="0"/>
              </a:rPr>
              <a:t>Employer social contribution  and payment</a:t>
            </a:r>
            <a:endParaRPr lang="fr-FR" sz="1867" b="1" u="sng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pitchFamily="2" charset="0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9B6E27B-A409-77B5-60D5-D6CD8FBF8D36}"/>
              </a:ext>
            </a:extLst>
          </p:cNvPr>
          <p:cNvSpPr txBox="1">
            <a:spLocks/>
          </p:cNvSpPr>
          <p:nvPr/>
        </p:nvSpPr>
        <p:spPr>
          <a:xfrm>
            <a:off x="1731044" y="1672817"/>
            <a:ext cx="7765033" cy="1824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en-US" sz="1867" b="1" dirty="0">
                <a:solidFill>
                  <a:schemeClr val="accent2"/>
                </a:solidFill>
              </a:rPr>
              <a:t>645	</a:t>
            </a:r>
            <a:r>
              <a:rPr lang="en-US" sz="1867" dirty="0">
                <a:solidFill>
                  <a:schemeClr val="tx2"/>
                </a:solidFill>
              </a:rPr>
              <a:t>	XXX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         </a:t>
            </a:r>
            <a:r>
              <a:rPr lang="en-US" sz="1867" b="1" dirty="0">
                <a:solidFill>
                  <a:schemeClr val="accent2"/>
                </a:solidFill>
              </a:rPr>
              <a:t>431  	          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b="1" dirty="0">
                <a:solidFill>
                  <a:schemeClr val="tx1"/>
                </a:solidFill>
              </a:rPr>
              <a:t>(Employer social contribution for </a:t>
            </a:r>
            <a:r>
              <a:rPr lang="en-US" sz="1867" b="1" dirty="0" err="1">
                <a:solidFill>
                  <a:schemeClr val="tx1"/>
                </a:solidFill>
              </a:rPr>
              <a:t>CNaPS</a:t>
            </a:r>
            <a:r>
              <a:rPr lang="en-US" sz="1867" b="1" dirty="0">
                <a:solidFill>
                  <a:schemeClr val="tx1"/>
                </a:solidFill>
              </a:rPr>
              <a:t>)</a:t>
            </a: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432</a:t>
            </a:r>
            <a:r>
              <a:rPr lang="en-US" sz="1867" dirty="0">
                <a:solidFill>
                  <a:schemeClr val="tx2"/>
                </a:solidFill>
              </a:rPr>
              <a:t>	            XXX </a:t>
            </a:r>
            <a:r>
              <a:rPr lang="en-US" sz="1867" b="1" dirty="0">
                <a:solidFill>
                  <a:schemeClr val="tx1"/>
                </a:solidFill>
              </a:rPr>
              <a:t>(Employer social contribution for OSTIE)</a:t>
            </a:r>
          </a:p>
          <a:p>
            <a:pPr algn="ctr">
              <a:buFont typeface="Karla"/>
              <a:buNone/>
            </a:pPr>
            <a:r>
              <a:rPr lang="en-US" sz="1867" b="1" dirty="0">
                <a:solidFill>
                  <a:schemeClr val="tx1"/>
                </a:solidFill>
              </a:rPr>
              <a:t>	</a:t>
            </a:r>
            <a:r>
              <a:rPr lang="en-US" sz="18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76403A5-C37D-F947-364B-C8D76A854965}"/>
              </a:ext>
            </a:extLst>
          </p:cNvPr>
          <p:cNvSpPr txBox="1">
            <a:spLocks/>
          </p:cNvSpPr>
          <p:nvPr/>
        </p:nvSpPr>
        <p:spPr>
          <a:xfrm>
            <a:off x="1738868" y="3847193"/>
            <a:ext cx="7765033" cy="2723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0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>
              <a:buFont typeface="Karla"/>
              <a:buNone/>
            </a:pPr>
            <a:r>
              <a:rPr lang="en-US" sz="1867" b="1" dirty="0">
                <a:solidFill>
                  <a:schemeClr val="accent2"/>
                </a:solidFill>
              </a:rPr>
              <a:t>421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(net salary)</a:t>
            </a:r>
          </a:p>
          <a:p>
            <a:pPr>
              <a:buFont typeface="Karla"/>
              <a:buNone/>
            </a:pPr>
            <a:r>
              <a:rPr lang="en-US" sz="1867" b="1" dirty="0">
                <a:solidFill>
                  <a:schemeClr val="accent2"/>
                </a:solidFill>
              </a:rPr>
              <a:t>431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</a:t>
            </a:r>
            <a:r>
              <a:rPr lang="en-US" sz="1867" b="1" dirty="0" err="1">
                <a:solidFill>
                  <a:schemeClr val="tx1"/>
                </a:solidFill>
              </a:rPr>
              <a:t>CNaPS</a:t>
            </a:r>
            <a:r>
              <a:rPr lang="en-US" sz="1867" b="1" dirty="0">
                <a:solidFill>
                  <a:schemeClr val="tx1"/>
                </a:solidFill>
              </a:rPr>
              <a:t>)</a:t>
            </a:r>
          </a:p>
          <a:p>
            <a:pPr>
              <a:buFont typeface="Karla"/>
              <a:buNone/>
            </a:pPr>
            <a:r>
              <a:rPr lang="en-US" sz="1867" b="1" dirty="0">
                <a:solidFill>
                  <a:schemeClr val="accent2"/>
                </a:solidFill>
              </a:rPr>
              <a:t>432	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(OSTIE)</a:t>
            </a:r>
          </a:p>
          <a:p>
            <a:pPr>
              <a:buFont typeface="Karla"/>
              <a:buNone/>
            </a:pPr>
            <a:endParaRPr lang="en-US" sz="1867" b="1" dirty="0">
              <a:solidFill>
                <a:schemeClr val="tx1"/>
              </a:solidFill>
            </a:endParaRPr>
          </a:p>
          <a:p>
            <a:pPr>
              <a:buFont typeface="Karla"/>
              <a:buNone/>
            </a:pPr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512/53</a:t>
            </a:r>
            <a:r>
              <a:rPr lang="en-US" sz="1867" dirty="0">
                <a:solidFill>
                  <a:schemeClr val="tx2"/>
                </a:solidFill>
              </a:rPr>
              <a:t>          XXX</a:t>
            </a:r>
            <a:r>
              <a:rPr lang="en-US" sz="1867" b="1" dirty="0">
                <a:solidFill>
                  <a:schemeClr val="tx1"/>
                </a:solidFill>
              </a:rPr>
              <a:t>(payment)</a:t>
            </a:r>
          </a:p>
        </p:txBody>
      </p:sp>
    </p:spTree>
    <p:extLst>
      <p:ext uri="{BB962C8B-B14F-4D97-AF65-F5344CB8AC3E}">
        <p14:creationId xmlns:p14="http://schemas.microsoft.com/office/powerpoint/2010/main" val="1719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8.64198E-7 L 0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5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336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Accounting records</a:t>
            </a:r>
            <a:endParaRPr sz="2400" dirty="0">
              <a:latin typeface="Karla" charset="0"/>
            </a:endParaRPr>
          </a:p>
        </p:txBody>
      </p:sp>
      <p:sp>
        <p:nvSpPr>
          <p:cNvPr id="2427" name="Google Shape;2427;p59"/>
          <p:cNvSpPr txBox="1">
            <a:spLocks noGrp="1"/>
          </p:cNvSpPr>
          <p:nvPr>
            <p:ph type="ctrTitle" idx="2"/>
          </p:nvPr>
        </p:nvSpPr>
        <p:spPr>
          <a:xfrm flipH="1">
            <a:off x="814400" y="1971877"/>
            <a:ext cx="4054749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80990" indent="-380990">
              <a:buClr>
                <a:schemeClr val="accent2"/>
              </a:buClr>
              <a:buFont typeface="Archivo Black" charset="0"/>
              <a:buChar char="→"/>
            </a:pPr>
            <a:r>
              <a:rPr lang="en" sz="2133" b="1" u="sng" dirty="0">
                <a:solidFill>
                  <a:schemeClr val="accent2"/>
                </a:solidFill>
                <a:latin typeface="+mn-lt"/>
              </a:rPr>
              <a:t>ATTENDANCE FEES</a:t>
            </a:r>
            <a:endParaRPr sz="2133" b="1" u="sng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428" name="Google Shape;2428;p59"/>
          <p:cNvSpPr txBox="1">
            <a:spLocks noGrp="1"/>
          </p:cNvSpPr>
          <p:nvPr>
            <p:ph type="subTitle" idx="1"/>
          </p:nvPr>
        </p:nvSpPr>
        <p:spPr>
          <a:xfrm flipH="1">
            <a:off x="2000087" y="3044957"/>
            <a:ext cx="8256627" cy="15508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None/>
            </a:pPr>
            <a:r>
              <a:rPr lang="en-US" sz="2133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653   </a:t>
            </a:r>
            <a:r>
              <a:rPr lang="en-US" sz="2133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Attendance fees expenses</a:t>
            </a:r>
            <a:r>
              <a:rPr lang="en-US" dirty="0">
                <a:solidFill>
                  <a:schemeClr val="tx2"/>
                </a:solidFill>
              </a:rPr>
              <a:t>	XXX</a:t>
            </a:r>
          </a:p>
          <a:p>
            <a:pPr>
              <a:buNone/>
            </a:pPr>
            <a:r>
              <a:rPr lang="en-US" dirty="0">
                <a:solidFill>
                  <a:schemeClr val="tx2"/>
                </a:solidFill>
              </a:rPr>
              <a:t>		</a:t>
            </a:r>
            <a:r>
              <a:rPr lang="en-US" sz="2133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455</a:t>
            </a:r>
            <a:r>
              <a:rPr lang="en-US" dirty="0">
                <a:solidFill>
                  <a:schemeClr val="tx2"/>
                </a:solidFill>
              </a:rPr>
              <a:t>   </a:t>
            </a:r>
            <a:r>
              <a:rPr lang="en-US" b="1" dirty="0">
                <a:solidFill>
                  <a:schemeClr val="tx1"/>
                </a:solidFill>
              </a:rPr>
              <a:t>shareholder current account	                    </a:t>
            </a:r>
            <a:r>
              <a:rPr lang="en-US" dirty="0">
                <a:solidFill>
                  <a:schemeClr val="tx2"/>
                </a:solidFill>
              </a:rPr>
              <a:t>XXX</a:t>
            </a:r>
          </a:p>
          <a:p>
            <a:pPr algn="ctr">
              <a:buNone/>
            </a:pPr>
            <a:r>
              <a:rPr lang="en-US" b="1" dirty="0">
                <a:solidFill>
                  <a:schemeClr val="tx2"/>
                </a:solidFill>
              </a:rPr>
              <a:t>	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493" name="Google Shape;2493;p59"/>
          <p:cNvSpPr/>
          <p:nvPr/>
        </p:nvSpPr>
        <p:spPr>
          <a:xfrm rot="-1701150">
            <a:off x="10711798" y="354550"/>
            <a:ext cx="389981" cy="349181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494" name="Google Shape;2494;p59"/>
          <p:cNvGrpSpPr/>
          <p:nvPr/>
        </p:nvGrpSpPr>
        <p:grpSpPr>
          <a:xfrm>
            <a:off x="306595" y="5494601"/>
            <a:ext cx="907200" cy="851600"/>
            <a:chOff x="160871" y="936851"/>
            <a:chExt cx="680400" cy="638700"/>
          </a:xfrm>
        </p:grpSpPr>
        <p:sp>
          <p:nvSpPr>
            <p:cNvPr id="2495" name="Google Shape;2495;p59"/>
            <p:cNvSpPr/>
            <p:nvPr/>
          </p:nvSpPr>
          <p:spPr>
            <a:xfrm rot="908294">
              <a:off x="217324" y="1002147"/>
              <a:ext cx="567493" cy="508107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496" name="Google Shape;2496;p59"/>
            <p:cNvGrpSpPr/>
            <p:nvPr/>
          </p:nvGrpSpPr>
          <p:grpSpPr>
            <a:xfrm>
              <a:off x="336500" y="1150250"/>
              <a:ext cx="317850" cy="209175"/>
              <a:chOff x="336500" y="1150250"/>
              <a:chExt cx="317850" cy="209175"/>
            </a:xfrm>
          </p:grpSpPr>
          <p:sp>
            <p:nvSpPr>
              <p:cNvPr id="2497" name="Google Shape;2497;p59"/>
              <p:cNvSpPr/>
              <p:nvPr/>
            </p:nvSpPr>
            <p:spPr>
              <a:xfrm>
                <a:off x="336500" y="11502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8" name="Google Shape;2498;p59"/>
              <p:cNvSpPr/>
              <p:nvPr/>
            </p:nvSpPr>
            <p:spPr>
              <a:xfrm>
                <a:off x="460425" y="1215550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99" name="Google Shape;2499;p59"/>
              <p:cNvSpPr/>
              <p:nvPr/>
            </p:nvSpPr>
            <p:spPr>
              <a:xfrm>
                <a:off x="573050" y="1278125"/>
                <a:ext cx="81300" cy="81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53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24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" grpId="0"/>
      <p:bldP spid="2427" grpId="0"/>
      <p:bldP spid="242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>
            <a:spLocks noGrp="1"/>
          </p:cNvSpPr>
          <p:nvPr>
            <p:ph type="title"/>
          </p:nvPr>
        </p:nvSpPr>
        <p:spPr>
          <a:xfrm>
            <a:off x="191900" y="2807540"/>
            <a:ext cx="5312000" cy="15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267" dirty="0"/>
              <a:t>Limited Liability Company </a:t>
            </a:r>
            <a:endParaRPr sz="4267" dirty="0"/>
          </a:p>
        </p:txBody>
      </p:sp>
      <p:sp>
        <p:nvSpPr>
          <p:cNvPr id="624" name="Google Shape;624;p34"/>
          <p:cNvSpPr txBox="1">
            <a:spLocks noGrp="1"/>
          </p:cNvSpPr>
          <p:nvPr>
            <p:ph type="subTitle" idx="1"/>
          </p:nvPr>
        </p:nvSpPr>
        <p:spPr>
          <a:xfrm>
            <a:off x="527382" y="3918245"/>
            <a:ext cx="4958517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000000"/>
              </a:buClr>
              <a:buSzPts val="770"/>
            </a:pPr>
            <a:r>
              <a:rPr lang="en" dirty="0"/>
              <a:t>(</a:t>
            </a:r>
            <a:r>
              <a:rPr lang="fr-FR" dirty="0"/>
              <a:t>Société A Responsabilité Limitée</a:t>
            </a:r>
            <a:r>
              <a:rPr lang="en" dirty="0"/>
              <a:t>)</a:t>
            </a:r>
            <a:endParaRPr dirty="0"/>
          </a:p>
        </p:txBody>
      </p:sp>
      <p:sp>
        <p:nvSpPr>
          <p:cNvPr id="625" name="Google Shape;625;p34"/>
          <p:cNvSpPr txBox="1">
            <a:spLocks noGrp="1"/>
          </p:cNvSpPr>
          <p:nvPr>
            <p:ph type="title" idx="2"/>
          </p:nvPr>
        </p:nvSpPr>
        <p:spPr>
          <a:xfrm>
            <a:off x="3871500" y="1480399"/>
            <a:ext cx="16324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grpSp>
        <p:nvGrpSpPr>
          <p:cNvPr id="626" name="Google Shape;626;p34"/>
          <p:cNvGrpSpPr/>
          <p:nvPr/>
        </p:nvGrpSpPr>
        <p:grpSpPr>
          <a:xfrm>
            <a:off x="7282600" y="696318"/>
            <a:ext cx="3001107" cy="4881529"/>
            <a:chOff x="5401837" y="470183"/>
            <a:chExt cx="2068777" cy="3107670"/>
          </a:xfrm>
        </p:grpSpPr>
        <p:sp>
          <p:nvSpPr>
            <p:cNvPr id="627" name="Google Shape;627;p34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30" name="Google Shape;630;p34"/>
          <p:cNvSpPr/>
          <p:nvPr/>
        </p:nvSpPr>
        <p:spPr>
          <a:xfrm rot="2515456">
            <a:off x="331010" y="4514441"/>
            <a:ext cx="811796" cy="7273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" name="Google Shape;1273;p48"/>
          <p:cNvGrpSpPr/>
          <p:nvPr/>
        </p:nvGrpSpPr>
        <p:grpSpPr>
          <a:xfrm>
            <a:off x="6587141" y="509879"/>
            <a:ext cx="2478761" cy="5894960"/>
            <a:chOff x="4940355" y="382409"/>
            <a:chExt cx="1859071" cy="4421220"/>
          </a:xfrm>
        </p:grpSpPr>
        <p:sp>
          <p:nvSpPr>
            <p:cNvPr id="45" name="Google Shape;1274;p48"/>
            <p:cNvSpPr/>
            <p:nvPr/>
          </p:nvSpPr>
          <p:spPr>
            <a:xfrm rot="-2105364">
              <a:off x="5497165" y="504762"/>
              <a:ext cx="592846" cy="530494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1275;p48"/>
            <p:cNvSpPr/>
            <p:nvPr/>
          </p:nvSpPr>
          <p:spPr>
            <a:xfrm flipH="1">
              <a:off x="5123375" y="1558855"/>
              <a:ext cx="912921" cy="827410"/>
            </a:xfrm>
            <a:custGeom>
              <a:avLst/>
              <a:gdLst/>
              <a:ahLst/>
              <a:cxnLst/>
              <a:rect l="l" t="t" r="r" b="b"/>
              <a:pathLst>
                <a:path w="12854" h="11650" extrusionOk="0">
                  <a:moveTo>
                    <a:pt x="3148" y="1"/>
                  </a:moveTo>
                  <a:lnTo>
                    <a:pt x="425" y="206"/>
                  </a:lnTo>
                  <a:cubicBezTo>
                    <a:pt x="425" y="206"/>
                    <a:pt x="0" y="3397"/>
                    <a:pt x="908" y="8170"/>
                  </a:cubicBezTo>
                  <a:cubicBezTo>
                    <a:pt x="1453" y="10979"/>
                    <a:pt x="3171" y="11650"/>
                    <a:pt x="4719" y="11650"/>
                  </a:cubicBezTo>
                  <a:cubicBezTo>
                    <a:pt x="5793" y="11650"/>
                    <a:pt x="6785" y="11327"/>
                    <a:pt x="7247" y="11171"/>
                  </a:cubicBezTo>
                  <a:cubicBezTo>
                    <a:pt x="8360" y="10761"/>
                    <a:pt x="12854" y="9136"/>
                    <a:pt x="12854" y="9136"/>
                  </a:cubicBezTo>
                  <a:lnTo>
                    <a:pt x="11507" y="6062"/>
                  </a:lnTo>
                  <a:cubicBezTo>
                    <a:pt x="11507" y="6062"/>
                    <a:pt x="8769" y="7057"/>
                    <a:pt x="5681" y="7716"/>
                  </a:cubicBezTo>
                  <a:cubicBezTo>
                    <a:pt x="5655" y="7721"/>
                    <a:pt x="5630" y="7724"/>
                    <a:pt x="5604" y="7724"/>
                  </a:cubicBezTo>
                  <a:cubicBezTo>
                    <a:pt x="4221" y="7724"/>
                    <a:pt x="3148" y="1"/>
                    <a:pt x="31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276;p48"/>
            <p:cNvSpPr/>
            <p:nvPr/>
          </p:nvSpPr>
          <p:spPr>
            <a:xfrm flipH="1">
              <a:off x="5697290" y="2536257"/>
              <a:ext cx="1031458" cy="2181381"/>
            </a:xfrm>
            <a:custGeom>
              <a:avLst/>
              <a:gdLst/>
              <a:ahLst/>
              <a:cxnLst/>
              <a:rect l="l" t="t" r="r" b="b"/>
              <a:pathLst>
                <a:path w="14523" h="30714" extrusionOk="0">
                  <a:moveTo>
                    <a:pt x="14523" y="0"/>
                  </a:moveTo>
                  <a:lnTo>
                    <a:pt x="9838" y="878"/>
                  </a:lnTo>
                  <a:cubicBezTo>
                    <a:pt x="7232" y="12912"/>
                    <a:pt x="1" y="28254"/>
                    <a:pt x="1" y="28254"/>
                  </a:cubicBezTo>
                  <a:lnTo>
                    <a:pt x="4012" y="30714"/>
                  </a:lnTo>
                  <a:cubicBezTo>
                    <a:pt x="13308" y="12341"/>
                    <a:pt x="14523" y="0"/>
                    <a:pt x="145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277;p48"/>
            <p:cNvSpPr/>
            <p:nvPr/>
          </p:nvSpPr>
          <p:spPr>
            <a:xfrm flipH="1">
              <a:off x="5666054" y="1058436"/>
              <a:ext cx="770522" cy="832382"/>
            </a:xfrm>
            <a:custGeom>
              <a:avLst/>
              <a:gdLst/>
              <a:ahLst/>
              <a:cxnLst/>
              <a:rect l="l" t="t" r="r" b="b"/>
              <a:pathLst>
                <a:path w="10849" h="11720" extrusionOk="0">
                  <a:moveTo>
                    <a:pt x="2775" y="1"/>
                  </a:moveTo>
                  <a:cubicBezTo>
                    <a:pt x="2313" y="1"/>
                    <a:pt x="1872" y="147"/>
                    <a:pt x="1479" y="591"/>
                  </a:cubicBezTo>
                  <a:cubicBezTo>
                    <a:pt x="1478" y="591"/>
                    <a:pt x="1478" y="590"/>
                    <a:pt x="1477" y="590"/>
                  </a:cubicBezTo>
                  <a:cubicBezTo>
                    <a:pt x="1432" y="590"/>
                    <a:pt x="821" y="867"/>
                    <a:pt x="849" y="1338"/>
                  </a:cubicBezTo>
                  <a:cubicBezTo>
                    <a:pt x="893" y="2948"/>
                    <a:pt x="1171" y="4046"/>
                    <a:pt x="498" y="5510"/>
                  </a:cubicBezTo>
                  <a:cubicBezTo>
                    <a:pt x="278" y="6008"/>
                    <a:pt x="0" y="6535"/>
                    <a:pt x="88" y="7062"/>
                  </a:cubicBezTo>
                  <a:cubicBezTo>
                    <a:pt x="191" y="7545"/>
                    <a:pt x="586" y="7925"/>
                    <a:pt x="1025" y="8145"/>
                  </a:cubicBezTo>
                  <a:cubicBezTo>
                    <a:pt x="1464" y="8365"/>
                    <a:pt x="1962" y="8482"/>
                    <a:pt x="2430" y="8628"/>
                  </a:cubicBezTo>
                  <a:cubicBezTo>
                    <a:pt x="2913" y="8774"/>
                    <a:pt x="3382" y="8994"/>
                    <a:pt x="3675" y="9375"/>
                  </a:cubicBezTo>
                  <a:cubicBezTo>
                    <a:pt x="4026" y="9814"/>
                    <a:pt x="4099" y="10399"/>
                    <a:pt x="4465" y="10824"/>
                  </a:cubicBezTo>
                  <a:cubicBezTo>
                    <a:pt x="4846" y="11278"/>
                    <a:pt x="5475" y="11439"/>
                    <a:pt x="6076" y="11527"/>
                  </a:cubicBezTo>
                  <a:cubicBezTo>
                    <a:pt x="6841" y="11659"/>
                    <a:pt x="7594" y="11719"/>
                    <a:pt x="8367" y="11719"/>
                  </a:cubicBezTo>
                  <a:cubicBezTo>
                    <a:pt x="8452" y="11719"/>
                    <a:pt x="8537" y="11718"/>
                    <a:pt x="8623" y="11717"/>
                  </a:cubicBezTo>
                  <a:cubicBezTo>
                    <a:pt x="9135" y="11702"/>
                    <a:pt x="9677" y="11644"/>
                    <a:pt x="10101" y="11351"/>
                  </a:cubicBezTo>
                  <a:cubicBezTo>
                    <a:pt x="10746" y="10868"/>
                    <a:pt x="10848" y="9828"/>
                    <a:pt x="10321" y="9243"/>
                  </a:cubicBezTo>
                  <a:cubicBezTo>
                    <a:pt x="9940" y="8818"/>
                    <a:pt x="9355" y="8672"/>
                    <a:pt x="8842" y="8408"/>
                  </a:cubicBezTo>
                  <a:cubicBezTo>
                    <a:pt x="7964" y="7940"/>
                    <a:pt x="7320" y="7091"/>
                    <a:pt x="7144" y="6110"/>
                  </a:cubicBezTo>
                  <a:cubicBezTo>
                    <a:pt x="6998" y="5276"/>
                    <a:pt x="7174" y="4397"/>
                    <a:pt x="7247" y="3533"/>
                  </a:cubicBezTo>
                  <a:cubicBezTo>
                    <a:pt x="7305" y="2670"/>
                    <a:pt x="7188" y="1718"/>
                    <a:pt x="6573" y="1133"/>
                  </a:cubicBezTo>
                  <a:cubicBezTo>
                    <a:pt x="6163" y="752"/>
                    <a:pt x="5607" y="591"/>
                    <a:pt x="5051" y="503"/>
                  </a:cubicBezTo>
                  <a:cubicBezTo>
                    <a:pt x="4311" y="377"/>
                    <a:pt x="3516" y="1"/>
                    <a:pt x="27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278;p48"/>
            <p:cNvSpPr/>
            <p:nvPr/>
          </p:nvSpPr>
          <p:spPr>
            <a:xfrm flipH="1">
              <a:off x="5697302" y="2536257"/>
              <a:ext cx="1031458" cy="2181381"/>
            </a:xfrm>
            <a:custGeom>
              <a:avLst/>
              <a:gdLst/>
              <a:ahLst/>
              <a:cxnLst/>
              <a:rect l="l" t="t" r="r" b="b"/>
              <a:pathLst>
                <a:path w="14523" h="30714" extrusionOk="0">
                  <a:moveTo>
                    <a:pt x="14523" y="0"/>
                  </a:moveTo>
                  <a:lnTo>
                    <a:pt x="9838" y="878"/>
                  </a:lnTo>
                  <a:cubicBezTo>
                    <a:pt x="7232" y="12912"/>
                    <a:pt x="1" y="28254"/>
                    <a:pt x="1" y="28254"/>
                  </a:cubicBezTo>
                  <a:lnTo>
                    <a:pt x="4012" y="30714"/>
                  </a:lnTo>
                  <a:cubicBezTo>
                    <a:pt x="13308" y="12341"/>
                    <a:pt x="14523" y="0"/>
                    <a:pt x="1452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279;p48"/>
            <p:cNvSpPr/>
            <p:nvPr/>
          </p:nvSpPr>
          <p:spPr>
            <a:xfrm flipH="1">
              <a:off x="6390764" y="4531472"/>
              <a:ext cx="339061" cy="272158"/>
            </a:xfrm>
            <a:custGeom>
              <a:avLst/>
              <a:gdLst/>
              <a:ahLst/>
              <a:cxnLst/>
              <a:rect l="l" t="t" r="r" b="b"/>
              <a:pathLst>
                <a:path w="4774" h="3832" extrusionOk="0">
                  <a:moveTo>
                    <a:pt x="1" y="0"/>
                  </a:moveTo>
                  <a:lnTo>
                    <a:pt x="16" y="161"/>
                  </a:lnTo>
                  <a:cubicBezTo>
                    <a:pt x="16" y="161"/>
                    <a:pt x="4167" y="3832"/>
                    <a:pt x="4618" y="3832"/>
                  </a:cubicBezTo>
                  <a:cubicBezTo>
                    <a:pt x="4639" y="3832"/>
                    <a:pt x="4652" y="3824"/>
                    <a:pt x="4656" y="3807"/>
                  </a:cubicBezTo>
                  <a:cubicBezTo>
                    <a:pt x="4773" y="3426"/>
                    <a:pt x="3997" y="2621"/>
                    <a:pt x="3997" y="262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280;p48"/>
            <p:cNvSpPr/>
            <p:nvPr/>
          </p:nvSpPr>
          <p:spPr>
            <a:xfrm flipH="1">
              <a:off x="6532169" y="3030498"/>
              <a:ext cx="267257" cy="303194"/>
            </a:xfrm>
            <a:custGeom>
              <a:avLst/>
              <a:gdLst/>
              <a:ahLst/>
              <a:cxnLst/>
              <a:rect l="l" t="t" r="r" b="b"/>
              <a:pathLst>
                <a:path w="3763" h="4269" extrusionOk="0">
                  <a:moveTo>
                    <a:pt x="1007" y="0"/>
                  </a:moveTo>
                  <a:cubicBezTo>
                    <a:pt x="912" y="0"/>
                    <a:pt x="842" y="30"/>
                    <a:pt x="805" y="97"/>
                  </a:cubicBezTo>
                  <a:cubicBezTo>
                    <a:pt x="805" y="97"/>
                    <a:pt x="0" y="2264"/>
                    <a:pt x="73" y="2528"/>
                  </a:cubicBezTo>
                  <a:cubicBezTo>
                    <a:pt x="83" y="2566"/>
                    <a:pt x="105" y="2583"/>
                    <a:pt x="134" y="2583"/>
                  </a:cubicBezTo>
                  <a:cubicBezTo>
                    <a:pt x="316" y="2583"/>
                    <a:pt x="805" y="1942"/>
                    <a:pt x="805" y="1942"/>
                  </a:cubicBezTo>
                  <a:lnTo>
                    <a:pt x="805" y="1942"/>
                  </a:lnTo>
                  <a:cubicBezTo>
                    <a:pt x="805" y="1942"/>
                    <a:pt x="264" y="2879"/>
                    <a:pt x="337" y="3128"/>
                  </a:cubicBezTo>
                  <a:cubicBezTo>
                    <a:pt x="344" y="3155"/>
                    <a:pt x="362" y="3167"/>
                    <a:pt x="387" y="3167"/>
                  </a:cubicBezTo>
                  <a:cubicBezTo>
                    <a:pt x="609" y="3167"/>
                    <a:pt x="1434" y="2235"/>
                    <a:pt x="1435" y="2235"/>
                  </a:cubicBezTo>
                  <a:lnTo>
                    <a:pt x="1435" y="2235"/>
                  </a:lnTo>
                  <a:cubicBezTo>
                    <a:pt x="1434" y="2235"/>
                    <a:pt x="483" y="3435"/>
                    <a:pt x="732" y="3640"/>
                  </a:cubicBezTo>
                  <a:cubicBezTo>
                    <a:pt x="752" y="3656"/>
                    <a:pt x="777" y="3663"/>
                    <a:pt x="805" y="3663"/>
                  </a:cubicBezTo>
                  <a:cubicBezTo>
                    <a:pt x="1159" y="3663"/>
                    <a:pt x="2123" y="2586"/>
                    <a:pt x="2123" y="2586"/>
                  </a:cubicBezTo>
                  <a:lnTo>
                    <a:pt x="2123" y="2586"/>
                  </a:lnTo>
                  <a:cubicBezTo>
                    <a:pt x="2123" y="2586"/>
                    <a:pt x="1069" y="3977"/>
                    <a:pt x="1303" y="4240"/>
                  </a:cubicBezTo>
                  <a:cubicBezTo>
                    <a:pt x="1319" y="4260"/>
                    <a:pt x="1341" y="4269"/>
                    <a:pt x="1368" y="4269"/>
                  </a:cubicBezTo>
                  <a:cubicBezTo>
                    <a:pt x="1728" y="4269"/>
                    <a:pt x="2957" y="2659"/>
                    <a:pt x="2957" y="2659"/>
                  </a:cubicBezTo>
                  <a:cubicBezTo>
                    <a:pt x="2984" y="3291"/>
                    <a:pt x="3357" y="3664"/>
                    <a:pt x="3542" y="3664"/>
                  </a:cubicBezTo>
                  <a:cubicBezTo>
                    <a:pt x="3559" y="3664"/>
                    <a:pt x="3574" y="3661"/>
                    <a:pt x="3587" y="3655"/>
                  </a:cubicBezTo>
                  <a:cubicBezTo>
                    <a:pt x="3762" y="3582"/>
                    <a:pt x="3557" y="1459"/>
                    <a:pt x="3557" y="1459"/>
                  </a:cubicBezTo>
                  <a:cubicBezTo>
                    <a:pt x="3557" y="1459"/>
                    <a:pt x="1673" y="0"/>
                    <a:pt x="1007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1281;p48"/>
            <p:cNvSpPr/>
            <p:nvPr/>
          </p:nvSpPr>
          <p:spPr>
            <a:xfrm flipH="1">
              <a:off x="5302207" y="2508133"/>
              <a:ext cx="1096940" cy="2262559"/>
            </a:xfrm>
            <a:custGeom>
              <a:avLst/>
              <a:gdLst/>
              <a:ahLst/>
              <a:cxnLst/>
              <a:rect l="l" t="t" r="r" b="b"/>
              <a:pathLst>
                <a:path w="15445" h="31857" extrusionOk="0">
                  <a:moveTo>
                    <a:pt x="6251" y="1"/>
                  </a:moveTo>
                  <a:lnTo>
                    <a:pt x="0" y="2124"/>
                  </a:lnTo>
                  <a:cubicBezTo>
                    <a:pt x="0" y="2124"/>
                    <a:pt x="3470" y="18154"/>
                    <a:pt x="11844" y="31856"/>
                  </a:cubicBezTo>
                  <a:lnTo>
                    <a:pt x="15445" y="29895"/>
                  </a:lnTo>
                  <a:cubicBezTo>
                    <a:pt x="15445" y="29895"/>
                    <a:pt x="5929" y="9956"/>
                    <a:pt x="6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1282;p48"/>
            <p:cNvSpPr/>
            <p:nvPr/>
          </p:nvSpPr>
          <p:spPr>
            <a:xfrm flipH="1">
              <a:off x="6141265" y="2320990"/>
              <a:ext cx="166405" cy="180326"/>
            </a:xfrm>
            <a:custGeom>
              <a:avLst/>
              <a:gdLst/>
              <a:ahLst/>
              <a:cxnLst/>
              <a:rect l="l" t="t" r="r" b="b"/>
              <a:pathLst>
                <a:path w="2343" h="2539" extrusionOk="0">
                  <a:moveTo>
                    <a:pt x="162" y="1"/>
                  </a:moveTo>
                  <a:cubicBezTo>
                    <a:pt x="162" y="1"/>
                    <a:pt x="279" y="15"/>
                    <a:pt x="469" y="30"/>
                  </a:cubicBezTo>
                  <a:cubicBezTo>
                    <a:pt x="689" y="59"/>
                    <a:pt x="981" y="74"/>
                    <a:pt x="1333" y="103"/>
                  </a:cubicBezTo>
                  <a:cubicBezTo>
                    <a:pt x="1523" y="132"/>
                    <a:pt x="1713" y="147"/>
                    <a:pt x="1933" y="162"/>
                  </a:cubicBezTo>
                  <a:cubicBezTo>
                    <a:pt x="2050" y="176"/>
                    <a:pt x="2153" y="176"/>
                    <a:pt x="2211" y="250"/>
                  </a:cubicBezTo>
                  <a:cubicBezTo>
                    <a:pt x="2270" y="323"/>
                    <a:pt x="2270" y="440"/>
                    <a:pt x="2270" y="572"/>
                  </a:cubicBezTo>
                  <a:cubicBezTo>
                    <a:pt x="2270" y="806"/>
                    <a:pt x="2270" y="1055"/>
                    <a:pt x="2211" y="1318"/>
                  </a:cubicBezTo>
                  <a:cubicBezTo>
                    <a:pt x="2153" y="1567"/>
                    <a:pt x="2050" y="1831"/>
                    <a:pt x="1860" y="2006"/>
                  </a:cubicBezTo>
                  <a:cubicBezTo>
                    <a:pt x="1684" y="2197"/>
                    <a:pt x="1421" y="2328"/>
                    <a:pt x="1186" y="2372"/>
                  </a:cubicBezTo>
                  <a:cubicBezTo>
                    <a:pt x="1062" y="2402"/>
                    <a:pt x="934" y="2420"/>
                    <a:pt x="811" y="2420"/>
                  </a:cubicBezTo>
                  <a:cubicBezTo>
                    <a:pt x="689" y="2420"/>
                    <a:pt x="571" y="2402"/>
                    <a:pt x="469" y="2358"/>
                  </a:cubicBezTo>
                  <a:cubicBezTo>
                    <a:pt x="279" y="2255"/>
                    <a:pt x="176" y="2036"/>
                    <a:pt x="147" y="1831"/>
                  </a:cubicBezTo>
                  <a:cubicBezTo>
                    <a:pt x="103" y="1626"/>
                    <a:pt x="132" y="1421"/>
                    <a:pt x="132" y="1245"/>
                  </a:cubicBezTo>
                  <a:cubicBezTo>
                    <a:pt x="147" y="879"/>
                    <a:pt x="205" y="586"/>
                    <a:pt x="235" y="381"/>
                  </a:cubicBezTo>
                  <a:cubicBezTo>
                    <a:pt x="293" y="176"/>
                    <a:pt x="308" y="74"/>
                    <a:pt x="308" y="74"/>
                  </a:cubicBezTo>
                  <a:lnTo>
                    <a:pt x="308" y="74"/>
                  </a:lnTo>
                  <a:cubicBezTo>
                    <a:pt x="308" y="74"/>
                    <a:pt x="293" y="89"/>
                    <a:pt x="249" y="176"/>
                  </a:cubicBezTo>
                  <a:cubicBezTo>
                    <a:pt x="235" y="220"/>
                    <a:pt x="220" y="308"/>
                    <a:pt x="176" y="396"/>
                  </a:cubicBezTo>
                  <a:cubicBezTo>
                    <a:pt x="118" y="601"/>
                    <a:pt x="74" y="894"/>
                    <a:pt x="30" y="1260"/>
                  </a:cubicBezTo>
                  <a:cubicBezTo>
                    <a:pt x="15" y="1450"/>
                    <a:pt x="1" y="1640"/>
                    <a:pt x="30" y="1860"/>
                  </a:cubicBezTo>
                  <a:cubicBezTo>
                    <a:pt x="44" y="1977"/>
                    <a:pt x="88" y="2080"/>
                    <a:pt x="147" y="2197"/>
                  </a:cubicBezTo>
                  <a:cubicBezTo>
                    <a:pt x="220" y="2284"/>
                    <a:pt x="308" y="2402"/>
                    <a:pt x="410" y="2446"/>
                  </a:cubicBezTo>
                  <a:cubicBezTo>
                    <a:pt x="540" y="2514"/>
                    <a:pt x="673" y="2539"/>
                    <a:pt x="808" y="2539"/>
                  </a:cubicBezTo>
                  <a:cubicBezTo>
                    <a:pt x="933" y="2539"/>
                    <a:pt x="1060" y="2518"/>
                    <a:pt x="1186" y="2489"/>
                  </a:cubicBezTo>
                  <a:cubicBezTo>
                    <a:pt x="1435" y="2416"/>
                    <a:pt x="1713" y="2284"/>
                    <a:pt x="1918" y="2080"/>
                  </a:cubicBezTo>
                  <a:cubicBezTo>
                    <a:pt x="2123" y="1860"/>
                    <a:pt x="2226" y="1596"/>
                    <a:pt x="2284" y="1333"/>
                  </a:cubicBezTo>
                  <a:cubicBezTo>
                    <a:pt x="2343" y="1055"/>
                    <a:pt x="2343" y="806"/>
                    <a:pt x="2343" y="572"/>
                  </a:cubicBezTo>
                  <a:cubicBezTo>
                    <a:pt x="2343" y="455"/>
                    <a:pt x="2343" y="308"/>
                    <a:pt x="2270" y="206"/>
                  </a:cubicBezTo>
                  <a:cubicBezTo>
                    <a:pt x="2226" y="132"/>
                    <a:pt x="2153" y="103"/>
                    <a:pt x="2109" y="89"/>
                  </a:cubicBezTo>
                  <a:cubicBezTo>
                    <a:pt x="2050" y="74"/>
                    <a:pt x="1991" y="74"/>
                    <a:pt x="1933" y="74"/>
                  </a:cubicBezTo>
                  <a:cubicBezTo>
                    <a:pt x="1713" y="59"/>
                    <a:pt x="1523" y="59"/>
                    <a:pt x="1333" y="30"/>
                  </a:cubicBezTo>
                  <a:cubicBezTo>
                    <a:pt x="981" y="15"/>
                    <a:pt x="689" y="15"/>
                    <a:pt x="469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1283;p48"/>
            <p:cNvSpPr/>
            <p:nvPr/>
          </p:nvSpPr>
          <p:spPr>
            <a:xfrm flipH="1">
              <a:off x="5166985" y="4623445"/>
              <a:ext cx="391049" cy="147229"/>
            </a:xfrm>
            <a:custGeom>
              <a:avLst/>
              <a:gdLst/>
              <a:ahLst/>
              <a:cxnLst/>
              <a:rect l="l" t="t" r="r" b="b"/>
              <a:pathLst>
                <a:path w="5506" h="2073" extrusionOk="0">
                  <a:moveTo>
                    <a:pt x="4908" y="0"/>
                  </a:moveTo>
                  <a:cubicBezTo>
                    <a:pt x="4370" y="0"/>
                    <a:pt x="3602" y="111"/>
                    <a:pt x="3602" y="111"/>
                  </a:cubicBezTo>
                  <a:lnTo>
                    <a:pt x="1" y="2072"/>
                  </a:lnTo>
                  <a:cubicBezTo>
                    <a:pt x="1" y="2072"/>
                    <a:pt x="5505" y="374"/>
                    <a:pt x="5417" y="111"/>
                  </a:cubicBezTo>
                  <a:cubicBezTo>
                    <a:pt x="5388" y="28"/>
                    <a:pt x="5176" y="0"/>
                    <a:pt x="49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1284;p48"/>
            <p:cNvSpPr/>
            <p:nvPr/>
          </p:nvSpPr>
          <p:spPr>
            <a:xfrm flipH="1">
              <a:off x="5123375" y="1558855"/>
              <a:ext cx="912921" cy="827410"/>
            </a:xfrm>
            <a:custGeom>
              <a:avLst/>
              <a:gdLst/>
              <a:ahLst/>
              <a:cxnLst/>
              <a:rect l="l" t="t" r="r" b="b"/>
              <a:pathLst>
                <a:path w="12854" h="11650" extrusionOk="0">
                  <a:moveTo>
                    <a:pt x="3148" y="1"/>
                  </a:moveTo>
                  <a:lnTo>
                    <a:pt x="425" y="206"/>
                  </a:lnTo>
                  <a:cubicBezTo>
                    <a:pt x="425" y="206"/>
                    <a:pt x="0" y="3397"/>
                    <a:pt x="908" y="8170"/>
                  </a:cubicBezTo>
                  <a:cubicBezTo>
                    <a:pt x="1453" y="10979"/>
                    <a:pt x="3171" y="11650"/>
                    <a:pt x="4719" y="11650"/>
                  </a:cubicBezTo>
                  <a:cubicBezTo>
                    <a:pt x="5793" y="11650"/>
                    <a:pt x="6785" y="11327"/>
                    <a:pt x="7247" y="11171"/>
                  </a:cubicBezTo>
                  <a:cubicBezTo>
                    <a:pt x="8360" y="10761"/>
                    <a:pt x="12854" y="9136"/>
                    <a:pt x="12854" y="9136"/>
                  </a:cubicBezTo>
                  <a:lnTo>
                    <a:pt x="11507" y="6062"/>
                  </a:lnTo>
                  <a:cubicBezTo>
                    <a:pt x="11507" y="6062"/>
                    <a:pt x="8769" y="7057"/>
                    <a:pt x="5681" y="7716"/>
                  </a:cubicBezTo>
                  <a:cubicBezTo>
                    <a:pt x="5655" y="7721"/>
                    <a:pt x="5630" y="7724"/>
                    <a:pt x="5604" y="7724"/>
                  </a:cubicBezTo>
                  <a:cubicBezTo>
                    <a:pt x="4221" y="7724"/>
                    <a:pt x="3148" y="1"/>
                    <a:pt x="3148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1285;p48"/>
            <p:cNvSpPr/>
            <p:nvPr/>
          </p:nvSpPr>
          <p:spPr>
            <a:xfrm flipH="1">
              <a:off x="5646309" y="1543799"/>
              <a:ext cx="831885" cy="1160647"/>
            </a:xfrm>
            <a:custGeom>
              <a:avLst/>
              <a:gdLst/>
              <a:ahLst/>
              <a:cxnLst/>
              <a:rect l="l" t="t" r="r" b="b"/>
              <a:pathLst>
                <a:path w="11713" h="16342" extrusionOk="0">
                  <a:moveTo>
                    <a:pt x="6680" y="0"/>
                  </a:moveTo>
                  <a:cubicBezTo>
                    <a:pt x="5073" y="0"/>
                    <a:pt x="3107" y="146"/>
                    <a:pt x="2050" y="725"/>
                  </a:cubicBezTo>
                  <a:cubicBezTo>
                    <a:pt x="2050" y="725"/>
                    <a:pt x="308" y="1501"/>
                    <a:pt x="1" y="2526"/>
                  </a:cubicBezTo>
                  <a:lnTo>
                    <a:pt x="1143" y="10607"/>
                  </a:lnTo>
                  <a:lnTo>
                    <a:pt x="850" y="15702"/>
                  </a:lnTo>
                  <a:cubicBezTo>
                    <a:pt x="850" y="15702"/>
                    <a:pt x="2405" y="16341"/>
                    <a:pt x="4371" y="16341"/>
                  </a:cubicBezTo>
                  <a:cubicBezTo>
                    <a:pt x="5608" y="16341"/>
                    <a:pt x="7009" y="16088"/>
                    <a:pt x="8287" y="15262"/>
                  </a:cubicBezTo>
                  <a:cubicBezTo>
                    <a:pt x="8287" y="15262"/>
                    <a:pt x="9946" y="15816"/>
                    <a:pt x="11017" y="15816"/>
                  </a:cubicBezTo>
                  <a:cubicBezTo>
                    <a:pt x="11307" y="15816"/>
                    <a:pt x="11553" y="15775"/>
                    <a:pt x="11712" y="15672"/>
                  </a:cubicBezTo>
                  <a:lnTo>
                    <a:pt x="10600" y="9319"/>
                  </a:lnTo>
                  <a:cubicBezTo>
                    <a:pt x="10283" y="7334"/>
                    <a:pt x="10023" y="191"/>
                    <a:pt x="9417" y="191"/>
                  </a:cubicBezTo>
                  <a:cubicBezTo>
                    <a:pt x="9407" y="191"/>
                    <a:pt x="9396" y="194"/>
                    <a:pt x="9385" y="198"/>
                  </a:cubicBezTo>
                  <a:cubicBezTo>
                    <a:pt x="9372" y="206"/>
                    <a:pt x="9359" y="209"/>
                    <a:pt x="9346" y="209"/>
                  </a:cubicBezTo>
                  <a:cubicBezTo>
                    <a:pt x="9285" y="209"/>
                    <a:pt x="9223" y="137"/>
                    <a:pt x="9150" y="125"/>
                  </a:cubicBezTo>
                  <a:cubicBezTo>
                    <a:pt x="8875" y="81"/>
                    <a:pt x="7877" y="0"/>
                    <a:pt x="6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1286;p48"/>
            <p:cNvSpPr/>
            <p:nvPr/>
          </p:nvSpPr>
          <p:spPr>
            <a:xfrm flipH="1">
              <a:off x="5949932" y="1542307"/>
              <a:ext cx="270382" cy="536503"/>
            </a:xfrm>
            <a:custGeom>
              <a:avLst/>
              <a:gdLst/>
              <a:ahLst/>
              <a:cxnLst/>
              <a:rect l="l" t="t" r="r" b="b"/>
              <a:pathLst>
                <a:path w="3807" h="7554" extrusionOk="0">
                  <a:moveTo>
                    <a:pt x="2867" y="0"/>
                  </a:moveTo>
                  <a:cubicBezTo>
                    <a:pt x="1934" y="0"/>
                    <a:pt x="564" y="41"/>
                    <a:pt x="0" y="263"/>
                  </a:cubicBezTo>
                  <a:lnTo>
                    <a:pt x="3806" y="7554"/>
                  </a:lnTo>
                  <a:lnTo>
                    <a:pt x="3806" y="14"/>
                  </a:lnTo>
                  <a:cubicBezTo>
                    <a:pt x="3806" y="14"/>
                    <a:pt x="3411" y="0"/>
                    <a:pt x="28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1287;p48"/>
            <p:cNvSpPr/>
            <p:nvPr/>
          </p:nvSpPr>
          <p:spPr>
            <a:xfrm flipH="1">
              <a:off x="5920812" y="1097285"/>
              <a:ext cx="431532" cy="548790"/>
            </a:xfrm>
            <a:custGeom>
              <a:avLst/>
              <a:gdLst/>
              <a:ahLst/>
              <a:cxnLst/>
              <a:rect l="l" t="t" r="r" b="b"/>
              <a:pathLst>
                <a:path w="6076" h="7727" extrusionOk="0">
                  <a:moveTo>
                    <a:pt x="2782" y="0"/>
                  </a:moveTo>
                  <a:lnTo>
                    <a:pt x="1200" y="44"/>
                  </a:lnTo>
                  <a:cubicBezTo>
                    <a:pt x="1200" y="44"/>
                    <a:pt x="293" y="59"/>
                    <a:pt x="293" y="498"/>
                  </a:cubicBezTo>
                  <a:cubicBezTo>
                    <a:pt x="293" y="498"/>
                    <a:pt x="0" y="5885"/>
                    <a:pt x="1713" y="5958"/>
                  </a:cubicBezTo>
                  <a:lnTo>
                    <a:pt x="2738" y="5958"/>
                  </a:lnTo>
                  <a:lnTo>
                    <a:pt x="2738" y="6720"/>
                  </a:lnTo>
                  <a:cubicBezTo>
                    <a:pt x="2738" y="6983"/>
                    <a:pt x="2855" y="7217"/>
                    <a:pt x="3074" y="7349"/>
                  </a:cubicBezTo>
                  <a:cubicBezTo>
                    <a:pt x="3364" y="7521"/>
                    <a:pt x="3783" y="7727"/>
                    <a:pt x="4206" y="7727"/>
                  </a:cubicBezTo>
                  <a:cubicBezTo>
                    <a:pt x="4466" y="7727"/>
                    <a:pt x="4728" y="7649"/>
                    <a:pt x="4963" y="7437"/>
                  </a:cubicBezTo>
                  <a:cubicBezTo>
                    <a:pt x="5256" y="7188"/>
                    <a:pt x="5387" y="6778"/>
                    <a:pt x="5343" y="6397"/>
                  </a:cubicBezTo>
                  <a:lnTo>
                    <a:pt x="5124" y="3513"/>
                  </a:lnTo>
                  <a:cubicBezTo>
                    <a:pt x="5124" y="3513"/>
                    <a:pt x="6075" y="3323"/>
                    <a:pt x="5900" y="2328"/>
                  </a:cubicBezTo>
                  <a:cubicBezTo>
                    <a:pt x="5801" y="1797"/>
                    <a:pt x="5528" y="1643"/>
                    <a:pt x="5245" y="1643"/>
                  </a:cubicBezTo>
                  <a:cubicBezTo>
                    <a:pt x="4857" y="1643"/>
                    <a:pt x="4450" y="1932"/>
                    <a:pt x="4450" y="1932"/>
                  </a:cubicBezTo>
                  <a:lnTo>
                    <a:pt x="4450" y="1610"/>
                  </a:lnTo>
                  <a:cubicBezTo>
                    <a:pt x="4450" y="717"/>
                    <a:pt x="3718" y="0"/>
                    <a:pt x="2840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1288;p48"/>
            <p:cNvSpPr/>
            <p:nvPr/>
          </p:nvSpPr>
          <p:spPr>
            <a:xfrm flipH="1">
              <a:off x="6239987" y="1278177"/>
              <a:ext cx="24006" cy="114417"/>
            </a:xfrm>
            <a:custGeom>
              <a:avLst/>
              <a:gdLst/>
              <a:ahLst/>
              <a:cxnLst/>
              <a:rect l="l" t="t" r="r" b="b"/>
              <a:pathLst>
                <a:path w="338" h="1611" extrusionOk="0">
                  <a:moveTo>
                    <a:pt x="74" y="0"/>
                  </a:moveTo>
                  <a:cubicBezTo>
                    <a:pt x="59" y="0"/>
                    <a:pt x="30" y="396"/>
                    <a:pt x="0" y="879"/>
                  </a:cubicBezTo>
                  <a:lnTo>
                    <a:pt x="0" y="1230"/>
                  </a:lnTo>
                  <a:cubicBezTo>
                    <a:pt x="0" y="1347"/>
                    <a:pt x="30" y="1450"/>
                    <a:pt x="74" y="1523"/>
                  </a:cubicBezTo>
                  <a:cubicBezTo>
                    <a:pt x="132" y="1596"/>
                    <a:pt x="205" y="1611"/>
                    <a:pt x="264" y="1611"/>
                  </a:cubicBezTo>
                  <a:cubicBezTo>
                    <a:pt x="308" y="1596"/>
                    <a:pt x="337" y="1581"/>
                    <a:pt x="337" y="1581"/>
                  </a:cubicBezTo>
                  <a:cubicBezTo>
                    <a:pt x="330" y="1574"/>
                    <a:pt x="319" y="1574"/>
                    <a:pt x="306" y="1574"/>
                  </a:cubicBezTo>
                  <a:cubicBezTo>
                    <a:pt x="293" y="1574"/>
                    <a:pt x="279" y="1574"/>
                    <a:pt x="264" y="1567"/>
                  </a:cubicBezTo>
                  <a:cubicBezTo>
                    <a:pt x="220" y="1567"/>
                    <a:pt x="176" y="1523"/>
                    <a:pt x="132" y="1464"/>
                  </a:cubicBezTo>
                  <a:cubicBezTo>
                    <a:pt x="74" y="1362"/>
                    <a:pt x="117" y="1113"/>
                    <a:pt x="117" y="879"/>
                  </a:cubicBezTo>
                  <a:cubicBezTo>
                    <a:pt x="117" y="396"/>
                    <a:pt x="117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1289;p48"/>
            <p:cNvSpPr/>
            <p:nvPr/>
          </p:nvSpPr>
          <p:spPr>
            <a:xfrm flipH="1">
              <a:off x="6172445" y="1281302"/>
              <a:ext cx="9446" cy="28125"/>
            </a:xfrm>
            <a:custGeom>
              <a:avLst/>
              <a:gdLst/>
              <a:ahLst/>
              <a:cxnLst/>
              <a:rect l="l" t="t" r="r" b="b"/>
              <a:pathLst>
                <a:path w="133" h="396" extrusionOk="0">
                  <a:moveTo>
                    <a:pt x="74" y="0"/>
                  </a:moveTo>
                  <a:cubicBezTo>
                    <a:pt x="45" y="0"/>
                    <a:pt x="16" y="88"/>
                    <a:pt x="16" y="205"/>
                  </a:cubicBezTo>
                  <a:cubicBezTo>
                    <a:pt x="1" y="308"/>
                    <a:pt x="16" y="395"/>
                    <a:pt x="59" y="395"/>
                  </a:cubicBezTo>
                  <a:cubicBezTo>
                    <a:pt x="74" y="395"/>
                    <a:pt x="118" y="308"/>
                    <a:pt x="118" y="205"/>
                  </a:cubicBezTo>
                  <a:cubicBezTo>
                    <a:pt x="133" y="88"/>
                    <a:pt x="118" y="0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1290;p48"/>
            <p:cNvSpPr/>
            <p:nvPr/>
          </p:nvSpPr>
          <p:spPr>
            <a:xfrm flipH="1">
              <a:off x="6296165" y="1280237"/>
              <a:ext cx="9446" cy="28125"/>
            </a:xfrm>
            <a:custGeom>
              <a:avLst/>
              <a:gdLst/>
              <a:ahLst/>
              <a:cxnLst/>
              <a:rect l="l" t="t" r="r" b="b"/>
              <a:pathLst>
                <a:path w="133" h="396" extrusionOk="0">
                  <a:moveTo>
                    <a:pt x="74" y="1"/>
                  </a:moveTo>
                  <a:cubicBezTo>
                    <a:pt x="45" y="1"/>
                    <a:pt x="30" y="74"/>
                    <a:pt x="30" y="191"/>
                  </a:cubicBezTo>
                  <a:cubicBezTo>
                    <a:pt x="1" y="308"/>
                    <a:pt x="30" y="396"/>
                    <a:pt x="59" y="396"/>
                  </a:cubicBezTo>
                  <a:cubicBezTo>
                    <a:pt x="74" y="396"/>
                    <a:pt x="118" y="308"/>
                    <a:pt x="118" y="191"/>
                  </a:cubicBezTo>
                  <a:cubicBezTo>
                    <a:pt x="133" y="88"/>
                    <a:pt x="118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1291;p48"/>
            <p:cNvSpPr/>
            <p:nvPr/>
          </p:nvSpPr>
          <p:spPr>
            <a:xfrm flipH="1">
              <a:off x="6094462" y="1478814"/>
              <a:ext cx="67613" cy="119673"/>
            </a:xfrm>
            <a:custGeom>
              <a:avLst/>
              <a:gdLst/>
              <a:ahLst/>
              <a:cxnLst/>
              <a:rect l="l" t="t" r="r" b="b"/>
              <a:pathLst>
                <a:path w="952" h="1685" extrusionOk="0">
                  <a:moveTo>
                    <a:pt x="937" y="1"/>
                  </a:moveTo>
                  <a:lnTo>
                    <a:pt x="937" y="1"/>
                  </a:lnTo>
                  <a:cubicBezTo>
                    <a:pt x="717" y="293"/>
                    <a:pt x="395" y="498"/>
                    <a:pt x="59" y="586"/>
                  </a:cubicBezTo>
                  <a:lnTo>
                    <a:pt x="29" y="586"/>
                  </a:lnTo>
                  <a:cubicBezTo>
                    <a:pt x="15" y="923"/>
                    <a:pt x="0" y="1143"/>
                    <a:pt x="59" y="1465"/>
                  </a:cubicBezTo>
                  <a:cubicBezTo>
                    <a:pt x="59" y="1479"/>
                    <a:pt x="103" y="1655"/>
                    <a:pt x="103" y="1684"/>
                  </a:cubicBezTo>
                  <a:cubicBezTo>
                    <a:pt x="103" y="1684"/>
                    <a:pt x="249" y="1626"/>
                    <a:pt x="351" y="1567"/>
                  </a:cubicBezTo>
                  <a:cubicBezTo>
                    <a:pt x="600" y="1421"/>
                    <a:pt x="791" y="1172"/>
                    <a:pt x="864" y="879"/>
                  </a:cubicBezTo>
                  <a:cubicBezTo>
                    <a:pt x="952" y="601"/>
                    <a:pt x="952" y="293"/>
                    <a:pt x="937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1292;p48"/>
            <p:cNvSpPr/>
            <p:nvPr/>
          </p:nvSpPr>
          <p:spPr>
            <a:xfrm flipH="1">
              <a:off x="5967617" y="1250124"/>
              <a:ext cx="57244" cy="75497"/>
            </a:xfrm>
            <a:custGeom>
              <a:avLst/>
              <a:gdLst/>
              <a:ahLst/>
              <a:cxnLst/>
              <a:rect l="l" t="t" r="r" b="b"/>
              <a:pathLst>
                <a:path w="806" h="1063" extrusionOk="0">
                  <a:moveTo>
                    <a:pt x="718" y="0"/>
                  </a:moveTo>
                  <a:cubicBezTo>
                    <a:pt x="718" y="0"/>
                    <a:pt x="630" y="0"/>
                    <a:pt x="498" y="59"/>
                  </a:cubicBezTo>
                  <a:cubicBezTo>
                    <a:pt x="366" y="102"/>
                    <a:pt x="205" y="234"/>
                    <a:pt x="103" y="454"/>
                  </a:cubicBezTo>
                  <a:lnTo>
                    <a:pt x="0" y="615"/>
                  </a:lnTo>
                  <a:lnTo>
                    <a:pt x="0" y="615"/>
                  </a:lnTo>
                  <a:lnTo>
                    <a:pt x="176" y="512"/>
                  </a:lnTo>
                  <a:cubicBezTo>
                    <a:pt x="185" y="507"/>
                    <a:pt x="194" y="502"/>
                    <a:pt x="203" y="496"/>
                  </a:cubicBezTo>
                  <a:lnTo>
                    <a:pt x="203" y="496"/>
                  </a:lnTo>
                  <a:lnTo>
                    <a:pt x="205" y="498"/>
                  </a:lnTo>
                  <a:cubicBezTo>
                    <a:pt x="206" y="497"/>
                    <a:pt x="206" y="495"/>
                    <a:pt x="207" y="494"/>
                  </a:cubicBezTo>
                  <a:lnTo>
                    <a:pt x="207" y="494"/>
                  </a:lnTo>
                  <a:cubicBezTo>
                    <a:pt x="270" y="456"/>
                    <a:pt x="333" y="420"/>
                    <a:pt x="396" y="395"/>
                  </a:cubicBezTo>
                  <a:cubicBezTo>
                    <a:pt x="413" y="391"/>
                    <a:pt x="431" y="389"/>
                    <a:pt x="448" y="389"/>
                  </a:cubicBezTo>
                  <a:cubicBezTo>
                    <a:pt x="542" y="389"/>
                    <a:pt x="620" y="455"/>
                    <a:pt x="645" y="542"/>
                  </a:cubicBezTo>
                  <a:cubicBezTo>
                    <a:pt x="689" y="644"/>
                    <a:pt x="645" y="747"/>
                    <a:pt x="615" y="820"/>
                  </a:cubicBezTo>
                  <a:cubicBezTo>
                    <a:pt x="513" y="981"/>
                    <a:pt x="410" y="1039"/>
                    <a:pt x="425" y="1054"/>
                  </a:cubicBezTo>
                  <a:cubicBezTo>
                    <a:pt x="425" y="1060"/>
                    <a:pt x="430" y="1063"/>
                    <a:pt x="438" y="1063"/>
                  </a:cubicBezTo>
                  <a:cubicBezTo>
                    <a:pt x="475" y="1063"/>
                    <a:pt x="584" y="1009"/>
                    <a:pt x="703" y="878"/>
                  </a:cubicBezTo>
                  <a:cubicBezTo>
                    <a:pt x="762" y="805"/>
                    <a:pt x="806" y="659"/>
                    <a:pt x="762" y="527"/>
                  </a:cubicBezTo>
                  <a:cubicBezTo>
                    <a:pt x="732" y="454"/>
                    <a:pt x="703" y="395"/>
                    <a:pt x="630" y="351"/>
                  </a:cubicBezTo>
                  <a:cubicBezTo>
                    <a:pt x="575" y="318"/>
                    <a:pt x="512" y="302"/>
                    <a:pt x="453" y="302"/>
                  </a:cubicBezTo>
                  <a:cubicBezTo>
                    <a:pt x="433" y="302"/>
                    <a:pt x="414" y="304"/>
                    <a:pt x="396" y="307"/>
                  </a:cubicBezTo>
                  <a:cubicBezTo>
                    <a:pt x="358" y="312"/>
                    <a:pt x="324" y="322"/>
                    <a:pt x="294" y="334"/>
                  </a:cubicBezTo>
                  <a:lnTo>
                    <a:pt x="294" y="334"/>
                  </a:lnTo>
                  <a:cubicBezTo>
                    <a:pt x="369" y="230"/>
                    <a:pt x="462" y="152"/>
                    <a:pt x="542" y="102"/>
                  </a:cubicBezTo>
                  <a:cubicBezTo>
                    <a:pt x="645" y="29"/>
                    <a:pt x="718" y="15"/>
                    <a:pt x="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1293;p48"/>
            <p:cNvSpPr/>
            <p:nvPr/>
          </p:nvSpPr>
          <p:spPr>
            <a:xfrm flipH="1">
              <a:off x="6185939" y="1384213"/>
              <a:ext cx="64559" cy="52272"/>
            </a:xfrm>
            <a:custGeom>
              <a:avLst/>
              <a:gdLst/>
              <a:ahLst/>
              <a:cxnLst/>
              <a:rect l="l" t="t" r="r" b="b"/>
              <a:pathLst>
                <a:path w="909" h="736" extrusionOk="0">
                  <a:moveTo>
                    <a:pt x="879" y="1"/>
                  </a:moveTo>
                  <a:cubicBezTo>
                    <a:pt x="864" y="1"/>
                    <a:pt x="864" y="74"/>
                    <a:pt x="820" y="176"/>
                  </a:cubicBezTo>
                  <a:cubicBezTo>
                    <a:pt x="806" y="293"/>
                    <a:pt x="718" y="410"/>
                    <a:pt x="586" y="528"/>
                  </a:cubicBezTo>
                  <a:cubicBezTo>
                    <a:pt x="455" y="630"/>
                    <a:pt x="293" y="674"/>
                    <a:pt x="176" y="674"/>
                  </a:cubicBezTo>
                  <a:cubicBezTo>
                    <a:pt x="108" y="674"/>
                    <a:pt x="53" y="667"/>
                    <a:pt x="23" y="667"/>
                  </a:cubicBezTo>
                  <a:cubicBezTo>
                    <a:pt x="9" y="667"/>
                    <a:pt x="1" y="669"/>
                    <a:pt x="1" y="674"/>
                  </a:cubicBezTo>
                  <a:cubicBezTo>
                    <a:pt x="1" y="689"/>
                    <a:pt x="59" y="732"/>
                    <a:pt x="176" y="732"/>
                  </a:cubicBezTo>
                  <a:cubicBezTo>
                    <a:pt x="191" y="734"/>
                    <a:pt x="207" y="735"/>
                    <a:pt x="223" y="735"/>
                  </a:cubicBezTo>
                  <a:cubicBezTo>
                    <a:pt x="337" y="735"/>
                    <a:pt x="491" y="690"/>
                    <a:pt x="645" y="601"/>
                  </a:cubicBezTo>
                  <a:cubicBezTo>
                    <a:pt x="806" y="484"/>
                    <a:pt x="879" y="323"/>
                    <a:pt x="894" y="191"/>
                  </a:cubicBezTo>
                  <a:cubicBezTo>
                    <a:pt x="908" y="74"/>
                    <a:pt x="894" y="1"/>
                    <a:pt x="8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294;p48"/>
            <p:cNvSpPr/>
            <p:nvPr/>
          </p:nvSpPr>
          <p:spPr>
            <a:xfrm flipH="1">
              <a:off x="6168254" y="1378176"/>
              <a:ext cx="34375" cy="21733"/>
            </a:xfrm>
            <a:custGeom>
              <a:avLst/>
              <a:gdLst/>
              <a:ahLst/>
              <a:cxnLst/>
              <a:rect l="l" t="t" r="r" b="b"/>
              <a:pathLst>
                <a:path w="484" h="306" extrusionOk="0">
                  <a:moveTo>
                    <a:pt x="146" y="0"/>
                  </a:moveTo>
                  <a:cubicBezTo>
                    <a:pt x="125" y="0"/>
                    <a:pt x="105" y="4"/>
                    <a:pt x="88" y="12"/>
                  </a:cubicBezTo>
                  <a:cubicBezTo>
                    <a:pt x="15" y="27"/>
                    <a:pt x="0" y="42"/>
                    <a:pt x="0" y="56"/>
                  </a:cubicBezTo>
                  <a:cubicBezTo>
                    <a:pt x="0" y="86"/>
                    <a:pt x="132" y="56"/>
                    <a:pt x="264" y="115"/>
                  </a:cubicBezTo>
                  <a:cubicBezTo>
                    <a:pt x="381" y="188"/>
                    <a:pt x="425" y="305"/>
                    <a:pt x="454" y="305"/>
                  </a:cubicBezTo>
                  <a:cubicBezTo>
                    <a:pt x="483" y="305"/>
                    <a:pt x="483" y="261"/>
                    <a:pt x="454" y="203"/>
                  </a:cubicBezTo>
                  <a:cubicBezTo>
                    <a:pt x="439" y="159"/>
                    <a:pt x="381" y="86"/>
                    <a:pt x="308" y="42"/>
                  </a:cubicBezTo>
                  <a:cubicBezTo>
                    <a:pt x="256" y="21"/>
                    <a:pt x="197" y="0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295;p48"/>
            <p:cNvSpPr/>
            <p:nvPr/>
          </p:nvSpPr>
          <p:spPr>
            <a:xfrm flipH="1">
              <a:off x="5637006" y="2610757"/>
              <a:ext cx="780891" cy="84375"/>
            </a:xfrm>
            <a:custGeom>
              <a:avLst/>
              <a:gdLst/>
              <a:ahLst/>
              <a:cxnLst/>
              <a:rect l="l" t="t" r="r" b="b"/>
              <a:pathLst>
                <a:path w="10995" h="1188" extrusionOk="0">
                  <a:moveTo>
                    <a:pt x="7423" y="0"/>
                  </a:moveTo>
                  <a:lnTo>
                    <a:pt x="7408" y="30"/>
                  </a:lnTo>
                  <a:cubicBezTo>
                    <a:pt x="6969" y="440"/>
                    <a:pt x="6325" y="732"/>
                    <a:pt x="5637" y="908"/>
                  </a:cubicBezTo>
                  <a:cubicBezTo>
                    <a:pt x="5027" y="1035"/>
                    <a:pt x="4427" y="1098"/>
                    <a:pt x="3864" y="1098"/>
                  </a:cubicBezTo>
                  <a:cubicBezTo>
                    <a:pt x="3710" y="1098"/>
                    <a:pt x="3559" y="1093"/>
                    <a:pt x="3412" y="1084"/>
                  </a:cubicBezTo>
                  <a:cubicBezTo>
                    <a:pt x="2738" y="1055"/>
                    <a:pt x="2138" y="923"/>
                    <a:pt x="1626" y="806"/>
                  </a:cubicBezTo>
                  <a:cubicBezTo>
                    <a:pt x="1113" y="703"/>
                    <a:pt x="703" y="571"/>
                    <a:pt x="440" y="498"/>
                  </a:cubicBezTo>
                  <a:cubicBezTo>
                    <a:pt x="294" y="469"/>
                    <a:pt x="191" y="425"/>
                    <a:pt x="103" y="410"/>
                  </a:cubicBezTo>
                  <a:cubicBezTo>
                    <a:pt x="30" y="396"/>
                    <a:pt x="1" y="396"/>
                    <a:pt x="1" y="396"/>
                  </a:cubicBezTo>
                  <a:lnTo>
                    <a:pt x="1" y="396"/>
                  </a:lnTo>
                  <a:cubicBezTo>
                    <a:pt x="1" y="396"/>
                    <a:pt x="30" y="410"/>
                    <a:pt x="103" y="425"/>
                  </a:cubicBezTo>
                  <a:cubicBezTo>
                    <a:pt x="176" y="469"/>
                    <a:pt x="294" y="498"/>
                    <a:pt x="411" y="542"/>
                  </a:cubicBezTo>
                  <a:cubicBezTo>
                    <a:pt x="689" y="630"/>
                    <a:pt x="1099" y="762"/>
                    <a:pt x="1611" y="879"/>
                  </a:cubicBezTo>
                  <a:cubicBezTo>
                    <a:pt x="2123" y="1011"/>
                    <a:pt x="2724" y="1142"/>
                    <a:pt x="3412" y="1172"/>
                  </a:cubicBezTo>
                  <a:cubicBezTo>
                    <a:pt x="3574" y="1182"/>
                    <a:pt x="3741" y="1187"/>
                    <a:pt x="3911" y="1187"/>
                  </a:cubicBezTo>
                  <a:cubicBezTo>
                    <a:pt x="4461" y="1187"/>
                    <a:pt x="5048" y="1130"/>
                    <a:pt x="5652" y="996"/>
                  </a:cubicBezTo>
                  <a:cubicBezTo>
                    <a:pt x="6320" y="811"/>
                    <a:pt x="6961" y="530"/>
                    <a:pt x="7426" y="111"/>
                  </a:cubicBezTo>
                  <a:lnTo>
                    <a:pt x="7426" y="111"/>
                  </a:lnTo>
                  <a:cubicBezTo>
                    <a:pt x="8318" y="522"/>
                    <a:pt x="9173" y="738"/>
                    <a:pt x="9825" y="738"/>
                  </a:cubicBezTo>
                  <a:cubicBezTo>
                    <a:pt x="9885" y="738"/>
                    <a:pt x="9943" y="736"/>
                    <a:pt x="9999" y="732"/>
                  </a:cubicBezTo>
                  <a:cubicBezTo>
                    <a:pt x="10351" y="718"/>
                    <a:pt x="10585" y="586"/>
                    <a:pt x="10761" y="513"/>
                  </a:cubicBezTo>
                  <a:cubicBezTo>
                    <a:pt x="10849" y="484"/>
                    <a:pt x="10907" y="440"/>
                    <a:pt x="10936" y="425"/>
                  </a:cubicBezTo>
                  <a:cubicBezTo>
                    <a:pt x="10980" y="410"/>
                    <a:pt x="10995" y="396"/>
                    <a:pt x="10995" y="396"/>
                  </a:cubicBezTo>
                  <a:cubicBezTo>
                    <a:pt x="10995" y="390"/>
                    <a:pt x="10992" y="388"/>
                    <a:pt x="10987" y="388"/>
                  </a:cubicBezTo>
                  <a:cubicBezTo>
                    <a:pt x="10961" y="388"/>
                    <a:pt x="10881" y="438"/>
                    <a:pt x="10761" y="498"/>
                  </a:cubicBezTo>
                  <a:cubicBezTo>
                    <a:pt x="10585" y="557"/>
                    <a:pt x="10351" y="659"/>
                    <a:pt x="10029" y="689"/>
                  </a:cubicBezTo>
                  <a:cubicBezTo>
                    <a:pt x="10008" y="689"/>
                    <a:pt x="9987" y="689"/>
                    <a:pt x="9966" y="689"/>
                  </a:cubicBezTo>
                  <a:cubicBezTo>
                    <a:pt x="9312" y="689"/>
                    <a:pt x="8417" y="469"/>
                    <a:pt x="7467" y="30"/>
                  </a:cubicBezTo>
                  <a:lnTo>
                    <a:pt x="7423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296;p48"/>
            <p:cNvSpPr/>
            <p:nvPr/>
          </p:nvSpPr>
          <p:spPr>
            <a:xfrm flipH="1">
              <a:off x="5889635" y="2064175"/>
              <a:ext cx="59304" cy="564628"/>
            </a:xfrm>
            <a:custGeom>
              <a:avLst/>
              <a:gdLst/>
              <a:ahLst/>
              <a:cxnLst/>
              <a:rect l="l" t="t" r="r" b="b"/>
              <a:pathLst>
                <a:path w="835" h="7950" extrusionOk="0">
                  <a:moveTo>
                    <a:pt x="15" y="1"/>
                  </a:moveTo>
                  <a:cubicBezTo>
                    <a:pt x="0" y="1"/>
                    <a:pt x="15" y="118"/>
                    <a:pt x="29" y="323"/>
                  </a:cubicBezTo>
                  <a:cubicBezTo>
                    <a:pt x="59" y="528"/>
                    <a:pt x="88" y="821"/>
                    <a:pt x="132" y="1157"/>
                  </a:cubicBezTo>
                  <a:cubicBezTo>
                    <a:pt x="205" y="1875"/>
                    <a:pt x="322" y="2855"/>
                    <a:pt x="439" y="3953"/>
                  </a:cubicBezTo>
                  <a:cubicBezTo>
                    <a:pt x="542" y="5051"/>
                    <a:pt x="644" y="6062"/>
                    <a:pt x="717" y="6779"/>
                  </a:cubicBezTo>
                  <a:cubicBezTo>
                    <a:pt x="732" y="7130"/>
                    <a:pt x="761" y="7423"/>
                    <a:pt x="791" y="7643"/>
                  </a:cubicBezTo>
                  <a:cubicBezTo>
                    <a:pt x="805" y="7848"/>
                    <a:pt x="820" y="7950"/>
                    <a:pt x="820" y="7950"/>
                  </a:cubicBezTo>
                  <a:cubicBezTo>
                    <a:pt x="835" y="7950"/>
                    <a:pt x="835" y="7848"/>
                    <a:pt x="835" y="7643"/>
                  </a:cubicBezTo>
                  <a:cubicBezTo>
                    <a:pt x="820" y="7438"/>
                    <a:pt x="805" y="7145"/>
                    <a:pt x="791" y="6779"/>
                  </a:cubicBezTo>
                  <a:cubicBezTo>
                    <a:pt x="747" y="6047"/>
                    <a:pt x="659" y="5051"/>
                    <a:pt x="542" y="3953"/>
                  </a:cubicBezTo>
                  <a:cubicBezTo>
                    <a:pt x="439" y="2855"/>
                    <a:pt x="308" y="1875"/>
                    <a:pt x="205" y="1157"/>
                  </a:cubicBezTo>
                  <a:cubicBezTo>
                    <a:pt x="147" y="821"/>
                    <a:pt x="103" y="528"/>
                    <a:pt x="73" y="323"/>
                  </a:cubicBezTo>
                  <a:cubicBezTo>
                    <a:pt x="59" y="118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297;p48"/>
            <p:cNvSpPr/>
            <p:nvPr/>
          </p:nvSpPr>
          <p:spPr>
            <a:xfrm flipH="1">
              <a:off x="5865701" y="1543302"/>
              <a:ext cx="84304" cy="431532"/>
            </a:xfrm>
            <a:custGeom>
              <a:avLst/>
              <a:gdLst/>
              <a:ahLst/>
              <a:cxnLst/>
              <a:rect l="l" t="t" r="r" b="b"/>
              <a:pathLst>
                <a:path w="1187" h="6076" extrusionOk="0">
                  <a:moveTo>
                    <a:pt x="0" y="0"/>
                  </a:moveTo>
                  <a:lnTo>
                    <a:pt x="0" y="6076"/>
                  </a:lnTo>
                  <a:cubicBezTo>
                    <a:pt x="0" y="6076"/>
                    <a:pt x="1186" y="2518"/>
                    <a:pt x="923" y="1874"/>
                  </a:cubicBezTo>
                  <a:cubicBezTo>
                    <a:pt x="689" y="124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298;p48"/>
            <p:cNvSpPr/>
            <p:nvPr/>
          </p:nvSpPr>
          <p:spPr>
            <a:xfrm flipH="1">
              <a:off x="5996735" y="1560986"/>
              <a:ext cx="272442" cy="431532"/>
            </a:xfrm>
            <a:custGeom>
              <a:avLst/>
              <a:gdLst/>
              <a:ahLst/>
              <a:cxnLst/>
              <a:rect l="l" t="t" r="r" b="b"/>
              <a:pathLst>
                <a:path w="3836" h="6076" extrusionOk="0">
                  <a:moveTo>
                    <a:pt x="688" y="0"/>
                  </a:moveTo>
                  <a:cubicBezTo>
                    <a:pt x="542" y="30"/>
                    <a:pt x="0" y="2167"/>
                    <a:pt x="556" y="2811"/>
                  </a:cubicBezTo>
                  <a:cubicBezTo>
                    <a:pt x="1171" y="3528"/>
                    <a:pt x="3836" y="6076"/>
                    <a:pt x="3836" y="6076"/>
                  </a:cubicBezTo>
                  <a:lnTo>
                    <a:pt x="68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299;p48"/>
            <p:cNvSpPr/>
            <p:nvPr/>
          </p:nvSpPr>
          <p:spPr>
            <a:xfrm flipH="1">
              <a:off x="6130825" y="2746126"/>
              <a:ext cx="175780" cy="125994"/>
            </a:xfrm>
            <a:custGeom>
              <a:avLst/>
              <a:gdLst/>
              <a:ahLst/>
              <a:cxnLst/>
              <a:rect l="l" t="t" r="r" b="b"/>
              <a:pathLst>
                <a:path w="2475" h="1774" extrusionOk="0">
                  <a:moveTo>
                    <a:pt x="2455" y="0"/>
                  </a:moveTo>
                  <a:cubicBezTo>
                    <a:pt x="2404" y="0"/>
                    <a:pt x="2040" y="576"/>
                    <a:pt x="1376" y="1056"/>
                  </a:cubicBezTo>
                  <a:cubicBezTo>
                    <a:pt x="674" y="1569"/>
                    <a:pt x="0" y="1730"/>
                    <a:pt x="15" y="1774"/>
                  </a:cubicBezTo>
                  <a:cubicBezTo>
                    <a:pt x="15" y="1774"/>
                    <a:pt x="205" y="1759"/>
                    <a:pt x="454" y="1657"/>
                  </a:cubicBezTo>
                  <a:cubicBezTo>
                    <a:pt x="732" y="1569"/>
                    <a:pt x="1083" y="1408"/>
                    <a:pt x="1420" y="1144"/>
                  </a:cubicBezTo>
                  <a:cubicBezTo>
                    <a:pt x="1772" y="895"/>
                    <a:pt x="2050" y="602"/>
                    <a:pt x="2211" y="383"/>
                  </a:cubicBezTo>
                  <a:cubicBezTo>
                    <a:pt x="2386" y="163"/>
                    <a:pt x="2474" y="2"/>
                    <a:pt x="2460" y="2"/>
                  </a:cubicBezTo>
                  <a:cubicBezTo>
                    <a:pt x="2459" y="1"/>
                    <a:pt x="2457" y="0"/>
                    <a:pt x="245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300;p48"/>
            <p:cNvSpPr/>
            <p:nvPr/>
          </p:nvSpPr>
          <p:spPr>
            <a:xfrm flipH="1">
              <a:off x="5465417" y="2832560"/>
              <a:ext cx="754897" cy="1900700"/>
            </a:xfrm>
            <a:custGeom>
              <a:avLst/>
              <a:gdLst/>
              <a:ahLst/>
              <a:cxnLst/>
              <a:rect l="l" t="t" r="r" b="b"/>
              <a:pathLst>
                <a:path w="10629" h="26762" extrusionOk="0">
                  <a:moveTo>
                    <a:pt x="0" y="0"/>
                  </a:moveTo>
                  <a:lnTo>
                    <a:pt x="0" y="74"/>
                  </a:lnTo>
                  <a:cubicBezTo>
                    <a:pt x="15" y="132"/>
                    <a:pt x="15" y="205"/>
                    <a:pt x="30" y="293"/>
                  </a:cubicBezTo>
                  <a:cubicBezTo>
                    <a:pt x="73" y="498"/>
                    <a:pt x="103" y="776"/>
                    <a:pt x="161" y="1142"/>
                  </a:cubicBezTo>
                  <a:cubicBezTo>
                    <a:pt x="176" y="1318"/>
                    <a:pt x="220" y="1523"/>
                    <a:pt x="249" y="1742"/>
                  </a:cubicBezTo>
                  <a:cubicBezTo>
                    <a:pt x="293" y="1962"/>
                    <a:pt x="337" y="2196"/>
                    <a:pt x="395" y="2460"/>
                  </a:cubicBezTo>
                  <a:cubicBezTo>
                    <a:pt x="483" y="2958"/>
                    <a:pt x="600" y="3543"/>
                    <a:pt x="761" y="4173"/>
                  </a:cubicBezTo>
                  <a:cubicBezTo>
                    <a:pt x="835" y="4509"/>
                    <a:pt x="908" y="4831"/>
                    <a:pt x="996" y="5183"/>
                  </a:cubicBezTo>
                  <a:cubicBezTo>
                    <a:pt x="1098" y="5534"/>
                    <a:pt x="1186" y="5900"/>
                    <a:pt x="1289" y="6266"/>
                  </a:cubicBezTo>
                  <a:cubicBezTo>
                    <a:pt x="1493" y="7013"/>
                    <a:pt x="1757" y="7803"/>
                    <a:pt x="2006" y="8623"/>
                  </a:cubicBezTo>
                  <a:cubicBezTo>
                    <a:pt x="2562" y="10277"/>
                    <a:pt x="3221" y="12049"/>
                    <a:pt x="3997" y="13893"/>
                  </a:cubicBezTo>
                  <a:cubicBezTo>
                    <a:pt x="4787" y="15723"/>
                    <a:pt x="5607" y="17451"/>
                    <a:pt x="6383" y="19002"/>
                  </a:cubicBezTo>
                  <a:cubicBezTo>
                    <a:pt x="7144" y="20554"/>
                    <a:pt x="7876" y="21930"/>
                    <a:pt x="8520" y="23087"/>
                  </a:cubicBezTo>
                  <a:cubicBezTo>
                    <a:pt x="9150" y="24229"/>
                    <a:pt x="9677" y="25151"/>
                    <a:pt x="10043" y="25795"/>
                  </a:cubicBezTo>
                  <a:cubicBezTo>
                    <a:pt x="10219" y="26103"/>
                    <a:pt x="10365" y="26351"/>
                    <a:pt x="10467" y="26527"/>
                  </a:cubicBezTo>
                  <a:cubicBezTo>
                    <a:pt x="10497" y="26600"/>
                    <a:pt x="10541" y="26644"/>
                    <a:pt x="10570" y="26703"/>
                  </a:cubicBezTo>
                  <a:cubicBezTo>
                    <a:pt x="10585" y="26747"/>
                    <a:pt x="10614" y="26761"/>
                    <a:pt x="10614" y="26761"/>
                  </a:cubicBezTo>
                  <a:cubicBezTo>
                    <a:pt x="10614" y="26761"/>
                    <a:pt x="10585" y="26747"/>
                    <a:pt x="10628" y="26688"/>
                  </a:cubicBezTo>
                  <a:cubicBezTo>
                    <a:pt x="10585" y="26630"/>
                    <a:pt x="10555" y="26556"/>
                    <a:pt x="10511" y="26483"/>
                  </a:cubicBezTo>
                  <a:cubicBezTo>
                    <a:pt x="10424" y="26322"/>
                    <a:pt x="10292" y="26059"/>
                    <a:pt x="10116" y="25751"/>
                  </a:cubicBezTo>
                  <a:cubicBezTo>
                    <a:pt x="9765" y="25107"/>
                    <a:pt x="9252" y="24185"/>
                    <a:pt x="8638" y="23028"/>
                  </a:cubicBezTo>
                  <a:cubicBezTo>
                    <a:pt x="8008" y="21872"/>
                    <a:pt x="7276" y="20496"/>
                    <a:pt x="6515" y="18944"/>
                  </a:cubicBezTo>
                  <a:cubicBezTo>
                    <a:pt x="5739" y="17392"/>
                    <a:pt x="4919" y="15665"/>
                    <a:pt x="4129" y="13835"/>
                  </a:cubicBezTo>
                  <a:cubicBezTo>
                    <a:pt x="3338" y="11990"/>
                    <a:pt x="2665" y="10219"/>
                    <a:pt x="2123" y="8564"/>
                  </a:cubicBezTo>
                  <a:cubicBezTo>
                    <a:pt x="1845" y="7745"/>
                    <a:pt x="1581" y="6983"/>
                    <a:pt x="1391" y="6222"/>
                  </a:cubicBezTo>
                  <a:cubicBezTo>
                    <a:pt x="1289" y="5842"/>
                    <a:pt x="1186" y="5490"/>
                    <a:pt x="1098" y="5153"/>
                  </a:cubicBezTo>
                  <a:cubicBezTo>
                    <a:pt x="996" y="4817"/>
                    <a:pt x="908" y="4465"/>
                    <a:pt x="835" y="4158"/>
                  </a:cubicBezTo>
                  <a:cubicBezTo>
                    <a:pt x="674" y="3543"/>
                    <a:pt x="557" y="2958"/>
                    <a:pt x="454" y="2445"/>
                  </a:cubicBezTo>
                  <a:cubicBezTo>
                    <a:pt x="395" y="2182"/>
                    <a:pt x="337" y="1947"/>
                    <a:pt x="308" y="1728"/>
                  </a:cubicBezTo>
                  <a:cubicBezTo>
                    <a:pt x="264" y="1508"/>
                    <a:pt x="234" y="1303"/>
                    <a:pt x="191" y="1128"/>
                  </a:cubicBezTo>
                  <a:cubicBezTo>
                    <a:pt x="147" y="776"/>
                    <a:pt x="88" y="498"/>
                    <a:pt x="44" y="293"/>
                  </a:cubicBezTo>
                  <a:cubicBezTo>
                    <a:pt x="30" y="205"/>
                    <a:pt x="30" y="132"/>
                    <a:pt x="15" y="74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301;p48"/>
            <p:cNvSpPr/>
            <p:nvPr/>
          </p:nvSpPr>
          <p:spPr>
            <a:xfrm flipH="1">
              <a:off x="6258733" y="1720075"/>
              <a:ext cx="502270" cy="1441115"/>
            </a:xfrm>
            <a:custGeom>
              <a:avLst/>
              <a:gdLst/>
              <a:ahLst/>
              <a:cxnLst/>
              <a:rect l="l" t="t" r="r" b="b"/>
              <a:pathLst>
                <a:path w="7072" h="20291" extrusionOk="0">
                  <a:moveTo>
                    <a:pt x="3953" y="0"/>
                  </a:moveTo>
                  <a:cubicBezTo>
                    <a:pt x="3953" y="0"/>
                    <a:pt x="1948" y="5768"/>
                    <a:pt x="1172" y="9150"/>
                  </a:cubicBezTo>
                  <a:cubicBezTo>
                    <a:pt x="264" y="13117"/>
                    <a:pt x="1" y="18519"/>
                    <a:pt x="1" y="18519"/>
                  </a:cubicBezTo>
                  <a:lnTo>
                    <a:pt x="3046" y="20290"/>
                  </a:lnTo>
                  <a:cubicBezTo>
                    <a:pt x="3046" y="20290"/>
                    <a:pt x="4393" y="11638"/>
                    <a:pt x="4715" y="10453"/>
                  </a:cubicBezTo>
                  <a:cubicBezTo>
                    <a:pt x="4978" y="9486"/>
                    <a:pt x="5783" y="6807"/>
                    <a:pt x="6471" y="4538"/>
                  </a:cubicBezTo>
                  <a:cubicBezTo>
                    <a:pt x="7072" y="2591"/>
                    <a:pt x="5930" y="512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302;p48"/>
            <p:cNvSpPr/>
            <p:nvPr/>
          </p:nvSpPr>
          <p:spPr>
            <a:xfrm flipH="1">
              <a:off x="6305619" y="1714109"/>
              <a:ext cx="183096" cy="705749"/>
            </a:xfrm>
            <a:custGeom>
              <a:avLst/>
              <a:gdLst/>
              <a:ahLst/>
              <a:cxnLst/>
              <a:rect l="l" t="t" r="r" b="b"/>
              <a:pathLst>
                <a:path w="2578" h="9937" extrusionOk="0">
                  <a:moveTo>
                    <a:pt x="651" y="0"/>
                  </a:moveTo>
                  <a:cubicBezTo>
                    <a:pt x="574" y="0"/>
                    <a:pt x="503" y="5"/>
                    <a:pt x="440" y="11"/>
                  </a:cubicBezTo>
                  <a:cubicBezTo>
                    <a:pt x="147" y="55"/>
                    <a:pt x="1" y="143"/>
                    <a:pt x="1" y="143"/>
                  </a:cubicBezTo>
                  <a:cubicBezTo>
                    <a:pt x="2" y="144"/>
                    <a:pt x="4" y="145"/>
                    <a:pt x="8" y="145"/>
                  </a:cubicBezTo>
                  <a:cubicBezTo>
                    <a:pt x="43" y="145"/>
                    <a:pt x="188" y="81"/>
                    <a:pt x="455" y="55"/>
                  </a:cubicBezTo>
                  <a:cubicBezTo>
                    <a:pt x="492" y="53"/>
                    <a:pt x="532" y="52"/>
                    <a:pt x="574" y="52"/>
                  </a:cubicBezTo>
                  <a:cubicBezTo>
                    <a:pt x="860" y="52"/>
                    <a:pt x="1245" y="105"/>
                    <a:pt x="1640" y="348"/>
                  </a:cubicBezTo>
                  <a:cubicBezTo>
                    <a:pt x="1860" y="479"/>
                    <a:pt x="2080" y="670"/>
                    <a:pt x="2241" y="933"/>
                  </a:cubicBezTo>
                  <a:cubicBezTo>
                    <a:pt x="2416" y="1182"/>
                    <a:pt x="2504" y="1519"/>
                    <a:pt x="2504" y="1870"/>
                  </a:cubicBezTo>
                  <a:cubicBezTo>
                    <a:pt x="2519" y="2207"/>
                    <a:pt x="2446" y="2558"/>
                    <a:pt x="2372" y="2939"/>
                  </a:cubicBezTo>
                  <a:cubicBezTo>
                    <a:pt x="2299" y="3334"/>
                    <a:pt x="2226" y="3715"/>
                    <a:pt x="2153" y="4110"/>
                  </a:cubicBezTo>
                  <a:cubicBezTo>
                    <a:pt x="1845" y="5706"/>
                    <a:pt x="1567" y="7155"/>
                    <a:pt x="1362" y="8209"/>
                  </a:cubicBezTo>
                  <a:cubicBezTo>
                    <a:pt x="1274" y="8721"/>
                    <a:pt x="1201" y="9146"/>
                    <a:pt x="1143" y="9453"/>
                  </a:cubicBezTo>
                  <a:cubicBezTo>
                    <a:pt x="1133" y="9548"/>
                    <a:pt x="1124" y="9631"/>
                    <a:pt x="1114" y="9701"/>
                  </a:cubicBezTo>
                  <a:lnTo>
                    <a:pt x="1114" y="9701"/>
                  </a:lnTo>
                  <a:cubicBezTo>
                    <a:pt x="1126" y="9630"/>
                    <a:pt x="1142" y="9542"/>
                    <a:pt x="1172" y="9453"/>
                  </a:cubicBezTo>
                  <a:cubicBezTo>
                    <a:pt x="1216" y="9146"/>
                    <a:pt x="1318" y="8721"/>
                    <a:pt x="1421" y="8209"/>
                  </a:cubicBezTo>
                  <a:cubicBezTo>
                    <a:pt x="1626" y="7170"/>
                    <a:pt x="1919" y="5720"/>
                    <a:pt x="2226" y="4125"/>
                  </a:cubicBezTo>
                  <a:cubicBezTo>
                    <a:pt x="2299" y="3729"/>
                    <a:pt x="2372" y="3349"/>
                    <a:pt x="2446" y="2953"/>
                  </a:cubicBezTo>
                  <a:cubicBezTo>
                    <a:pt x="2519" y="2573"/>
                    <a:pt x="2577" y="2207"/>
                    <a:pt x="2577" y="1841"/>
                  </a:cubicBezTo>
                  <a:cubicBezTo>
                    <a:pt x="2577" y="1489"/>
                    <a:pt x="2489" y="1153"/>
                    <a:pt x="2299" y="875"/>
                  </a:cubicBezTo>
                  <a:cubicBezTo>
                    <a:pt x="2123" y="626"/>
                    <a:pt x="1904" y="421"/>
                    <a:pt x="1655" y="274"/>
                  </a:cubicBezTo>
                  <a:cubicBezTo>
                    <a:pt x="1288" y="56"/>
                    <a:pt x="930" y="0"/>
                    <a:pt x="651" y="0"/>
                  </a:cubicBezTo>
                  <a:close/>
                  <a:moveTo>
                    <a:pt x="1114" y="9701"/>
                  </a:moveTo>
                  <a:cubicBezTo>
                    <a:pt x="1108" y="9736"/>
                    <a:pt x="1104" y="9766"/>
                    <a:pt x="1099" y="9790"/>
                  </a:cubicBezTo>
                  <a:cubicBezTo>
                    <a:pt x="1099" y="9795"/>
                    <a:pt x="1099" y="9800"/>
                    <a:pt x="1099" y="9805"/>
                  </a:cubicBezTo>
                  <a:lnTo>
                    <a:pt x="1099" y="9805"/>
                  </a:lnTo>
                  <a:cubicBezTo>
                    <a:pt x="1099" y="9805"/>
                    <a:pt x="1099" y="9805"/>
                    <a:pt x="1099" y="9805"/>
                  </a:cubicBezTo>
                  <a:cubicBezTo>
                    <a:pt x="1104" y="9774"/>
                    <a:pt x="1109" y="9739"/>
                    <a:pt x="1114" y="9701"/>
                  </a:cubicBezTo>
                  <a:close/>
                  <a:moveTo>
                    <a:pt x="1099" y="9805"/>
                  </a:moveTo>
                  <a:lnTo>
                    <a:pt x="1099" y="9805"/>
                  </a:lnTo>
                  <a:cubicBezTo>
                    <a:pt x="1069" y="9893"/>
                    <a:pt x="1069" y="9936"/>
                    <a:pt x="1069" y="9936"/>
                  </a:cubicBezTo>
                  <a:cubicBezTo>
                    <a:pt x="1069" y="9936"/>
                    <a:pt x="1096" y="9897"/>
                    <a:pt x="1099" y="9805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303;p48"/>
            <p:cNvSpPr/>
            <p:nvPr/>
          </p:nvSpPr>
          <p:spPr>
            <a:xfrm flipH="1">
              <a:off x="6129831" y="2465875"/>
              <a:ext cx="202769" cy="7457"/>
            </a:xfrm>
            <a:custGeom>
              <a:avLst/>
              <a:gdLst/>
              <a:ahLst/>
              <a:cxnLst/>
              <a:rect l="l" t="t" r="r" b="b"/>
              <a:pathLst>
                <a:path w="2855" h="105" extrusionOk="0">
                  <a:moveTo>
                    <a:pt x="2295" y="1"/>
                  </a:moveTo>
                  <a:cubicBezTo>
                    <a:pt x="2055" y="1"/>
                    <a:pt x="1756" y="4"/>
                    <a:pt x="1435" y="10"/>
                  </a:cubicBezTo>
                  <a:cubicBezTo>
                    <a:pt x="644" y="25"/>
                    <a:pt x="0" y="40"/>
                    <a:pt x="0" y="83"/>
                  </a:cubicBezTo>
                  <a:cubicBezTo>
                    <a:pt x="0" y="94"/>
                    <a:pt x="322" y="104"/>
                    <a:pt x="790" y="104"/>
                  </a:cubicBezTo>
                  <a:cubicBezTo>
                    <a:pt x="984" y="104"/>
                    <a:pt x="1203" y="102"/>
                    <a:pt x="1435" y="98"/>
                  </a:cubicBezTo>
                  <a:cubicBezTo>
                    <a:pt x="2211" y="83"/>
                    <a:pt x="2855" y="69"/>
                    <a:pt x="2855" y="25"/>
                  </a:cubicBezTo>
                  <a:cubicBezTo>
                    <a:pt x="2855" y="8"/>
                    <a:pt x="2634" y="1"/>
                    <a:pt x="229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304;p48"/>
            <p:cNvSpPr/>
            <p:nvPr/>
          </p:nvSpPr>
          <p:spPr>
            <a:xfrm flipH="1">
              <a:off x="6015413" y="1069941"/>
              <a:ext cx="328620" cy="182527"/>
            </a:xfrm>
            <a:custGeom>
              <a:avLst/>
              <a:gdLst/>
              <a:ahLst/>
              <a:cxnLst/>
              <a:rect l="l" t="t" r="r" b="b"/>
              <a:pathLst>
                <a:path w="4627" h="2570" extrusionOk="0">
                  <a:moveTo>
                    <a:pt x="1851" y="0"/>
                  </a:moveTo>
                  <a:cubicBezTo>
                    <a:pt x="1795" y="0"/>
                    <a:pt x="1739" y="2"/>
                    <a:pt x="1684" y="4"/>
                  </a:cubicBezTo>
                  <a:cubicBezTo>
                    <a:pt x="1083" y="48"/>
                    <a:pt x="469" y="268"/>
                    <a:pt x="0" y="634"/>
                  </a:cubicBezTo>
                  <a:lnTo>
                    <a:pt x="59" y="692"/>
                  </a:lnTo>
                  <a:cubicBezTo>
                    <a:pt x="937" y="1717"/>
                    <a:pt x="2181" y="2391"/>
                    <a:pt x="3514" y="2552"/>
                  </a:cubicBezTo>
                  <a:cubicBezTo>
                    <a:pt x="3623" y="2559"/>
                    <a:pt x="3733" y="2570"/>
                    <a:pt x="3838" y="2570"/>
                  </a:cubicBezTo>
                  <a:cubicBezTo>
                    <a:pt x="3942" y="2570"/>
                    <a:pt x="4041" y="2559"/>
                    <a:pt x="4128" y="2522"/>
                  </a:cubicBezTo>
                  <a:cubicBezTo>
                    <a:pt x="4451" y="2391"/>
                    <a:pt x="4626" y="2083"/>
                    <a:pt x="4626" y="1746"/>
                  </a:cubicBezTo>
                  <a:cubicBezTo>
                    <a:pt x="4626" y="1424"/>
                    <a:pt x="4480" y="1102"/>
                    <a:pt x="4260" y="868"/>
                  </a:cubicBezTo>
                  <a:cubicBezTo>
                    <a:pt x="4041" y="634"/>
                    <a:pt x="3748" y="473"/>
                    <a:pt x="3455" y="341"/>
                  </a:cubicBezTo>
                  <a:cubicBezTo>
                    <a:pt x="2963" y="129"/>
                    <a:pt x="2400" y="0"/>
                    <a:pt x="1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305;p48"/>
            <p:cNvSpPr/>
            <p:nvPr/>
          </p:nvSpPr>
          <p:spPr>
            <a:xfrm flipH="1">
              <a:off x="4940355" y="1858212"/>
              <a:ext cx="278692" cy="350353"/>
            </a:xfrm>
            <a:custGeom>
              <a:avLst/>
              <a:gdLst/>
              <a:ahLst/>
              <a:cxnLst/>
              <a:rect l="l" t="t" r="r" b="b"/>
              <a:pathLst>
                <a:path w="3924" h="4933" extrusionOk="0">
                  <a:moveTo>
                    <a:pt x="1484" y="1"/>
                  </a:moveTo>
                  <a:cubicBezTo>
                    <a:pt x="1264" y="1"/>
                    <a:pt x="0" y="1861"/>
                    <a:pt x="0" y="1861"/>
                  </a:cubicBezTo>
                  <a:cubicBezTo>
                    <a:pt x="0" y="1861"/>
                    <a:pt x="710" y="4933"/>
                    <a:pt x="1286" y="4933"/>
                  </a:cubicBezTo>
                  <a:cubicBezTo>
                    <a:pt x="1306" y="4933"/>
                    <a:pt x="1327" y="4929"/>
                    <a:pt x="1347" y="4921"/>
                  </a:cubicBezTo>
                  <a:cubicBezTo>
                    <a:pt x="1347" y="4921"/>
                    <a:pt x="3499" y="3647"/>
                    <a:pt x="3631" y="3384"/>
                  </a:cubicBezTo>
                  <a:cubicBezTo>
                    <a:pt x="3665" y="3301"/>
                    <a:pt x="3562" y="3273"/>
                    <a:pt x="3411" y="3273"/>
                  </a:cubicBezTo>
                  <a:cubicBezTo>
                    <a:pt x="3107" y="3273"/>
                    <a:pt x="2606" y="3384"/>
                    <a:pt x="2606" y="3384"/>
                  </a:cubicBezTo>
                  <a:cubicBezTo>
                    <a:pt x="2606" y="3384"/>
                    <a:pt x="3704" y="2959"/>
                    <a:pt x="3821" y="2710"/>
                  </a:cubicBezTo>
                  <a:cubicBezTo>
                    <a:pt x="3865" y="2618"/>
                    <a:pt x="3710" y="2587"/>
                    <a:pt x="3485" y="2587"/>
                  </a:cubicBezTo>
                  <a:cubicBezTo>
                    <a:pt x="3034" y="2587"/>
                    <a:pt x="2298" y="2710"/>
                    <a:pt x="2298" y="2710"/>
                  </a:cubicBezTo>
                  <a:cubicBezTo>
                    <a:pt x="2298" y="2710"/>
                    <a:pt x="3923" y="2344"/>
                    <a:pt x="3850" y="1993"/>
                  </a:cubicBezTo>
                  <a:cubicBezTo>
                    <a:pt x="3822" y="1857"/>
                    <a:pt x="3530" y="1815"/>
                    <a:pt x="3184" y="1815"/>
                  </a:cubicBezTo>
                  <a:cubicBezTo>
                    <a:pt x="2635" y="1815"/>
                    <a:pt x="1947" y="1920"/>
                    <a:pt x="1947" y="1920"/>
                  </a:cubicBezTo>
                  <a:cubicBezTo>
                    <a:pt x="1947" y="1920"/>
                    <a:pt x="3806" y="1481"/>
                    <a:pt x="3792" y="1085"/>
                  </a:cubicBezTo>
                  <a:cubicBezTo>
                    <a:pt x="3792" y="981"/>
                    <a:pt x="3631" y="942"/>
                    <a:pt x="3392" y="942"/>
                  </a:cubicBezTo>
                  <a:cubicBezTo>
                    <a:pt x="2692" y="942"/>
                    <a:pt x="1318" y="1276"/>
                    <a:pt x="1318" y="1276"/>
                  </a:cubicBezTo>
                  <a:cubicBezTo>
                    <a:pt x="1786" y="676"/>
                    <a:pt x="1669" y="61"/>
                    <a:pt x="1493" y="2"/>
                  </a:cubicBezTo>
                  <a:cubicBezTo>
                    <a:pt x="1490" y="1"/>
                    <a:pt x="1487" y="1"/>
                    <a:pt x="1484" y="1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306;p48"/>
            <p:cNvSpPr/>
            <p:nvPr/>
          </p:nvSpPr>
          <p:spPr>
            <a:xfrm flipH="1">
              <a:off x="4975725" y="1579665"/>
              <a:ext cx="194459" cy="373365"/>
            </a:xfrm>
            <a:custGeom>
              <a:avLst/>
              <a:gdLst/>
              <a:ahLst/>
              <a:cxnLst/>
              <a:rect l="l" t="t" r="r" b="b"/>
              <a:pathLst>
                <a:path w="2738" h="5257" extrusionOk="0">
                  <a:moveTo>
                    <a:pt x="2211" y="1"/>
                  </a:moveTo>
                  <a:lnTo>
                    <a:pt x="2211" y="1"/>
                  </a:lnTo>
                  <a:cubicBezTo>
                    <a:pt x="1493" y="59"/>
                    <a:pt x="922" y="367"/>
                    <a:pt x="674" y="703"/>
                  </a:cubicBezTo>
                  <a:cubicBezTo>
                    <a:pt x="410" y="1026"/>
                    <a:pt x="161" y="1435"/>
                    <a:pt x="293" y="1831"/>
                  </a:cubicBezTo>
                  <a:cubicBezTo>
                    <a:pt x="439" y="2211"/>
                    <a:pt x="908" y="2460"/>
                    <a:pt x="952" y="2855"/>
                  </a:cubicBezTo>
                  <a:cubicBezTo>
                    <a:pt x="981" y="3324"/>
                    <a:pt x="483" y="3587"/>
                    <a:pt x="249" y="3953"/>
                  </a:cubicBezTo>
                  <a:cubicBezTo>
                    <a:pt x="0" y="4363"/>
                    <a:pt x="44" y="4934"/>
                    <a:pt x="381" y="5256"/>
                  </a:cubicBezTo>
                  <a:lnTo>
                    <a:pt x="2738" y="5256"/>
                  </a:lnTo>
                  <a:cubicBezTo>
                    <a:pt x="2533" y="5154"/>
                    <a:pt x="1991" y="4788"/>
                    <a:pt x="1815" y="4598"/>
                  </a:cubicBezTo>
                  <a:cubicBezTo>
                    <a:pt x="1654" y="4422"/>
                    <a:pt x="1567" y="4144"/>
                    <a:pt x="1654" y="3924"/>
                  </a:cubicBezTo>
                  <a:cubicBezTo>
                    <a:pt x="1742" y="3705"/>
                    <a:pt x="1991" y="3558"/>
                    <a:pt x="2167" y="3382"/>
                  </a:cubicBezTo>
                  <a:cubicBezTo>
                    <a:pt x="2621" y="2958"/>
                    <a:pt x="2679" y="2109"/>
                    <a:pt x="2196" y="1728"/>
                  </a:cubicBezTo>
                  <a:cubicBezTo>
                    <a:pt x="2006" y="1553"/>
                    <a:pt x="1757" y="1479"/>
                    <a:pt x="1567" y="1333"/>
                  </a:cubicBezTo>
                  <a:cubicBezTo>
                    <a:pt x="1069" y="952"/>
                    <a:pt x="1508" y="264"/>
                    <a:pt x="2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307;p48"/>
            <p:cNvSpPr/>
            <p:nvPr/>
          </p:nvSpPr>
          <p:spPr>
            <a:xfrm flipH="1">
              <a:off x="4962231" y="1942515"/>
              <a:ext cx="199644" cy="233024"/>
            </a:xfrm>
            <a:custGeom>
              <a:avLst/>
              <a:gdLst/>
              <a:ahLst/>
              <a:cxnLst/>
              <a:rect l="l" t="t" r="r" b="b"/>
              <a:pathLst>
                <a:path w="2811" h="3281" extrusionOk="0">
                  <a:moveTo>
                    <a:pt x="0" y="1"/>
                  </a:moveTo>
                  <a:lnTo>
                    <a:pt x="498" y="3280"/>
                  </a:lnTo>
                  <a:lnTo>
                    <a:pt x="2343" y="3280"/>
                  </a:lnTo>
                  <a:cubicBezTo>
                    <a:pt x="2225" y="3280"/>
                    <a:pt x="2811" y="1"/>
                    <a:pt x="2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308;p48"/>
            <p:cNvSpPr/>
            <p:nvPr/>
          </p:nvSpPr>
          <p:spPr>
            <a:xfrm rot="-2004018">
              <a:off x="5670007" y="762306"/>
              <a:ext cx="66833" cy="167944"/>
            </a:xfrm>
            <a:custGeom>
              <a:avLst/>
              <a:gdLst/>
              <a:ahLst/>
              <a:cxnLst/>
              <a:rect l="l" t="t" r="r" b="b"/>
              <a:pathLst>
                <a:path w="542" h="1362" extrusionOk="0">
                  <a:moveTo>
                    <a:pt x="0" y="1"/>
                  </a:moveTo>
                  <a:cubicBezTo>
                    <a:pt x="15" y="469"/>
                    <a:pt x="30" y="923"/>
                    <a:pt x="44" y="1362"/>
                  </a:cubicBezTo>
                  <a:cubicBezTo>
                    <a:pt x="205" y="1318"/>
                    <a:pt x="381" y="1289"/>
                    <a:pt x="542" y="1289"/>
                  </a:cubicBezTo>
                  <a:cubicBezTo>
                    <a:pt x="527" y="835"/>
                    <a:pt x="498" y="484"/>
                    <a:pt x="469" y="30"/>
                  </a:cubicBezTo>
                  <a:cubicBezTo>
                    <a:pt x="322" y="1"/>
                    <a:pt x="132" y="1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309;p48"/>
            <p:cNvSpPr/>
            <p:nvPr/>
          </p:nvSpPr>
          <p:spPr>
            <a:xfrm rot="-2004018">
              <a:off x="5727508" y="663832"/>
              <a:ext cx="84960" cy="205923"/>
            </a:xfrm>
            <a:custGeom>
              <a:avLst/>
              <a:gdLst/>
              <a:ahLst/>
              <a:cxnLst/>
              <a:rect l="l" t="t" r="r" b="b"/>
              <a:pathLst>
                <a:path w="689" h="1670" extrusionOk="0">
                  <a:moveTo>
                    <a:pt x="0" y="0"/>
                  </a:moveTo>
                  <a:lnTo>
                    <a:pt x="0" y="1611"/>
                  </a:lnTo>
                  <a:lnTo>
                    <a:pt x="688" y="166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310;p48"/>
            <p:cNvSpPr/>
            <p:nvPr/>
          </p:nvSpPr>
          <p:spPr>
            <a:xfrm rot="-2004018">
              <a:off x="5790777" y="533046"/>
              <a:ext cx="112088" cy="270906"/>
            </a:xfrm>
            <a:custGeom>
              <a:avLst/>
              <a:gdLst/>
              <a:ahLst/>
              <a:cxnLst/>
              <a:rect l="l" t="t" r="r" b="b"/>
              <a:pathLst>
                <a:path w="909" h="2197" extrusionOk="0">
                  <a:moveTo>
                    <a:pt x="703" y="1"/>
                  </a:moveTo>
                  <a:lnTo>
                    <a:pt x="0" y="103"/>
                  </a:lnTo>
                  <a:lnTo>
                    <a:pt x="117" y="2197"/>
                  </a:lnTo>
                  <a:lnTo>
                    <a:pt x="908" y="2197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17" name="Google Shape;1313;p48"/>
          <p:cNvGrpSpPr/>
          <p:nvPr/>
        </p:nvGrpSpPr>
        <p:grpSpPr>
          <a:xfrm>
            <a:off x="8437707" y="1467898"/>
            <a:ext cx="2436727" cy="4993700"/>
            <a:chOff x="6436355" y="780398"/>
            <a:chExt cx="1827545" cy="3745275"/>
          </a:xfrm>
        </p:grpSpPr>
        <p:sp>
          <p:nvSpPr>
            <p:cNvPr id="118" name="Google Shape;1314;p48"/>
            <p:cNvSpPr/>
            <p:nvPr/>
          </p:nvSpPr>
          <p:spPr>
            <a:xfrm flipH="1">
              <a:off x="7042725" y="797754"/>
              <a:ext cx="836365" cy="758661"/>
            </a:xfrm>
            <a:custGeom>
              <a:avLst/>
              <a:gdLst/>
              <a:ahLst/>
              <a:cxnLst/>
              <a:rect l="l" t="t" r="r" b="b"/>
              <a:pathLst>
                <a:path w="11517" h="10447" extrusionOk="0">
                  <a:moveTo>
                    <a:pt x="6630" y="1"/>
                  </a:moveTo>
                  <a:cubicBezTo>
                    <a:pt x="6265" y="1"/>
                    <a:pt x="5860" y="174"/>
                    <a:pt x="5564" y="409"/>
                  </a:cubicBezTo>
                  <a:cubicBezTo>
                    <a:pt x="5081" y="789"/>
                    <a:pt x="4627" y="1316"/>
                    <a:pt x="4012" y="1433"/>
                  </a:cubicBezTo>
                  <a:cubicBezTo>
                    <a:pt x="3937" y="1444"/>
                    <a:pt x="3861" y="1448"/>
                    <a:pt x="3784" y="1448"/>
                  </a:cubicBezTo>
                  <a:cubicBezTo>
                    <a:pt x="3599" y="1448"/>
                    <a:pt x="3409" y="1426"/>
                    <a:pt x="3225" y="1426"/>
                  </a:cubicBezTo>
                  <a:cubicBezTo>
                    <a:pt x="3170" y="1426"/>
                    <a:pt x="3115" y="1428"/>
                    <a:pt x="3061" y="1433"/>
                  </a:cubicBezTo>
                  <a:cubicBezTo>
                    <a:pt x="2372" y="1448"/>
                    <a:pt x="1684" y="1829"/>
                    <a:pt x="1318" y="2414"/>
                  </a:cubicBezTo>
                  <a:cubicBezTo>
                    <a:pt x="952" y="3000"/>
                    <a:pt x="909" y="3790"/>
                    <a:pt x="1201" y="4405"/>
                  </a:cubicBezTo>
                  <a:cubicBezTo>
                    <a:pt x="425" y="4669"/>
                    <a:pt x="1" y="5635"/>
                    <a:pt x="250" y="6396"/>
                  </a:cubicBezTo>
                  <a:cubicBezTo>
                    <a:pt x="484" y="7187"/>
                    <a:pt x="1245" y="7743"/>
                    <a:pt x="2080" y="7831"/>
                  </a:cubicBezTo>
                  <a:cubicBezTo>
                    <a:pt x="2563" y="7889"/>
                    <a:pt x="3104" y="7816"/>
                    <a:pt x="3558" y="8006"/>
                  </a:cubicBezTo>
                  <a:cubicBezTo>
                    <a:pt x="4158" y="8285"/>
                    <a:pt x="4451" y="8943"/>
                    <a:pt x="4890" y="9441"/>
                  </a:cubicBezTo>
                  <a:cubicBezTo>
                    <a:pt x="5461" y="10103"/>
                    <a:pt x="6340" y="10447"/>
                    <a:pt x="7213" y="10447"/>
                  </a:cubicBezTo>
                  <a:cubicBezTo>
                    <a:pt x="7885" y="10447"/>
                    <a:pt x="8555" y="10242"/>
                    <a:pt x="9077" y="9822"/>
                  </a:cubicBezTo>
                  <a:cubicBezTo>
                    <a:pt x="9443" y="9529"/>
                    <a:pt x="9736" y="9148"/>
                    <a:pt x="9839" y="8695"/>
                  </a:cubicBezTo>
                  <a:cubicBezTo>
                    <a:pt x="9926" y="8226"/>
                    <a:pt x="9780" y="7714"/>
                    <a:pt x="9399" y="7465"/>
                  </a:cubicBezTo>
                  <a:lnTo>
                    <a:pt x="9399" y="7465"/>
                  </a:lnTo>
                  <a:cubicBezTo>
                    <a:pt x="9530" y="7504"/>
                    <a:pt x="9663" y="7522"/>
                    <a:pt x="9795" y="7522"/>
                  </a:cubicBezTo>
                  <a:cubicBezTo>
                    <a:pt x="10662" y="7522"/>
                    <a:pt x="11516" y="6743"/>
                    <a:pt x="11478" y="5854"/>
                  </a:cubicBezTo>
                  <a:cubicBezTo>
                    <a:pt x="11464" y="5254"/>
                    <a:pt x="11098" y="4698"/>
                    <a:pt x="10688" y="4244"/>
                  </a:cubicBezTo>
                  <a:cubicBezTo>
                    <a:pt x="10292" y="3790"/>
                    <a:pt x="9839" y="3366"/>
                    <a:pt x="9517" y="2839"/>
                  </a:cubicBezTo>
                  <a:cubicBezTo>
                    <a:pt x="9224" y="2297"/>
                    <a:pt x="9107" y="1609"/>
                    <a:pt x="9429" y="1097"/>
                  </a:cubicBezTo>
                  <a:lnTo>
                    <a:pt x="7277" y="277"/>
                  </a:lnTo>
                  <a:cubicBezTo>
                    <a:pt x="7111" y="81"/>
                    <a:pt x="6879" y="1"/>
                    <a:pt x="6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315;p48"/>
            <p:cNvSpPr/>
            <p:nvPr/>
          </p:nvSpPr>
          <p:spPr>
            <a:xfrm flipH="1">
              <a:off x="6436355" y="2242880"/>
              <a:ext cx="271163" cy="192298"/>
            </a:xfrm>
            <a:custGeom>
              <a:avLst/>
              <a:gdLst/>
              <a:ahLst/>
              <a:cxnLst/>
              <a:rect l="l" t="t" r="r" b="b"/>
              <a:pathLst>
                <a:path w="3734" h="2648" extrusionOk="0">
                  <a:moveTo>
                    <a:pt x="2666" y="0"/>
                  </a:moveTo>
                  <a:cubicBezTo>
                    <a:pt x="2180" y="0"/>
                    <a:pt x="1465" y="52"/>
                    <a:pt x="1465" y="52"/>
                  </a:cubicBezTo>
                  <a:cubicBezTo>
                    <a:pt x="1465" y="52"/>
                    <a:pt x="1" y="1853"/>
                    <a:pt x="367" y="2058"/>
                  </a:cubicBezTo>
                  <a:cubicBezTo>
                    <a:pt x="367" y="2058"/>
                    <a:pt x="1827" y="2647"/>
                    <a:pt x="2133" y="2647"/>
                  </a:cubicBezTo>
                  <a:cubicBezTo>
                    <a:pt x="2147" y="2647"/>
                    <a:pt x="2158" y="2646"/>
                    <a:pt x="2167" y="2644"/>
                  </a:cubicBezTo>
                  <a:cubicBezTo>
                    <a:pt x="2372" y="2600"/>
                    <a:pt x="1728" y="2087"/>
                    <a:pt x="1728" y="2087"/>
                  </a:cubicBezTo>
                  <a:lnTo>
                    <a:pt x="1728" y="2087"/>
                  </a:lnTo>
                  <a:cubicBezTo>
                    <a:pt x="1728" y="2087"/>
                    <a:pt x="2365" y="2486"/>
                    <a:pt x="2603" y="2486"/>
                  </a:cubicBezTo>
                  <a:cubicBezTo>
                    <a:pt x="2615" y="2486"/>
                    <a:pt x="2626" y="2485"/>
                    <a:pt x="2636" y="2482"/>
                  </a:cubicBezTo>
                  <a:cubicBezTo>
                    <a:pt x="2826" y="2424"/>
                    <a:pt x="1963" y="1634"/>
                    <a:pt x="1962" y="1633"/>
                  </a:cubicBezTo>
                  <a:lnTo>
                    <a:pt x="1962" y="1633"/>
                  </a:lnTo>
                  <a:cubicBezTo>
                    <a:pt x="1963" y="1634"/>
                    <a:pt x="2686" y="2217"/>
                    <a:pt x="2956" y="2217"/>
                  </a:cubicBezTo>
                  <a:cubicBezTo>
                    <a:pt x="2988" y="2217"/>
                    <a:pt x="3014" y="2209"/>
                    <a:pt x="3031" y="2190"/>
                  </a:cubicBezTo>
                  <a:cubicBezTo>
                    <a:pt x="3192" y="1999"/>
                    <a:pt x="2270" y="1121"/>
                    <a:pt x="2270" y="1121"/>
                  </a:cubicBezTo>
                  <a:lnTo>
                    <a:pt x="2270" y="1121"/>
                  </a:lnTo>
                  <a:cubicBezTo>
                    <a:pt x="2270" y="1121"/>
                    <a:pt x="3107" y="1793"/>
                    <a:pt x="3427" y="1793"/>
                  </a:cubicBezTo>
                  <a:cubicBezTo>
                    <a:pt x="3463" y="1793"/>
                    <a:pt x="3493" y="1785"/>
                    <a:pt x="3514" y="1765"/>
                  </a:cubicBezTo>
                  <a:cubicBezTo>
                    <a:pt x="3734" y="1589"/>
                    <a:pt x="2343" y="506"/>
                    <a:pt x="2343" y="506"/>
                  </a:cubicBezTo>
                  <a:cubicBezTo>
                    <a:pt x="2870" y="506"/>
                    <a:pt x="3163" y="169"/>
                    <a:pt x="3104" y="52"/>
                  </a:cubicBezTo>
                  <a:cubicBezTo>
                    <a:pt x="3094" y="13"/>
                    <a:pt x="2909" y="0"/>
                    <a:pt x="266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316;p48"/>
            <p:cNvSpPr/>
            <p:nvPr/>
          </p:nvSpPr>
          <p:spPr>
            <a:xfrm flipH="1">
              <a:off x="6529887" y="1292002"/>
              <a:ext cx="607103" cy="1115225"/>
            </a:xfrm>
            <a:custGeom>
              <a:avLst/>
              <a:gdLst/>
              <a:ahLst/>
              <a:cxnLst/>
              <a:rect l="l" t="t" r="r" b="b"/>
              <a:pathLst>
                <a:path w="8360" h="15357" extrusionOk="0">
                  <a:moveTo>
                    <a:pt x="0" y="0"/>
                  </a:moveTo>
                  <a:lnTo>
                    <a:pt x="88" y="7159"/>
                  </a:lnTo>
                  <a:cubicBezTo>
                    <a:pt x="88" y="7159"/>
                    <a:pt x="103" y="9560"/>
                    <a:pt x="395" y="10189"/>
                  </a:cubicBezTo>
                  <a:cubicBezTo>
                    <a:pt x="688" y="10833"/>
                    <a:pt x="6588" y="15357"/>
                    <a:pt x="6588" y="15357"/>
                  </a:cubicBezTo>
                  <a:lnTo>
                    <a:pt x="8359" y="13102"/>
                  </a:lnTo>
                  <a:cubicBezTo>
                    <a:pt x="8359" y="13102"/>
                    <a:pt x="3470" y="8901"/>
                    <a:pt x="2870" y="8432"/>
                  </a:cubicBezTo>
                  <a:cubicBezTo>
                    <a:pt x="2269" y="797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317;p48"/>
            <p:cNvSpPr/>
            <p:nvPr/>
          </p:nvSpPr>
          <p:spPr>
            <a:xfrm flipH="1">
              <a:off x="6932856" y="1888353"/>
              <a:ext cx="84021" cy="121348"/>
            </a:xfrm>
            <a:custGeom>
              <a:avLst/>
              <a:gdLst/>
              <a:ahLst/>
              <a:cxnLst/>
              <a:rect l="l" t="t" r="r" b="b"/>
              <a:pathLst>
                <a:path w="1157" h="1671" extrusionOk="0">
                  <a:moveTo>
                    <a:pt x="1141" y="0"/>
                  </a:moveTo>
                  <a:cubicBezTo>
                    <a:pt x="1115" y="0"/>
                    <a:pt x="814" y="346"/>
                    <a:pt x="498" y="777"/>
                  </a:cubicBezTo>
                  <a:cubicBezTo>
                    <a:pt x="191" y="1245"/>
                    <a:pt x="0" y="1655"/>
                    <a:pt x="30" y="1670"/>
                  </a:cubicBezTo>
                  <a:cubicBezTo>
                    <a:pt x="30" y="1670"/>
                    <a:pt x="30" y="1670"/>
                    <a:pt x="31" y="1670"/>
                  </a:cubicBezTo>
                  <a:cubicBezTo>
                    <a:pt x="53" y="1670"/>
                    <a:pt x="285" y="1295"/>
                    <a:pt x="601" y="850"/>
                  </a:cubicBezTo>
                  <a:cubicBezTo>
                    <a:pt x="908" y="396"/>
                    <a:pt x="1157" y="30"/>
                    <a:pt x="1142" y="1"/>
                  </a:cubicBezTo>
                  <a:cubicBezTo>
                    <a:pt x="1142" y="1"/>
                    <a:pt x="1142" y="0"/>
                    <a:pt x="114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318;p48"/>
            <p:cNvSpPr/>
            <p:nvPr/>
          </p:nvSpPr>
          <p:spPr>
            <a:xfrm flipH="1">
              <a:off x="6939174" y="1898955"/>
              <a:ext cx="30936" cy="101087"/>
            </a:xfrm>
            <a:custGeom>
              <a:avLst/>
              <a:gdLst/>
              <a:ahLst/>
              <a:cxnLst/>
              <a:rect l="l" t="t" r="r" b="b"/>
              <a:pathLst>
                <a:path w="426" h="1392" extrusionOk="0">
                  <a:moveTo>
                    <a:pt x="394" y="1"/>
                  </a:moveTo>
                  <a:cubicBezTo>
                    <a:pt x="360" y="1"/>
                    <a:pt x="218" y="289"/>
                    <a:pt x="118" y="689"/>
                  </a:cubicBezTo>
                  <a:cubicBezTo>
                    <a:pt x="30" y="1070"/>
                    <a:pt x="1" y="1392"/>
                    <a:pt x="30" y="1392"/>
                  </a:cubicBezTo>
                  <a:cubicBezTo>
                    <a:pt x="59" y="1392"/>
                    <a:pt x="132" y="1085"/>
                    <a:pt x="220" y="704"/>
                  </a:cubicBezTo>
                  <a:cubicBezTo>
                    <a:pt x="337" y="323"/>
                    <a:pt x="425" y="30"/>
                    <a:pt x="396" y="1"/>
                  </a:cubicBezTo>
                  <a:cubicBezTo>
                    <a:pt x="395" y="1"/>
                    <a:pt x="394" y="1"/>
                    <a:pt x="394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319;p48"/>
            <p:cNvSpPr/>
            <p:nvPr/>
          </p:nvSpPr>
          <p:spPr>
            <a:xfrm flipH="1">
              <a:off x="6971122" y="1275517"/>
              <a:ext cx="830337" cy="1161412"/>
            </a:xfrm>
            <a:custGeom>
              <a:avLst/>
              <a:gdLst/>
              <a:ahLst/>
              <a:cxnLst/>
              <a:rect l="l" t="t" r="r" b="b"/>
              <a:pathLst>
                <a:path w="11434" h="15993" extrusionOk="0">
                  <a:moveTo>
                    <a:pt x="6543" y="1"/>
                  </a:moveTo>
                  <a:cubicBezTo>
                    <a:pt x="4970" y="1"/>
                    <a:pt x="3042" y="152"/>
                    <a:pt x="2006" y="725"/>
                  </a:cubicBezTo>
                  <a:cubicBezTo>
                    <a:pt x="2006" y="725"/>
                    <a:pt x="308" y="1471"/>
                    <a:pt x="1" y="2482"/>
                  </a:cubicBezTo>
                  <a:lnTo>
                    <a:pt x="3324" y="9684"/>
                  </a:lnTo>
                  <a:cubicBezTo>
                    <a:pt x="2255" y="11368"/>
                    <a:pt x="1464" y="13271"/>
                    <a:pt x="820" y="15320"/>
                  </a:cubicBezTo>
                  <a:cubicBezTo>
                    <a:pt x="820" y="15320"/>
                    <a:pt x="4415" y="15993"/>
                    <a:pt x="7553" y="15993"/>
                  </a:cubicBezTo>
                  <a:cubicBezTo>
                    <a:pt x="9136" y="15993"/>
                    <a:pt x="10604" y="15821"/>
                    <a:pt x="11434" y="15306"/>
                  </a:cubicBezTo>
                  <a:lnTo>
                    <a:pt x="9487" y="9245"/>
                  </a:lnTo>
                  <a:cubicBezTo>
                    <a:pt x="10395" y="3316"/>
                    <a:pt x="10614" y="4721"/>
                    <a:pt x="9165" y="212"/>
                  </a:cubicBezTo>
                  <a:cubicBezTo>
                    <a:pt x="9150" y="139"/>
                    <a:pt x="9018" y="154"/>
                    <a:pt x="8945" y="139"/>
                  </a:cubicBezTo>
                  <a:cubicBezTo>
                    <a:pt x="8672" y="83"/>
                    <a:pt x="7704" y="1"/>
                    <a:pt x="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320;p48"/>
            <p:cNvSpPr/>
            <p:nvPr/>
          </p:nvSpPr>
          <p:spPr>
            <a:xfrm flipH="1">
              <a:off x="7274094" y="1274283"/>
              <a:ext cx="270074" cy="536589"/>
            </a:xfrm>
            <a:custGeom>
              <a:avLst/>
              <a:gdLst/>
              <a:ahLst/>
              <a:cxnLst/>
              <a:rect l="l" t="t" r="r" b="b"/>
              <a:pathLst>
                <a:path w="3719" h="7389" extrusionOk="0">
                  <a:moveTo>
                    <a:pt x="2527" y="0"/>
                  </a:moveTo>
                  <a:cubicBezTo>
                    <a:pt x="1638" y="0"/>
                    <a:pt x="494" y="43"/>
                    <a:pt x="0" y="244"/>
                  </a:cubicBezTo>
                  <a:lnTo>
                    <a:pt x="3719" y="7388"/>
                  </a:lnTo>
                  <a:lnTo>
                    <a:pt x="3719" y="24"/>
                  </a:lnTo>
                  <a:cubicBezTo>
                    <a:pt x="3719" y="24"/>
                    <a:pt x="3194" y="0"/>
                    <a:pt x="2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321;p48"/>
            <p:cNvSpPr/>
            <p:nvPr/>
          </p:nvSpPr>
          <p:spPr>
            <a:xfrm flipH="1">
              <a:off x="7021083" y="2264739"/>
              <a:ext cx="1029171" cy="2175187"/>
            </a:xfrm>
            <a:custGeom>
              <a:avLst/>
              <a:gdLst/>
              <a:ahLst/>
              <a:cxnLst/>
              <a:rect l="l" t="t" r="r" b="b"/>
              <a:pathLst>
                <a:path w="14172" h="29953" extrusionOk="0">
                  <a:moveTo>
                    <a:pt x="14172" y="0"/>
                  </a:moveTo>
                  <a:lnTo>
                    <a:pt x="9604" y="864"/>
                  </a:lnTo>
                  <a:cubicBezTo>
                    <a:pt x="7043" y="12590"/>
                    <a:pt x="1" y="27581"/>
                    <a:pt x="1" y="27581"/>
                  </a:cubicBezTo>
                  <a:lnTo>
                    <a:pt x="3895" y="29953"/>
                  </a:lnTo>
                  <a:cubicBezTo>
                    <a:pt x="12971" y="12019"/>
                    <a:pt x="14172" y="0"/>
                    <a:pt x="14172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322;p48"/>
            <p:cNvSpPr/>
            <p:nvPr/>
          </p:nvSpPr>
          <p:spPr>
            <a:xfrm flipH="1">
              <a:off x="6626613" y="2238160"/>
              <a:ext cx="1094020" cy="2254924"/>
            </a:xfrm>
            <a:custGeom>
              <a:avLst/>
              <a:gdLst/>
              <a:ahLst/>
              <a:cxnLst/>
              <a:rect l="l" t="t" r="r" b="b"/>
              <a:pathLst>
                <a:path w="15065" h="31051" extrusionOk="0">
                  <a:moveTo>
                    <a:pt x="6076" y="0"/>
                  </a:moveTo>
                  <a:lnTo>
                    <a:pt x="0" y="2050"/>
                  </a:lnTo>
                  <a:cubicBezTo>
                    <a:pt x="0" y="2050"/>
                    <a:pt x="3367" y="17699"/>
                    <a:pt x="11551" y="31051"/>
                  </a:cubicBezTo>
                  <a:lnTo>
                    <a:pt x="15064" y="29147"/>
                  </a:lnTo>
                  <a:cubicBezTo>
                    <a:pt x="15064" y="29147"/>
                    <a:pt x="5783" y="9706"/>
                    <a:pt x="607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323;p48"/>
            <p:cNvSpPr/>
            <p:nvPr/>
          </p:nvSpPr>
          <p:spPr>
            <a:xfrm flipH="1">
              <a:off x="7114621" y="817652"/>
              <a:ext cx="431653" cy="546030"/>
            </a:xfrm>
            <a:custGeom>
              <a:avLst/>
              <a:gdLst/>
              <a:ahLst/>
              <a:cxnLst/>
              <a:rect l="l" t="t" r="r" b="b"/>
              <a:pathLst>
                <a:path w="5944" h="7519" extrusionOk="0">
                  <a:moveTo>
                    <a:pt x="3086" y="1"/>
                  </a:moveTo>
                  <a:cubicBezTo>
                    <a:pt x="1665" y="1"/>
                    <a:pt x="1596" y="676"/>
                    <a:pt x="1596" y="676"/>
                  </a:cubicBezTo>
                  <a:lnTo>
                    <a:pt x="1596" y="1862"/>
                  </a:lnTo>
                  <a:cubicBezTo>
                    <a:pt x="1596" y="1862"/>
                    <a:pt x="1204" y="1594"/>
                    <a:pt x="827" y="1594"/>
                  </a:cubicBezTo>
                  <a:cubicBezTo>
                    <a:pt x="544" y="1594"/>
                    <a:pt x="270" y="1745"/>
                    <a:pt x="176" y="2272"/>
                  </a:cubicBezTo>
                  <a:cubicBezTo>
                    <a:pt x="0" y="3238"/>
                    <a:pt x="937" y="3428"/>
                    <a:pt x="937" y="3428"/>
                  </a:cubicBezTo>
                  <a:lnTo>
                    <a:pt x="717" y="6225"/>
                  </a:lnTo>
                  <a:cubicBezTo>
                    <a:pt x="673" y="6591"/>
                    <a:pt x="805" y="6957"/>
                    <a:pt x="1054" y="7205"/>
                  </a:cubicBezTo>
                  <a:cubicBezTo>
                    <a:pt x="1296" y="7436"/>
                    <a:pt x="1567" y="7519"/>
                    <a:pt x="1835" y="7519"/>
                  </a:cubicBezTo>
                  <a:cubicBezTo>
                    <a:pt x="2248" y="7519"/>
                    <a:pt x="2653" y="7321"/>
                    <a:pt x="2928" y="7162"/>
                  </a:cubicBezTo>
                  <a:cubicBezTo>
                    <a:pt x="3148" y="7015"/>
                    <a:pt x="3279" y="6796"/>
                    <a:pt x="3279" y="6532"/>
                  </a:cubicBezTo>
                  <a:lnTo>
                    <a:pt x="3279" y="5785"/>
                  </a:lnTo>
                  <a:lnTo>
                    <a:pt x="4275" y="5785"/>
                  </a:lnTo>
                  <a:cubicBezTo>
                    <a:pt x="5944" y="5712"/>
                    <a:pt x="5651" y="457"/>
                    <a:pt x="5651" y="457"/>
                  </a:cubicBezTo>
                  <a:cubicBezTo>
                    <a:pt x="5651" y="32"/>
                    <a:pt x="4772" y="32"/>
                    <a:pt x="4772" y="32"/>
                  </a:cubicBezTo>
                  <a:lnTo>
                    <a:pt x="3221" y="3"/>
                  </a:lnTo>
                  <a:cubicBezTo>
                    <a:pt x="3175" y="2"/>
                    <a:pt x="3130" y="1"/>
                    <a:pt x="3086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324;p48"/>
            <p:cNvSpPr/>
            <p:nvPr/>
          </p:nvSpPr>
          <p:spPr>
            <a:xfrm flipH="1">
              <a:off x="7203945" y="995352"/>
              <a:ext cx="23456" cy="111690"/>
            </a:xfrm>
            <a:custGeom>
              <a:avLst/>
              <a:gdLst/>
              <a:ahLst/>
              <a:cxnLst/>
              <a:rect l="l" t="t" r="r" b="b"/>
              <a:pathLst>
                <a:path w="323" h="1538" extrusionOk="0">
                  <a:moveTo>
                    <a:pt x="250" y="1"/>
                  </a:moveTo>
                  <a:cubicBezTo>
                    <a:pt x="235" y="1"/>
                    <a:pt x="220" y="381"/>
                    <a:pt x="177" y="820"/>
                  </a:cubicBezTo>
                  <a:cubicBezTo>
                    <a:pt x="177" y="1055"/>
                    <a:pt x="220" y="1289"/>
                    <a:pt x="162" y="1391"/>
                  </a:cubicBezTo>
                  <a:cubicBezTo>
                    <a:pt x="147" y="1450"/>
                    <a:pt x="89" y="1465"/>
                    <a:pt x="59" y="1479"/>
                  </a:cubicBezTo>
                  <a:cubicBezTo>
                    <a:pt x="16" y="1508"/>
                    <a:pt x="1" y="1508"/>
                    <a:pt x="1" y="1508"/>
                  </a:cubicBezTo>
                  <a:cubicBezTo>
                    <a:pt x="1" y="1523"/>
                    <a:pt x="16" y="1538"/>
                    <a:pt x="74" y="1538"/>
                  </a:cubicBezTo>
                  <a:cubicBezTo>
                    <a:pt x="133" y="1538"/>
                    <a:pt x="206" y="1523"/>
                    <a:pt x="250" y="1450"/>
                  </a:cubicBezTo>
                  <a:cubicBezTo>
                    <a:pt x="308" y="1377"/>
                    <a:pt x="323" y="1289"/>
                    <a:pt x="323" y="1172"/>
                  </a:cubicBezTo>
                  <a:lnTo>
                    <a:pt x="323" y="850"/>
                  </a:lnTo>
                  <a:cubicBezTo>
                    <a:pt x="308" y="396"/>
                    <a:pt x="294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325;p48"/>
            <p:cNvSpPr/>
            <p:nvPr/>
          </p:nvSpPr>
          <p:spPr>
            <a:xfrm flipH="1">
              <a:off x="7285788" y="999636"/>
              <a:ext cx="6463" cy="27668"/>
            </a:xfrm>
            <a:custGeom>
              <a:avLst/>
              <a:gdLst/>
              <a:ahLst/>
              <a:cxnLst/>
              <a:rect l="l" t="t" r="r" b="b"/>
              <a:pathLst>
                <a:path w="89" h="381" extrusionOk="0">
                  <a:moveTo>
                    <a:pt x="30" y="0"/>
                  </a:moveTo>
                  <a:cubicBezTo>
                    <a:pt x="16" y="0"/>
                    <a:pt x="1" y="88"/>
                    <a:pt x="1" y="205"/>
                  </a:cubicBezTo>
                  <a:cubicBezTo>
                    <a:pt x="1" y="293"/>
                    <a:pt x="16" y="381"/>
                    <a:pt x="45" y="381"/>
                  </a:cubicBezTo>
                  <a:cubicBezTo>
                    <a:pt x="59" y="366"/>
                    <a:pt x="89" y="293"/>
                    <a:pt x="89" y="191"/>
                  </a:cubicBezTo>
                  <a:cubicBezTo>
                    <a:pt x="89" y="8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326;p48"/>
            <p:cNvSpPr/>
            <p:nvPr/>
          </p:nvSpPr>
          <p:spPr>
            <a:xfrm flipH="1">
              <a:off x="7162480" y="996441"/>
              <a:ext cx="8569" cy="28758"/>
            </a:xfrm>
            <a:custGeom>
              <a:avLst/>
              <a:gdLst/>
              <a:ahLst/>
              <a:cxnLst/>
              <a:rect l="l" t="t" r="r" b="b"/>
              <a:pathLst>
                <a:path w="118" h="396" extrusionOk="0">
                  <a:moveTo>
                    <a:pt x="59" y="0"/>
                  </a:moveTo>
                  <a:cubicBezTo>
                    <a:pt x="30" y="0"/>
                    <a:pt x="1" y="103"/>
                    <a:pt x="30" y="205"/>
                  </a:cubicBezTo>
                  <a:cubicBezTo>
                    <a:pt x="30" y="308"/>
                    <a:pt x="45" y="396"/>
                    <a:pt x="89" y="396"/>
                  </a:cubicBezTo>
                  <a:cubicBezTo>
                    <a:pt x="103" y="366"/>
                    <a:pt x="118" y="308"/>
                    <a:pt x="118" y="191"/>
                  </a:cubicBezTo>
                  <a:cubicBezTo>
                    <a:pt x="118" y="103"/>
                    <a:pt x="10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327;p48"/>
            <p:cNvSpPr/>
            <p:nvPr/>
          </p:nvSpPr>
          <p:spPr>
            <a:xfrm flipH="1">
              <a:off x="7302780" y="1196290"/>
              <a:ext cx="69207" cy="120186"/>
            </a:xfrm>
            <a:custGeom>
              <a:avLst/>
              <a:gdLst/>
              <a:ahLst/>
              <a:cxnLst/>
              <a:rect l="l" t="t" r="r" b="b"/>
              <a:pathLst>
                <a:path w="953" h="1655" extrusionOk="0">
                  <a:moveTo>
                    <a:pt x="16" y="0"/>
                  </a:moveTo>
                  <a:cubicBezTo>
                    <a:pt x="1" y="293"/>
                    <a:pt x="1" y="586"/>
                    <a:pt x="89" y="864"/>
                  </a:cubicBezTo>
                  <a:cubicBezTo>
                    <a:pt x="162" y="1142"/>
                    <a:pt x="338" y="1391"/>
                    <a:pt x="601" y="1538"/>
                  </a:cubicBezTo>
                  <a:cubicBezTo>
                    <a:pt x="689" y="1596"/>
                    <a:pt x="835" y="1655"/>
                    <a:pt x="835" y="1655"/>
                  </a:cubicBezTo>
                  <a:cubicBezTo>
                    <a:pt x="835" y="1625"/>
                    <a:pt x="894" y="1450"/>
                    <a:pt x="894" y="1435"/>
                  </a:cubicBezTo>
                  <a:cubicBezTo>
                    <a:pt x="952" y="1113"/>
                    <a:pt x="923" y="894"/>
                    <a:pt x="909" y="586"/>
                  </a:cubicBezTo>
                  <a:lnTo>
                    <a:pt x="879" y="571"/>
                  </a:lnTo>
                  <a:cubicBezTo>
                    <a:pt x="528" y="484"/>
                    <a:pt x="235" y="279"/>
                    <a:pt x="16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328;p48"/>
            <p:cNvSpPr/>
            <p:nvPr/>
          </p:nvSpPr>
          <p:spPr>
            <a:xfrm flipH="1">
              <a:off x="7439958" y="967321"/>
              <a:ext cx="56353" cy="75961"/>
            </a:xfrm>
            <a:custGeom>
              <a:avLst/>
              <a:gdLst/>
              <a:ahLst/>
              <a:cxnLst/>
              <a:rect l="l" t="t" r="r" b="b"/>
              <a:pathLst>
                <a:path w="776" h="1046" extrusionOk="0">
                  <a:moveTo>
                    <a:pt x="87" y="1"/>
                  </a:moveTo>
                  <a:cubicBezTo>
                    <a:pt x="78" y="1"/>
                    <a:pt x="73" y="3"/>
                    <a:pt x="73" y="6"/>
                  </a:cubicBezTo>
                  <a:cubicBezTo>
                    <a:pt x="73" y="21"/>
                    <a:pt x="146" y="35"/>
                    <a:pt x="264" y="108"/>
                  </a:cubicBezTo>
                  <a:cubicBezTo>
                    <a:pt x="334" y="149"/>
                    <a:pt x="419" y="224"/>
                    <a:pt x="494" y="325"/>
                  </a:cubicBezTo>
                  <a:lnTo>
                    <a:pt x="494" y="325"/>
                  </a:lnTo>
                  <a:cubicBezTo>
                    <a:pt x="468" y="312"/>
                    <a:pt x="440" y="303"/>
                    <a:pt x="410" y="299"/>
                  </a:cubicBezTo>
                  <a:cubicBezTo>
                    <a:pt x="386" y="294"/>
                    <a:pt x="358" y="291"/>
                    <a:pt x="329" y="291"/>
                  </a:cubicBezTo>
                  <a:cubicBezTo>
                    <a:pt x="272" y="291"/>
                    <a:pt x="210" y="304"/>
                    <a:pt x="161" y="343"/>
                  </a:cubicBezTo>
                  <a:cubicBezTo>
                    <a:pt x="88" y="387"/>
                    <a:pt x="59" y="445"/>
                    <a:pt x="44" y="518"/>
                  </a:cubicBezTo>
                  <a:cubicBezTo>
                    <a:pt x="0" y="665"/>
                    <a:pt x="44" y="797"/>
                    <a:pt x="88" y="870"/>
                  </a:cubicBezTo>
                  <a:cubicBezTo>
                    <a:pt x="205" y="1016"/>
                    <a:pt x="337" y="1045"/>
                    <a:pt x="337" y="1045"/>
                  </a:cubicBezTo>
                  <a:cubicBezTo>
                    <a:pt x="351" y="1031"/>
                    <a:pt x="249" y="972"/>
                    <a:pt x="146" y="811"/>
                  </a:cubicBezTo>
                  <a:cubicBezTo>
                    <a:pt x="117" y="738"/>
                    <a:pt x="103" y="621"/>
                    <a:pt x="132" y="533"/>
                  </a:cubicBezTo>
                  <a:cubicBezTo>
                    <a:pt x="170" y="457"/>
                    <a:pt x="252" y="381"/>
                    <a:pt x="349" y="381"/>
                  </a:cubicBezTo>
                  <a:cubicBezTo>
                    <a:pt x="364" y="381"/>
                    <a:pt x="380" y="383"/>
                    <a:pt x="395" y="387"/>
                  </a:cubicBezTo>
                  <a:cubicBezTo>
                    <a:pt x="454" y="401"/>
                    <a:pt x="542" y="445"/>
                    <a:pt x="615" y="504"/>
                  </a:cubicBezTo>
                  <a:lnTo>
                    <a:pt x="776" y="606"/>
                  </a:lnTo>
                  <a:lnTo>
                    <a:pt x="673" y="445"/>
                  </a:lnTo>
                  <a:cubicBezTo>
                    <a:pt x="586" y="240"/>
                    <a:pt x="425" y="108"/>
                    <a:pt x="293" y="65"/>
                  </a:cubicBezTo>
                  <a:cubicBezTo>
                    <a:pt x="192" y="20"/>
                    <a:pt x="117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329;p48"/>
            <p:cNvSpPr/>
            <p:nvPr/>
          </p:nvSpPr>
          <p:spPr>
            <a:xfrm flipH="1">
              <a:off x="7215637" y="1101666"/>
              <a:ext cx="65939" cy="53521"/>
            </a:xfrm>
            <a:custGeom>
              <a:avLst/>
              <a:gdLst/>
              <a:ahLst/>
              <a:cxnLst/>
              <a:rect l="l" t="t" r="r" b="b"/>
              <a:pathLst>
                <a:path w="908" h="737" extrusionOk="0">
                  <a:moveTo>
                    <a:pt x="30" y="1"/>
                  </a:moveTo>
                  <a:cubicBezTo>
                    <a:pt x="15" y="1"/>
                    <a:pt x="0" y="74"/>
                    <a:pt x="15" y="206"/>
                  </a:cubicBezTo>
                  <a:cubicBezTo>
                    <a:pt x="30" y="337"/>
                    <a:pt x="117" y="498"/>
                    <a:pt x="264" y="601"/>
                  </a:cubicBezTo>
                  <a:cubicBezTo>
                    <a:pt x="400" y="700"/>
                    <a:pt x="546" y="736"/>
                    <a:pt x="668" y="736"/>
                  </a:cubicBezTo>
                  <a:cubicBezTo>
                    <a:pt x="690" y="736"/>
                    <a:pt x="712" y="735"/>
                    <a:pt x="732" y="733"/>
                  </a:cubicBezTo>
                  <a:cubicBezTo>
                    <a:pt x="849" y="718"/>
                    <a:pt x="908" y="689"/>
                    <a:pt x="908" y="659"/>
                  </a:cubicBezTo>
                  <a:cubicBezTo>
                    <a:pt x="901" y="652"/>
                    <a:pt x="879" y="652"/>
                    <a:pt x="844" y="652"/>
                  </a:cubicBezTo>
                  <a:cubicBezTo>
                    <a:pt x="809" y="652"/>
                    <a:pt x="762" y="652"/>
                    <a:pt x="703" y="645"/>
                  </a:cubicBezTo>
                  <a:cubicBezTo>
                    <a:pt x="600" y="645"/>
                    <a:pt x="454" y="601"/>
                    <a:pt x="322" y="513"/>
                  </a:cubicBezTo>
                  <a:cubicBezTo>
                    <a:pt x="191" y="425"/>
                    <a:pt x="117" y="293"/>
                    <a:pt x="88" y="191"/>
                  </a:cubicBezTo>
                  <a:cubicBezTo>
                    <a:pt x="44" y="74"/>
                    <a:pt x="44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330;p48"/>
            <p:cNvSpPr/>
            <p:nvPr/>
          </p:nvSpPr>
          <p:spPr>
            <a:xfrm flipH="1">
              <a:off x="7263421" y="1095930"/>
              <a:ext cx="35148" cy="22076"/>
            </a:xfrm>
            <a:custGeom>
              <a:avLst/>
              <a:gdLst/>
              <a:ahLst/>
              <a:cxnLst/>
              <a:rect l="l" t="t" r="r" b="b"/>
              <a:pathLst>
                <a:path w="484" h="304" extrusionOk="0">
                  <a:moveTo>
                    <a:pt x="347" y="1"/>
                  </a:moveTo>
                  <a:cubicBezTo>
                    <a:pt x="294" y="1"/>
                    <a:pt x="231" y="17"/>
                    <a:pt x="176" y="50"/>
                  </a:cubicBezTo>
                  <a:cubicBezTo>
                    <a:pt x="103" y="80"/>
                    <a:pt x="44" y="153"/>
                    <a:pt x="29" y="211"/>
                  </a:cubicBezTo>
                  <a:cubicBezTo>
                    <a:pt x="0" y="270"/>
                    <a:pt x="0" y="299"/>
                    <a:pt x="29" y="299"/>
                  </a:cubicBezTo>
                  <a:cubicBezTo>
                    <a:pt x="32" y="302"/>
                    <a:pt x="36" y="304"/>
                    <a:pt x="39" y="304"/>
                  </a:cubicBezTo>
                  <a:cubicBezTo>
                    <a:pt x="69" y="304"/>
                    <a:pt x="117" y="203"/>
                    <a:pt x="234" y="138"/>
                  </a:cubicBezTo>
                  <a:cubicBezTo>
                    <a:pt x="351" y="65"/>
                    <a:pt x="483" y="80"/>
                    <a:pt x="483" y="50"/>
                  </a:cubicBezTo>
                  <a:cubicBezTo>
                    <a:pt x="483" y="36"/>
                    <a:pt x="454" y="6"/>
                    <a:pt x="395" y="6"/>
                  </a:cubicBezTo>
                  <a:cubicBezTo>
                    <a:pt x="381" y="3"/>
                    <a:pt x="364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331;p48"/>
            <p:cNvSpPr/>
            <p:nvPr/>
          </p:nvSpPr>
          <p:spPr>
            <a:xfrm flipH="1">
              <a:off x="6977440" y="2071208"/>
              <a:ext cx="764471" cy="1453925"/>
            </a:xfrm>
            <a:custGeom>
              <a:avLst/>
              <a:gdLst/>
              <a:ahLst/>
              <a:cxnLst/>
              <a:rect l="l" t="t" r="r" b="b"/>
              <a:pathLst>
                <a:path w="10527" h="20021" extrusionOk="0">
                  <a:moveTo>
                    <a:pt x="9209" y="1"/>
                  </a:moveTo>
                  <a:lnTo>
                    <a:pt x="0" y="4188"/>
                  </a:lnTo>
                  <a:cubicBezTo>
                    <a:pt x="0" y="4188"/>
                    <a:pt x="937" y="7584"/>
                    <a:pt x="2328" y="11830"/>
                  </a:cubicBezTo>
                  <a:cubicBezTo>
                    <a:pt x="2474" y="14260"/>
                    <a:pt x="1479" y="16500"/>
                    <a:pt x="293" y="18695"/>
                  </a:cubicBezTo>
                  <a:lnTo>
                    <a:pt x="1816" y="19281"/>
                  </a:lnTo>
                  <a:cubicBezTo>
                    <a:pt x="3093" y="19772"/>
                    <a:pt x="4444" y="20021"/>
                    <a:pt x="5797" y="20021"/>
                  </a:cubicBezTo>
                  <a:cubicBezTo>
                    <a:pt x="7189" y="20021"/>
                    <a:pt x="8583" y="19757"/>
                    <a:pt x="9897" y="19223"/>
                  </a:cubicBezTo>
                  <a:cubicBezTo>
                    <a:pt x="10292" y="19076"/>
                    <a:pt x="10526" y="18959"/>
                    <a:pt x="10497" y="18900"/>
                  </a:cubicBezTo>
                  <a:cubicBezTo>
                    <a:pt x="10438" y="18695"/>
                    <a:pt x="10482" y="10248"/>
                    <a:pt x="10307" y="3953"/>
                  </a:cubicBezTo>
                  <a:cubicBezTo>
                    <a:pt x="10263" y="2826"/>
                    <a:pt x="9267" y="894"/>
                    <a:pt x="92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332;p48"/>
            <p:cNvSpPr/>
            <p:nvPr/>
          </p:nvSpPr>
          <p:spPr>
            <a:xfrm flipH="1">
              <a:off x="6961536" y="2352971"/>
              <a:ext cx="780375" cy="84094"/>
            </a:xfrm>
            <a:custGeom>
              <a:avLst/>
              <a:gdLst/>
              <a:ahLst/>
              <a:cxnLst/>
              <a:rect l="l" t="t" r="r" b="b"/>
              <a:pathLst>
                <a:path w="10746" h="1158" extrusionOk="0">
                  <a:moveTo>
                    <a:pt x="7262" y="0"/>
                  </a:moveTo>
                  <a:lnTo>
                    <a:pt x="7247" y="15"/>
                  </a:lnTo>
                  <a:cubicBezTo>
                    <a:pt x="6808" y="439"/>
                    <a:pt x="6193" y="703"/>
                    <a:pt x="5505" y="879"/>
                  </a:cubicBezTo>
                  <a:cubicBezTo>
                    <a:pt x="4918" y="1005"/>
                    <a:pt x="4332" y="1068"/>
                    <a:pt x="3788" y="1068"/>
                  </a:cubicBezTo>
                  <a:cubicBezTo>
                    <a:pt x="3639" y="1068"/>
                    <a:pt x="3494" y="1064"/>
                    <a:pt x="3353" y="1054"/>
                  </a:cubicBezTo>
                  <a:cubicBezTo>
                    <a:pt x="2679" y="1025"/>
                    <a:pt x="2094" y="908"/>
                    <a:pt x="1596" y="805"/>
                  </a:cubicBezTo>
                  <a:cubicBezTo>
                    <a:pt x="1098" y="674"/>
                    <a:pt x="703" y="557"/>
                    <a:pt x="425" y="483"/>
                  </a:cubicBezTo>
                  <a:cubicBezTo>
                    <a:pt x="293" y="454"/>
                    <a:pt x="205" y="410"/>
                    <a:pt x="117" y="396"/>
                  </a:cubicBezTo>
                  <a:cubicBezTo>
                    <a:pt x="44" y="381"/>
                    <a:pt x="0" y="381"/>
                    <a:pt x="0" y="381"/>
                  </a:cubicBezTo>
                  <a:lnTo>
                    <a:pt x="0" y="381"/>
                  </a:lnTo>
                  <a:cubicBezTo>
                    <a:pt x="0" y="381"/>
                    <a:pt x="44" y="396"/>
                    <a:pt x="117" y="410"/>
                  </a:cubicBezTo>
                  <a:cubicBezTo>
                    <a:pt x="205" y="454"/>
                    <a:pt x="293" y="483"/>
                    <a:pt x="425" y="527"/>
                  </a:cubicBezTo>
                  <a:cubicBezTo>
                    <a:pt x="703" y="615"/>
                    <a:pt x="1084" y="732"/>
                    <a:pt x="1581" y="849"/>
                  </a:cubicBezTo>
                  <a:cubicBezTo>
                    <a:pt x="2065" y="981"/>
                    <a:pt x="2679" y="1113"/>
                    <a:pt x="3353" y="1142"/>
                  </a:cubicBezTo>
                  <a:cubicBezTo>
                    <a:pt x="3508" y="1153"/>
                    <a:pt x="3669" y="1158"/>
                    <a:pt x="3833" y="1158"/>
                  </a:cubicBezTo>
                  <a:cubicBezTo>
                    <a:pt x="4366" y="1158"/>
                    <a:pt x="4941" y="1101"/>
                    <a:pt x="5534" y="966"/>
                  </a:cubicBezTo>
                  <a:cubicBezTo>
                    <a:pt x="6193" y="809"/>
                    <a:pt x="6824" y="539"/>
                    <a:pt x="7276" y="116"/>
                  </a:cubicBezTo>
                  <a:lnTo>
                    <a:pt x="7276" y="116"/>
                  </a:lnTo>
                  <a:cubicBezTo>
                    <a:pt x="8174" y="521"/>
                    <a:pt x="9020" y="735"/>
                    <a:pt x="9660" y="735"/>
                  </a:cubicBezTo>
                  <a:cubicBezTo>
                    <a:pt x="9701" y="735"/>
                    <a:pt x="9741" y="734"/>
                    <a:pt x="9780" y="732"/>
                  </a:cubicBezTo>
                  <a:cubicBezTo>
                    <a:pt x="10102" y="688"/>
                    <a:pt x="10336" y="586"/>
                    <a:pt x="10512" y="513"/>
                  </a:cubicBezTo>
                  <a:cubicBezTo>
                    <a:pt x="10599" y="469"/>
                    <a:pt x="10658" y="439"/>
                    <a:pt x="10687" y="410"/>
                  </a:cubicBezTo>
                  <a:cubicBezTo>
                    <a:pt x="10731" y="396"/>
                    <a:pt x="10746" y="381"/>
                    <a:pt x="10746" y="381"/>
                  </a:cubicBezTo>
                  <a:lnTo>
                    <a:pt x="10746" y="381"/>
                  </a:lnTo>
                  <a:cubicBezTo>
                    <a:pt x="10746" y="381"/>
                    <a:pt x="10658" y="410"/>
                    <a:pt x="10512" y="469"/>
                  </a:cubicBezTo>
                  <a:cubicBezTo>
                    <a:pt x="10336" y="542"/>
                    <a:pt x="10102" y="630"/>
                    <a:pt x="9794" y="659"/>
                  </a:cubicBezTo>
                  <a:cubicBezTo>
                    <a:pt x="9758" y="661"/>
                    <a:pt x="9721" y="662"/>
                    <a:pt x="9684" y="662"/>
                  </a:cubicBezTo>
                  <a:cubicBezTo>
                    <a:pt x="9052" y="662"/>
                    <a:pt x="8218" y="430"/>
                    <a:pt x="7305" y="15"/>
                  </a:cubicBezTo>
                  <a:lnTo>
                    <a:pt x="7262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333;p48"/>
            <p:cNvSpPr/>
            <p:nvPr/>
          </p:nvSpPr>
          <p:spPr>
            <a:xfrm flipH="1">
              <a:off x="7214547" y="1794819"/>
              <a:ext cx="59621" cy="563531"/>
            </a:xfrm>
            <a:custGeom>
              <a:avLst/>
              <a:gdLst/>
              <a:ahLst/>
              <a:cxnLst/>
              <a:rect l="l" t="t" r="r" b="b"/>
              <a:pathLst>
                <a:path w="821" h="7760" extrusionOk="0">
                  <a:moveTo>
                    <a:pt x="15" y="1"/>
                  </a:moveTo>
                  <a:cubicBezTo>
                    <a:pt x="1" y="1"/>
                    <a:pt x="15" y="103"/>
                    <a:pt x="45" y="308"/>
                  </a:cubicBezTo>
                  <a:cubicBezTo>
                    <a:pt x="59" y="513"/>
                    <a:pt x="89" y="806"/>
                    <a:pt x="132" y="1128"/>
                  </a:cubicBezTo>
                  <a:cubicBezTo>
                    <a:pt x="220" y="1845"/>
                    <a:pt x="337" y="2811"/>
                    <a:pt x="440" y="3880"/>
                  </a:cubicBezTo>
                  <a:cubicBezTo>
                    <a:pt x="572" y="4949"/>
                    <a:pt x="660" y="5930"/>
                    <a:pt x="718" y="6618"/>
                  </a:cubicBezTo>
                  <a:cubicBezTo>
                    <a:pt x="733" y="6954"/>
                    <a:pt x="777" y="7218"/>
                    <a:pt x="791" y="7437"/>
                  </a:cubicBezTo>
                  <a:cubicBezTo>
                    <a:pt x="806" y="7642"/>
                    <a:pt x="821" y="7759"/>
                    <a:pt x="821" y="7759"/>
                  </a:cubicBezTo>
                  <a:lnTo>
                    <a:pt x="821" y="7437"/>
                  </a:lnTo>
                  <a:cubicBezTo>
                    <a:pt x="821" y="7247"/>
                    <a:pt x="806" y="6954"/>
                    <a:pt x="791" y="6603"/>
                  </a:cubicBezTo>
                  <a:cubicBezTo>
                    <a:pt x="733" y="5900"/>
                    <a:pt x="660" y="4934"/>
                    <a:pt x="557" y="3851"/>
                  </a:cubicBezTo>
                  <a:cubicBezTo>
                    <a:pt x="425" y="2782"/>
                    <a:pt x="308" y="1801"/>
                    <a:pt x="206" y="1113"/>
                  </a:cubicBezTo>
                  <a:cubicBezTo>
                    <a:pt x="147" y="762"/>
                    <a:pt x="118" y="484"/>
                    <a:pt x="74" y="293"/>
                  </a:cubicBezTo>
                  <a:cubicBezTo>
                    <a:pt x="59" y="103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334;p48"/>
            <p:cNvSpPr/>
            <p:nvPr/>
          </p:nvSpPr>
          <p:spPr>
            <a:xfrm flipH="1">
              <a:off x="7453755" y="2090380"/>
              <a:ext cx="164847" cy="179589"/>
            </a:xfrm>
            <a:custGeom>
              <a:avLst/>
              <a:gdLst/>
              <a:ahLst/>
              <a:cxnLst/>
              <a:rect l="l" t="t" r="r" b="b"/>
              <a:pathLst>
                <a:path w="2270" h="2473" extrusionOk="0">
                  <a:moveTo>
                    <a:pt x="132" y="0"/>
                  </a:moveTo>
                  <a:cubicBezTo>
                    <a:pt x="132" y="0"/>
                    <a:pt x="249" y="30"/>
                    <a:pt x="440" y="44"/>
                  </a:cubicBezTo>
                  <a:cubicBezTo>
                    <a:pt x="659" y="59"/>
                    <a:pt x="937" y="74"/>
                    <a:pt x="1289" y="117"/>
                  </a:cubicBezTo>
                  <a:cubicBezTo>
                    <a:pt x="1464" y="132"/>
                    <a:pt x="1669" y="147"/>
                    <a:pt x="1874" y="176"/>
                  </a:cubicBezTo>
                  <a:cubicBezTo>
                    <a:pt x="1962" y="191"/>
                    <a:pt x="2079" y="191"/>
                    <a:pt x="2123" y="264"/>
                  </a:cubicBezTo>
                  <a:cubicBezTo>
                    <a:pt x="2182" y="337"/>
                    <a:pt x="2182" y="469"/>
                    <a:pt x="2182" y="571"/>
                  </a:cubicBezTo>
                  <a:cubicBezTo>
                    <a:pt x="2182" y="806"/>
                    <a:pt x="2182" y="1069"/>
                    <a:pt x="2123" y="1303"/>
                  </a:cubicBezTo>
                  <a:cubicBezTo>
                    <a:pt x="2094" y="1567"/>
                    <a:pt x="1977" y="1801"/>
                    <a:pt x="1801" y="1977"/>
                  </a:cubicBezTo>
                  <a:cubicBezTo>
                    <a:pt x="1611" y="2167"/>
                    <a:pt x="1377" y="2299"/>
                    <a:pt x="1142" y="2343"/>
                  </a:cubicBezTo>
                  <a:cubicBezTo>
                    <a:pt x="1025" y="2372"/>
                    <a:pt x="901" y="2390"/>
                    <a:pt x="780" y="2390"/>
                  </a:cubicBezTo>
                  <a:cubicBezTo>
                    <a:pt x="659" y="2390"/>
                    <a:pt x="542" y="2372"/>
                    <a:pt x="440" y="2328"/>
                  </a:cubicBezTo>
                  <a:cubicBezTo>
                    <a:pt x="264" y="2240"/>
                    <a:pt x="176" y="2021"/>
                    <a:pt x="132" y="1816"/>
                  </a:cubicBezTo>
                  <a:cubicBezTo>
                    <a:pt x="103" y="1611"/>
                    <a:pt x="118" y="1435"/>
                    <a:pt x="118" y="1245"/>
                  </a:cubicBezTo>
                  <a:cubicBezTo>
                    <a:pt x="132" y="908"/>
                    <a:pt x="191" y="630"/>
                    <a:pt x="220" y="425"/>
                  </a:cubicBezTo>
                  <a:cubicBezTo>
                    <a:pt x="279" y="220"/>
                    <a:pt x="293" y="117"/>
                    <a:pt x="293" y="117"/>
                  </a:cubicBezTo>
                  <a:lnTo>
                    <a:pt x="293" y="117"/>
                  </a:lnTo>
                  <a:lnTo>
                    <a:pt x="264" y="147"/>
                  </a:lnTo>
                  <a:cubicBezTo>
                    <a:pt x="249" y="205"/>
                    <a:pt x="205" y="278"/>
                    <a:pt x="191" y="366"/>
                  </a:cubicBezTo>
                  <a:cubicBezTo>
                    <a:pt x="132" y="571"/>
                    <a:pt x="74" y="849"/>
                    <a:pt x="44" y="1215"/>
                  </a:cubicBezTo>
                  <a:cubicBezTo>
                    <a:pt x="30" y="1376"/>
                    <a:pt x="1" y="1581"/>
                    <a:pt x="44" y="1801"/>
                  </a:cubicBezTo>
                  <a:cubicBezTo>
                    <a:pt x="44" y="1903"/>
                    <a:pt x="74" y="2021"/>
                    <a:pt x="132" y="2123"/>
                  </a:cubicBezTo>
                  <a:cubicBezTo>
                    <a:pt x="191" y="2240"/>
                    <a:pt x="279" y="2328"/>
                    <a:pt x="396" y="2387"/>
                  </a:cubicBezTo>
                  <a:cubicBezTo>
                    <a:pt x="501" y="2450"/>
                    <a:pt x="617" y="2473"/>
                    <a:pt x="738" y="2473"/>
                  </a:cubicBezTo>
                  <a:cubicBezTo>
                    <a:pt x="869" y="2473"/>
                    <a:pt x="1006" y="2446"/>
                    <a:pt x="1142" y="2416"/>
                  </a:cubicBezTo>
                  <a:cubicBezTo>
                    <a:pt x="1391" y="2372"/>
                    <a:pt x="1655" y="2240"/>
                    <a:pt x="1860" y="2035"/>
                  </a:cubicBezTo>
                  <a:cubicBezTo>
                    <a:pt x="2050" y="1830"/>
                    <a:pt x="2167" y="1567"/>
                    <a:pt x="2226" y="1303"/>
                  </a:cubicBezTo>
                  <a:cubicBezTo>
                    <a:pt x="2270" y="1054"/>
                    <a:pt x="2270" y="791"/>
                    <a:pt x="2270" y="557"/>
                  </a:cubicBezTo>
                  <a:cubicBezTo>
                    <a:pt x="2270" y="425"/>
                    <a:pt x="2270" y="293"/>
                    <a:pt x="2196" y="191"/>
                  </a:cubicBezTo>
                  <a:cubicBezTo>
                    <a:pt x="2167" y="132"/>
                    <a:pt x="2094" y="117"/>
                    <a:pt x="2035" y="103"/>
                  </a:cubicBezTo>
                  <a:cubicBezTo>
                    <a:pt x="1977" y="74"/>
                    <a:pt x="1933" y="74"/>
                    <a:pt x="1874" y="74"/>
                  </a:cubicBezTo>
                  <a:cubicBezTo>
                    <a:pt x="1655" y="59"/>
                    <a:pt x="1464" y="59"/>
                    <a:pt x="1289" y="44"/>
                  </a:cubicBezTo>
                  <a:cubicBezTo>
                    <a:pt x="937" y="30"/>
                    <a:pt x="659" y="30"/>
                    <a:pt x="440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335;p48"/>
            <p:cNvSpPr/>
            <p:nvPr/>
          </p:nvSpPr>
          <p:spPr>
            <a:xfrm flipH="1">
              <a:off x="7190074" y="1276026"/>
              <a:ext cx="84094" cy="430637"/>
            </a:xfrm>
            <a:custGeom>
              <a:avLst/>
              <a:gdLst/>
              <a:ahLst/>
              <a:cxnLst/>
              <a:rect l="l" t="t" r="r" b="b"/>
              <a:pathLst>
                <a:path w="1158" h="5930" extrusionOk="0">
                  <a:moveTo>
                    <a:pt x="1" y="0"/>
                  </a:moveTo>
                  <a:lnTo>
                    <a:pt x="1" y="5929"/>
                  </a:lnTo>
                  <a:cubicBezTo>
                    <a:pt x="1" y="5929"/>
                    <a:pt x="1157" y="2460"/>
                    <a:pt x="923" y="1830"/>
                  </a:cubicBezTo>
                  <a:cubicBezTo>
                    <a:pt x="674" y="121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336;p48"/>
            <p:cNvSpPr/>
            <p:nvPr/>
          </p:nvSpPr>
          <p:spPr>
            <a:xfrm flipH="1">
              <a:off x="7384622" y="2990788"/>
              <a:ext cx="171238" cy="436010"/>
            </a:xfrm>
            <a:custGeom>
              <a:avLst/>
              <a:gdLst/>
              <a:ahLst/>
              <a:cxnLst/>
              <a:rect l="l" t="t" r="r" b="b"/>
              <a:pathLst>
                <a:path w="2358" h="6004" extrusionOk="0">
                  <a:moveTo>
                    <a:pt x="31" y="1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0" y="16"/>
                    <a:pt x="498" y="1362"/>
                    <a:pt x="1128" y="3017"/>
                  </a:cubicBezTo>
                  <a:cubicBezTo>
                    <a:pt x="1768" y="4677"/>
                    <a:pt x="2322" y="6003"/>
                    <a:pt x="2342" y="6003"/>
                  </a:cubicBezTo>
                  <a:cubicBezTo>
                    <a:pt x="2342" y="6003"/>
                    <a:pt x="2343" y="6003"/>
                    <a:pt x="2343" y="6003"/>
                  </a:cubicBezTo>
                  <a:cubicBezTo>
                    <a:pt x="2357" y="6003"/>
                    <a:pt x="1874" y="4642"/>
                    <a:pt x="1245" y="2973"/>
                  </a:cubicBezTo>
                  <a:cubicBezTo>
                    <a:pt x="607" y="1336"/>
                    <a:pt x="70" y="1"/>
                    <a:pt x="3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337;p48"/>
            <p:cNvSpPr/>
            <p:nvPr/>
          </p:nvSpPr>
          <p:spPr>
            <a:xfrm flipH="1">
              <a:off x="7478229" y="3059921"/>
              <a:ext cx="53230" cy="303043"/>
            </a:xfrm>
            <a:custGeom>
              <a:avLst/>
              <a:gdLst/>
              <a:ahLst/>
              <a:cxnLst/>
              <a:rect l="l" t="t" r="r" b="b"/>
              <a:pathLst>
                <a:path w="733" h="4173" extrusionOk="0">
                  <a:moveTo>
                    <a:pt x="1" y="1"/>
                  </a:moveTo>
                  <a:cubicBezTo>
                    <a:pt x="1" y="1"/>
                    <a:pt x="45" y="235"/>
                    <a:pt x="118" y="601"/>
                  </a:cubicBezTo>
                  <a:cubicBezTo>
                    <a:pt x="206" y="967"/>
                    <a:pt x="323" y="1494"/>
                    <a:pt x="411" y="2065"/>
                  </a:cubicBezTo>
                  <a:cubicBezTo>
                    <a:pt x="513" y="2650"/>
                    <a:pt x="572" y="3163"/>
                    <a:pt x="630" y="3543"/>
                  </a:cubicBezTo>
                  <a:cubicBezTo>
                    <a:pt x="689" y="3924"/>
                    <a:pt x="704" y="4173"/>
                    <a:pt x="733" y="4173"/>
                  </a:cubicBezTo>
                  <a:cubicBezTo>
                    <a:pt x="733" y="4173"/>
                    <a:pt x="733" y="3924"/>
                    <a:pt x="689" y="3529"/>
                  </a:cubicBezTo>
                  <a:cubicBezTo>
                    <a:pt x="674" y="3148"/>
                    <a:pt x="601" y="2636"/>
                    <a:pt x="513" y="2050"/>
                  </a:cubicBezTo>
                  <a:cubicBezTo>
                    <a:pt x="396" y="1479"/>
                    <a:pt x="294" y="952"/>
                    <a:pt x="177" y="586"/>
                  </a:cubicBezTo>
                  <a:cubicBezTo>
                    <a:pt x="89" y="220"/>
                    <a:pt x="16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338;p48"/>
            <p:cNvSpPr/>
            <p:nvPr/>
          </p:nvSpPr>
          <p:spPr>
            <a:xfrm flipH="1">
              <a:off x="6496620" y="4346308"/>
              <a:ext cx="389171" cy="146765"/>
            </a:xfrm>
            <a:custGeom>
              <a:avLst/>
              <a:gdLst/>
              <a:ahLst/>
              <a:cxnLst/>
              <a:rect l="l" t="t" r="r" b="b"/>
              <a:pathLst>
                <a:path w="5359" h="2021" extrusionOk="0">
                  <a:moveTo>
                    <a:pt x="4791" y="1"/>
                  </a:moveTo>
                  <a:cubicBezTo>
                    <a:pt x="4271" y="1"/>
                    <a:pt x="3529" y="118"/>
                    <a:pt x="3529" y="118"/>
                  </a:cubicBezTo>
                  <a:lnTo>
                    <a:pt x="1" y="2021"/>
                  </a:lnTo>
                  <a:cubicBezTo>
                    <a:pt x="1" y="2021"/>
                    <a:pt x="5359" y="352"/>
                    <a:pt x="5286" y="118"/>
                  </a:cubicBezTo>
                  <a:cubicBezTo>
                    <a:pt x="5256" y="30"/>
                    <a:pt x="5051" y="1"/>
                    <a:pt x="47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339;p48"/>
            <p:cNvSpPr/>
            <p:nvPr/>
          </p:nvSpPr>
          <p:spPr>
            <a:xfrm flipH="1">
              <a:off x="7712062" y="4255963"/>
              <a:ext cx="338191" cy="269711"/>
            </a:xfrm>
            <a:custGeom>
              <a:avLst/>
              <a:gdLst/>
              <a:ahLst/>
              <a:cxnLst/>
              <a:rect l="l" t="t" r="r" b="b"/>
              <a:pathLst>
                <a:path w="4657" h="3714" extrusionOk="0">
                  <a:moveTo>
                    <a:pt x="1" y="0"/>
                  </a:moveTo>
                  <a:lnTo>
                    <a:pt x="1" y="146"/>
                  </a:lnTo>
                  <a:cubicBezTo>
                    <a:pt x="1" y="146"/>
                    <a:pt x="4035" y="3713"/>
                    <a:pt x="4498" y="3713"/>
                  </a:cubicBezTo>
                  <a:cubicBezTo>
                    <a:pt x="4520" y="3713"/>
                    <a:pt x="4534" y="3706"/>
                    <a:pt x="4539" y="3689"/>
                  </a:cubicBezTo>
                  <a:cubicBezTo>
                    <a:pt x="4656" y="3323"/>
                    <a:pt x="3895" y="2518"/>
                    <a:pt x="3895" y="251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340;p48"/>
            <p:cNvSpPr/>
            <p:nvPr/>
          </p:nvSpPr>
          <p:spPr>
            <a:xfrm flipH="1">
              <a:off x="7103946" y="780398"/>
              <a:ext cx="351989" cy="187069"/>
            </a:xfrm>
            <a:custGeom>
              <a:avLst/>
              <a:gdLst/>
              <a:ahLst/>
              <a:cxnLst/>
              <a:rect l="l" t="t" r="r" b="b"/>
              <a:pathLst>
                <a:path w="4847" h="2576" extrusionOk="0">
                  <a:moveTo>
                    <a:pt x="2637" y="1"/>
                  </a:moveTo>
                  <a:cubicBezTo>
                    <a:pt x="2578" y="1"/>
                    <a:pt x="2519" y="2"/>
                    <a:pt x="2460" y="3"/>
                  </a:cubicBezTo>
                  <a:cubicBezTo>
                    <a:pt x="2035" y="3"/>
                    <a:pt x="1567" y="33"/>
                    <a:pt x="1172" y="179"/>
                  </a:cubicBezTo>
                  <a:cubicBezTo>
                    <a:pt x="747" y="326"/>
                    <a:pt x="381" y="618"/>
                    <a:pt x="176" y="1028"/>
                  </a:cubicBezTo>
                  <a:cubicBezTo>
                    <a:pt x="0" y="1423"/>
                    <a:pt x="30" y="1936"/>
                    <a:pt x="322" y="2273"/>
                  </a:cubicBezTo>
                  <a:lnTo>
                    <a:pt x="308" y="2331"/>
                  </a:lnTo>
                  <a:cubicBezTo>
                    <a:pt x="425" y="2419"/>
                    <a:pt x="527" y="2521"/>
                    <a:pt x="659" y="2565"/>
                  </a:cubicBezTo>
                  <a:cubicBezTo>
                    <a:pt x="693" y="2572"/>
                    <a:pt x="727" y="2576"/>
                    <a:pt x="761" y="2576"/>
                  </a:cubicBezTo>
                  <a:cubicBezTo>
                    <a:pt x="875" y="2576"/>
                    <a:pt x="983" y="2535"/>
                    <a:pt x="1040" y="2434"/>
                  </a:cubicBezTo>
                  <a:cubicBezTo>
                    <a:pt x="1098" y="2302"/>
                    <a:pt x="1040" y="2155"/>
                    <a:pt x="981" y="2009"/>
                  </a:cubicBezTo>
                  <a:cubicBezTo>
                    <a:pt x="908" y="1775"/>
                    <a:pt x="908" y="1497"/>
                    <a:pt x="1011" y="1262"/>
                  </a:cubicBezTo>
                  <a:cubicBezTo>
                    <a:pt x="1259" y="1570"/>
                    <a:pt x="1596" y="1833"/>
                    <a:pt x="1991" y="1907"/>
                  </a:cubicBezTo>
                  <a:cubicBezTo>
                    <a:pt x="2056" y="1918"/>
                    <a:pt x="2122" y="1924"/>
                    <a:pt x="2187" y="1924"/>
                  </a:cubicBezTo>
                  <a:cubicBezTo>
                    <a:pt x="2534" y="1924"/>
                    <a:pt x="2871" y="1763"/>
                    <a:pt x="3031" y="1467"/>
                  </a:cubicBezTo>
                  <a:cubicBezTo>
                    <a:pt x="3075" y="1833"/>
                    <a:pt x="3397" y="2082"/>
                    <a:pt x="3748" y="2199"/>
                  </a:cubicBezTo>
                  <a:cubicBezTo>
                    <a:pt x="3866" y="2230"/>
                    <a:pt x="3989" y="2251"/>
                    <a:pt x="4108" y="2251"/>
                  </a:cubicBezTo>
                  <a:cubicBezTo>
                    <a:pt x="4271" y="2251"/>
                    <a:pt x="4427" y="2213"/>
                    <a:pt x="4553" y="2112"/>
                  </a:cubicBezTo>
                  <a:cubicBezTo>
                    <a:pt x="4758" y="1965"/>
                    <a:pt x="4846" y="1687"/>
                    <a:pt x="4831" y="1423"/>
                  </a:cubicBezTo>
                  <a:cubicBezTo>
                    <a:pt x="4802" y="911"/>
                    <a:pt x="4422" y="472"/>
                    <a:pt x="3968" y="252"/>
                  </a:cubicBezTo>
                  <a:cubicBezTo>
                    <a:pt x="3565" y="57"/>
                    <a:pt x="3104" y="1"/>
                    <a:pt x="2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341;p48"/>
            <p:cNvSpPr/>
            <p:nvPr/>
          </p:nvSpPr>
          <p:spPr>
            <a:xfrm flipH="1">
              <a:off x="7469660" y="1043208"/>
              <a:ext cx="46913" cy="55772"/>
            </a:xfrm>
            <a:custGeom>
              <a:avLst/>
              <a:gdLst/>
              <a:ahLst/>
              <a:cxnLst/>
              <a:rect l="l" t="t" r="r" b="b"/>
              <a:pathLst>
                <a:path w="646" h="768" extrusionOk="0">
                  <a:moveTo>
                    <a:pt x="425" y="0"/>
                  </a:moveTo>
                  <a:cubicBezTo>
                    <a:pt x="382" y="0"/>
                    <a:pt x="352" y="30"/>
                    <a:pt x="352" y="30"/>
                  </a:cubicBezTo>
                  <a:cubicBezTo>
                    <a:pt x="352" y="44"/>
                    <a:pt x="469" y="30"/>
                    <a:pt x="543" y="147"/>
                  </a:cubicBezTo>
                  <a:cubicBezTo>
                    <a:pt x="557" y="205"/>
                    <a:pt x="557" y="293"/>
                    <a:pt x="543" y="396"/>
                  </a:cubicBezTo>
                  <a:cubicBezTo>
                    <a:pt x="513" y="484"/>
                    <a:pt x="469" y="586"/>
                    <a:pt x="396" y="645"/>
                  </a:cubicBezTo>
                  <a:cubicBezTo>
                    <a:pt x="363" y="663"/>
                    <a:pt x="332" y="672"/>
                    <a:pt x="302" y="672"/>
                  </a:cubicBezTo>
                  <a:cubicBezTo>
                    <a:pt x="240" y="672"/>
                    <a:pt x="187" y="636"/>
                    <a:pt x="147" y="586"/>
                  </a:cubicBezTo>
                  <a:cubicBezTo>
                    <a:pt x="103" y="513"/>
                    <a:pt x="74" y="425"/>
                    <a:pt x="74" y="352"/>
                  </a:cubicBezTo>
                  <a:cubicBezTo>
                    <a:pt x="74" y="205"/>
                    <a:pt x="118" y="103"/>
                    <a:pt x="103" y="103"/>
                  </a:cubicBezTo>
                  <a:cubicBezTo>
                    <a:pt x="74" y="103"/>
                    <a:pt x="45" y="191"/>
                    <a:pt x="1" y="352"/>
                  </a:cubicBezTo>
                  <a:cubicBezTo>
                    <a:pt x="1" y="425"/>
                    <a:pt x="1" y="557"/>
                    <a:pt x="74" y="645"/>
                  </a:cubicBezTo>
                  <a:cubicBezTo>
                    <a:pt x="118" y="688"/>
                    <a:pt x="162" y="732"/>
                    <a:pt x="221" y="762"/>
                  </a:cubicBezTo>
                  <a:cubicBezTo>
                    <a:pt x="239" y="765"/>
                    <a:pt x="259" y="767"/>
                    <a:pt x="280" y="767"/>
                  </a:cubicBezTo>
                  <a:cubicBezTo>
                    <a:pt x="341" y="767"/>
                    <a:pt x="407" y="751"/>
                    <a:pt x="440" y="718"/>
                  </a:cubicBezTo>
                  <a:cubicBezTo>
                    <a:pt x="557" y="645"/>
                    <a:pt x="616" y="513"/>
                    <a:pt x="630" y="410"/>
                  </a:cubicBezTo>
                  <a:cubicBezTo>
                    <a:pt x="645" y="293"/>
                    <a:pt x="645" y="191"/>
                    <a:pt x="587" y="118"/>
                  </a:cubicBezTo>
                  <a:cubicBezTo>
                    <a:pt x="557" y="44"/>
                    <a:pt x="484" y="0"/>
                    <a:pt x="4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342;p48"/>
            <p:cNvSpPr/>
            <p:nvPr/>
          </p:nvSpPr>
          <p:spPr>
            <a:xfrm flipH="1">
              <a:off x="7318755" y="1292002"/>
              <a:ext cx="273269" cy="430637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659" y="0"/>
                  </a:moveTo>
                  <a:cubicBezTo>
                    <a:pt x="542" y="15"/>
                    <a:pt x="1" y="2123"/>
                    <a:pt x="557" y="2752"/>
                  </a:cubicBezTo>
                  <a:cubicBezTo>
                    <a:pt x="1157" y="3440"/>
                    <a:pt x="3763" y="5929"/>
                    <a:pt x="3763" y="5929"/>
                  </a:cubicBezTo>
                  <a:lnTo>
                    <a:pt x="659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7" name="Google Shape;1343;p48"/>
            <p:cNvSpPr/>
            <p:nvPr/>
          </p:nvSpPr>
          <p:spPr>
            <a:xfrm flipH="1">
              <a:off x="7547289" y="1976585"/>
              <a:ext cx="191426" cy="398756"/>
            </a:xfrm>
            <a:custGeom>
              <a:avLst/>
              <a:gdLst/>
              <a:ahLst/>
              <a:cxnLst/>
              <a:rect l="l" t="t" r="r" b="b"/>
              <a:pathLst>
                <a:path w="2636" h="5491" extrusionOk="0">
                  <a:moveTo>
                    <a:pt x="2635" y="1"/>
                  </a:moveTo>
                  <a:cubicBezTo>
                    <a:pt x="2606" y="1"/>
                    <a:pt x="2562" y="74"/>
                    <a:pt x="2489" y="133"/>
                  </a:cubicBezTo>
                  <a:cubicBezTo>
                    <a:pt x="2372" y="250"/>
                    <a:pt x="2240" y="440"/>
                    <a:pt x="2094" y="674"/>
                  </a:cubicBezTo>
                  <a:cubicBezTo>
                    <a:pt x="1786" y="1157"/>
                    <a:pt x="1406" y="1816"/>
                    <a:pt x="1040" y="2577"/>
                  </a:cubicBezTo>
                  <a:cubicBezTo>
                    <a:pt x="674" y="3353"/>
                    <a:pt x="396" y="4085"/>
                    <a:pt x="235" y="4612"/>
                  </a:cubicBezTo>
                  <a:cubicBezTo>
                    <a:pt x="147" y="4891"/>
                    <a:pt x="88" y="5110"/>
                    <a:pt x="44" y="5256"/>
                  </a:cubicBezTo>
                  <a:cubicBezTo>
                    <a:pt x="15" y="5403"/>
                    <a:pt x="0" y="5491"/>
                    <a:pt x="0" y="5491"/>
                  </a:cubicBezTo>
                  <a:cubicBezTo>
                    <a:pt x="15" y="5491"/>
                    <a:pt x="30" y="5418"/>
                    <a:pt x="88" y="5271"/>
                  </a:cubicBezTo>
                  <a:cubicBezTo>
                    <a:pt x="147" y="5125"/>
                    <a:pt x="220" y="4905"/>
                    <a:pt x="308" y="4642"/>
                  </a:cubicBezTo>
                  <a:cubicBezTo>
                    <a:pt x="483" y="4129"/>
                    <a:pt x="762" y="3427"/>
                    <a:pt x="1128" y="2651"/>
                  </a:cubicBezTo>
                  <a:cubicBezTo>
                    <a:pt x="1479" y="1889"/>
                    <a:pt x="1859" y="1231"/>
                    <a:pt x="2152" y="748"/>
                  </a:cubicBezTo>
                  <a:cubicBezTo>
                    <a:pt x="2299" y="528"/>
                    <a:pt x="2416" y="323"/>
                    <a:pt x="2504" y="206"/>
                  </a:cubicBezTo>
                  <a:cubicBezTo>
                    <a:pt x="2591" y="74"/>
                    <a:pt x="2635" y="1"/>
                    <a:pt x="263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8" name="Google Shape;1344;p48"/>
            <p:cNvSpPr/>
            <p:nvPr/>
          </p:nvSpPr>
          <p:spPr>
            <a:xfrm flipH="1">
              <a:off x="7230522" y="2207805"/>
              <a:ext cx="321126" cy="245746"/>
            </a:xfrm>
            <a:custGeom>
              <a:avLst/>
              <a:gdLst/>
              <a:ahLst/>
              <a:cxnLst/>
              <a:rect l="l" t="t" r="r" b="b"/>
              <a:pathLst>
                <a:path w="4422" h="3384" extrusionOk="0">
                  <a:moveTo>
                    <a:pt x="3225" y="1"/>
                  </a:moveTo>
                  <a:cubicBezTo>
                    <a:pt x="2820" y="1"/>
                    <a:pt x="1348" y="389"/>
                    <a:pt x="1348" y="389"/>
                  </a:cubicBezTo>
                  <a:cubicBezTo>
                    <a:pt x="1348" y="389"/>
                    <a:pt x="1" y="2892"/>
                    <a:pt x="528" y="3097"/>
                  </a:cubicBezTo>
                  <a:cubicBezTo>
                    <a:pt x="528" y="3097"/>
                    <a:pt x="2100" y="3383"/>
                    <a:pt x="2663" y="3383"/>
                  </a:cubicBezTo>
                  <a:cubicBezTo>
                    <a:pt x="2749" y="3383"/>
                    <a:pt x="2812" y="3376"/>
                    <a:pt x="2841" y="3361"/>
                  </a:cubicBezTo>
                  <a:cubicBezTo>
                    <a:pt x="3075" y="3258"/>
                    <a:pt x="2197" y="2805"/>
                    <a:pt x="2197" y="2804"/>
                  </a:cubicBezTo>
                  <a:lnTo>
                    <a:pt x="2197" y="2804"/>
                  </a:lnTo>
                  <a:cubicBezTo>
                    <a:pt x="2197" y="2805"/>
                    <a:pt x="2893" y="3076"/>
                    <a:pt x="3226" y="3076"/>
                  </a:cubicBezTo>
                  <a:cubicBezTo>
                    <a:pt x="3279" y="3076"/>
                    <a:pt x="3323" y="3069"/>
                    <a:pt x="3353" y="3053"/>
                  </a:cubicBezTo>
                  <a:cubicBezTo>
                    <a:pt x="3573" y="2966"/>
                    <a:pt x="2358" y="2204"/>
                    <a:pt x="2358" y="2204"/>
                  </a:cubicBezTo>
                  <a:lnTo>
                    <a:pt x="2358" y="2204"/>
                  </a:lnTo>
                  <a:cubicBezTo>
                    <a:pt x="2358" y="2204"/>
                    <a:pt x="3219" y="2680"/>
                    <a:pt x="3593" y="2680"/>
                  </a:cubicBezTo>
                  <a:cubicBezTo>
                    <a:pt x="3668" y="2680"/>
                    <a:pt x="3724" y="2661"/>
                    <a:pt x="3749" y="2614"/>
                  </a:cubicBezTo>
                  <a:cubicBezTo>
                    <a:pt x="3895" y="2336"/>
                    <a:pt x="2578" y="1516"/>
                    <a:pt x="2577" y="1516"/>
                  </a:cubicBezTo>
                  <a:lnTo>
                    <a:pt x="2577" y="1516"/>
                  </a:lnTo>
                  <a:cubicBezTo>
                    <a:pt x="2578" y="1516"/>
                    <a:pt x="3625" y="2051"/>
                    <a:pt x="4049" y="2051"/>
                  </a:cubicBezTo>
                  <a:cubicBezTo>
                    <a:pt x="4121" y="2051"/>
                    <a:pt x="4175" y="2035"/>
                    <a:pt x="4202" y="1999"/>
                  </a:cubicBezTo>
                  <a:cubicBezTo>
                    <a:pt x="4422" y="1721"/>
                    <a:pt x="2519" y="755"/>
                    <a:pt x="2519" y="755"/>
                  </a:cubicBezTo>
                  <a:cubicBezTo>
                    <a:pt x="3148" y="623"/>
                    <a:pt x="3426" y="140"/>
                    <a:pt x="3324" y="23"/>
                  </a:cubicBezTo>
                  <a:cubicBezTo>
                    <a:pt x="3314" y="8"/>
                    <a:pt x="3279" y="1"/>
                    <a:pt x="3225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9" name="Google Shape;1345;p48"/>
            <p:cNvSpPr/>
            <p:nvPr/>
          </p:nvSpPr>
          <p:spPr>
            <a:xfrm flipH="1">
              <a:off x="7428189" y="1383430"/>
              <a:ext cx="835711" cy="1055750"/>
            </a:xfrm>
            <a:custGeom>
              <a:avLst/>
              <a:gdLst/>
              <a:ahLst/>
              <a:cxnLst/>
              <a:rect l="l" t="t" r="r" b="b"/>
              <a:pathLst>
                <a:path w="11508" h="14538" extrusionOk="0">
                  <a:moveTo>
                    <a:pt x="7101" y="0"/>
                  </a:moveTo>
                  <a:cubicBezTo>
                    <a:pt x="7101" y="0"/>
                    <a:pt x="4758" y="2079"/>
                    <a:pt x="2372" y="6193"/>
                  </a:cubicBezTo>
                  <a:cubicBezTo>
                    <a:pt x="0" y="10292"/>
                    <a:pt x="4041" y="12034"/>
                    <a:pt x="5124" y="12444"/>
                  </a:cubicBezTo>
                  <a:cubicBezTo>
                    <a:pt x="6208" y="12883"/>
                    <a:pt x="10541" y="14537"/>
                    <a:pt x="10541" y="14537"/>
                  </a:cubicBezTo>
                  <a:lnTo>
                    <a:pt x="11507" y="11404"/>
                  </a:lnTo>
                  <a:cubicBezTo>
                    <a:pt x="11507" y="11404"/>
                    <a:pt x="8872" y="10379"/>
                    <a:pt x="6164" y="8886"/>
                  </a:cubicBezTo>
                  <a:cubicBezTo>
                    <a:pt x="4934" y="8184"/>
                    <a:pt x="9282" y="3177"/>
                    <a:pt x="9282" y="3177"/>
                  </a:cubicBezTo>
                  <a:lnTo>
                    <a:pt x="71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0" name="Google Shape;1346;p48"/>
            <p:cNvSpPr/>
            <p:nvPr/>
          </p:nvSpPr>
          <p:spPr>
            <a:xfrm flipH="1">
              <a:off x="7598341" y="1408701"/>
              <a:ext cx="186125" cy="320254"/>
            </a:xfrm>
            <a:custGeom>
              <a:avLst/>
              <a:gdLst/>
              <a:ahLst/>
              <a:cxnLst/>
              <a:rect l="l" t="t" r="r" b="b"/>
              <a:pathLst>
                <a:path w="2563" h="4410" extrusionOk="0">
                  <a:moveTo>
                    <a:pt x="793" y="1"/>
                  </a:moveTo>
                  <a:cubicBezTo>
                    <a:pt x="542" y="1"/>
                    <a:pt x="348" y="42"/>
                    <a:pt x="220" y="106"/>
                  </a:cubicBezTo>
                  <a:cubicBezTo>
                    <a:pt x="147" y="150"/>
                    <a:pt x="89" y="179"/>
                    <a:pt x="59" y="208"/>
                  </a:cubicBezTo>
                  <a:cubicBezTo>
                    <a:pt x="15" y="223"/>
                    <a:pt x="1" y="238"/>
                    <a:pt x="1" y="238"/>
                  </a:cubicBezTo>
                  <a:cubicBezTo>
                    <a:pt x="3" y="240"/>
                    <a:pt x="6" y="240"/>
                    <a:pt x="10" y="240"/>
                  </a:cubicBezTo>
                  <a:cubicBezTo>
                    <a:pt x="36" y="240"/>
                    <a:pt x="108" y="201"/>
                    <a:pt x="235" y="150"/>
                  </a:cubicBezTo>
                  <a:cubicBezTo>
                    <a:pt x="346" y="106"/>
                    <a:pt x="507" y="61"/>
                    <a:pt x="699" y="61"/>
                  </a:cubicBezTo>
                  <a:cubicBezTo>
                    <a:pt x="761" y="61"/>
                    <a:pt x="826" y="66"/>
                    <a:pt x="894" y="77"/>
                  </a:cubicBezTo>
                  <a:cubicBezTo>
                    <a:pt x="1187" y="106"/>
                    <a:pt x="1523" y="223"/>
                    <a:pt x="1787" y="472"/>
                  </a:cubicBezTo>
                  <a:cubicBezTo>
                    <a:pt x="2065" y="721"/>
                    <a:pt x="2270" y="1101"/>
                    <a:pt x="2358" y="1526"/>
                  </a:cubicBezTo>
                  <a:cubicBezTo>
                    <a:pt x="2446" y="1950"/>
                    <a:pt x="2416" y="2360"/>
                    <a:pt x="2299" y="2726"/>
                  </a:cubicBezTo>
                  <a:cubicBezTo>
                    <a:pt x="2197" y="3092"/>
                    <a:pt x="2050" y="3385"/>
                    <a:pt x="1904" y="3649"/>
                  </a:cubicBezTo>
                  <a:cubicBezTo>
                    <a:pt x="1596" y="4146"/>
                    <a:pt x="1348" y="4395"/>
                    <a:pt x="1377" y="4410"/>
                  </a:cubicBezTo>
                  <a:cubicBezTo>
                    <a:pt x="1377" y="4410"/>
                    <a:pt x="1450" y="4366"/>
                    <a:pt x="1553" y="4249"/>
                  </a:cubicBezTo>
                  <a:cubicBezTo>
                    <a:pt x="1655" y="4132"/>
                    <a:pt x="1801" y="3941"/>
                    <a:pt x="1962" y="3693"/>
                  </a:cubicBezTo>
                  <a:cubicBezTo>
                    <a:pt x="2124" y="3458"/>
                    <a:pt x="2285" y="3136"/>
                    <a:pt x="2402" y="2770"/>
                  </a:cubicBezTo>
                  <a:cubicBezTo>
                    <a:pt x="2519" y="2375"/>
                    <a:pt x="2563" y="1936"/>
                    <a:pt x="2475" y="1497"/>
                  </a:cubicBezTo>
                  <a:cubicBezTo>
                    <a:pt x="2372" y="1057"/>
                    <a:pt x="2182" y="662"/>
                    <a:pt x="1860" y="399"/>
                  </a:cubicBezTo>
                  <a:cubicBezTo>
                    <a:pt x="1553" y="150"/>
                    <a:pt x="1201" y="18"/>
                    <a:pt x="908" y="3"/>
                  </a:cubicBezTo>
                  <a:cubicBezTo>
                    <a:pt x="869" y="2"/>
                    <a:pt x="830" y="1"/>
                    <a:pt x="793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1" name="Google Shape;1347;p48"/>
            <p:cNvSpPr/>
            <p:nvPr/>
          </p:nvSpPr>
          <p:spPr>
            <a:xfrm flipH="1">
              <a:off x="7823680" y="2003019"/>
              <a:ext cx="72402" cy="23601"/>
            </a:xfrm>
            <a:custGeom>
              <a:avLst/>
              <a:gdLst/>
              <a:ahLst/>
              <a:cxnLst/>
              <a:rect l="l" t="t" r="r" b="b"/>
              <a:pathLst>
                <a:path w="997" h="325" extrusionOk="0">
                  <a:moveTo>
                    <a:pt x="975" y="0"/>
                  </a:moveTo>
                  <a:cubicBezTo>
                    <a:pt x="906" y="0"/>
                    <a:pt x="700" y="42"/>
                    <a:pt x="484" y="105"/>
                  </a:cubicBezTo>
                  <a:cubicBezTo>
                    <a:pt x="295" y="159"/>
                    <a:pt x="156" y="226"/>
                    <a:pt x="67" y="270"/>
                  </a:cubicBezTo>
                  <a:lnTo>
                    <a:pt x="67" y="270"/>
                  </a:lnTo>
                  <a:cubicBezTo>
                    <a:pt x="54" y="233"/>
                    <a:pt x="40" y="222"/>
                    <a:pt x="15" y="222"/>
                  </a:cubicBezTo>
                  <a:cubicBezTo>
                    <a:pt x="1" y="222"/>
                    <a:pt x="1" y="252"/>
                    <a:pt x="15" y="310"/>
                  </a:cubicBezTo>
                  <a:lnTo>
                    <a:pt x="15" y="325"/>
                  </a:lnTo>
                  <a:lnTo>
                    <a:pt x="59" y="325"/>
                  </a:lnTo>
                  <a:cubicBezTo>
                    <a:pt x="147" y="325"/>
                    <a:pt x="308" y="281"/>
                    <a:pt x="498" y="222"/>
                  </a:cubicBezTo>
                  <a:cubicBezTo>
                    <a:pt x="777" y="135"/>
                    <a:pt x="996" y="18"/>
                    <a:pt x="996" y="3"/>
                  </a:cubicBezTo>
                  <a:cubicBezTo>
                    <a:pt x="992" y="1"/>
                    <a:pt x="985" y="0"/>
                    <a:pt x="975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2" name="Google Shape;1348;p48"/>
            <p:cNvSpPr/>
            <p:nvPr/>
          </p:nvSpPr>
          <p:spPr>
            <a:xfrm flipH="1">
              <a:off x="7818379" y="2015872"/>
              <a:ext cx="71313" cy="53594"/>
            </a:xfrm>
            <a:custGeom>
              <a:avLst/>
              <a:gdLst/>
              <a:ahLst/>
              <a:cxnLst/>
              <a:rect l="l" t="t" r="r" b="b"/>
              <a:pathLst>
                <a:path w="982" h="738" extrusionOk="0">
                  <a:moveTo>
                    <a:pt x="949" y="1"/>
                  </a:moveTo>
                  <a:cubicBezTo>
                    <a:pt x="917" y="1"/>
                    <a:pt x="706" y="143"/>
                    <a:pt x="469" y="338"/>
                  </a:cubicBezTo>
                  <a:cubicBezTo>
                    <a:pt x="205" y="543"/>
                    <a:pt x="0" y="719"/>
                    <a:pt x="30" y="734"/>
                  </a:cubicBezTo>
                  <a:cubicBezTo>
                    <a:pt x="31" y="736"/>
                    <a:pt x="34" y="737"/>
                    <a:pt x="38" y="737"/>
                  </a:cubicBezTo>
                  <a:cubicBezTo>
                    <a:pt x="82" y="737"/>
                    <a:pt x="285" y="599"/>
                    <a:pt x="513" y="411"/>
                  </a:cubicBezTo>
                  <a:cubicBezTo>
                    <a:pt x="776" y="207"/>
                    <a:pt x="981" y="31"/>
                    <a:pt x="952" y="2"/>
                  </a:cubicBezTo>
                  <a:cubicBezTo>
                    <a:pt x="951" y="1"/>
                    <a:pt x="950" y="1"/>
                    <a:pt x="949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349;p48"/>
            <p:cNvSpPr/>
            <p:nvPr/>
          </p:nvSpPr>
          <p:spPr>
            <a:xfrm flipH="1">
              <a:off x="7406988" y="2115724"/>
              <a:ext cx="244584" cy="115175"/>
            </a:xfrm>
            <a:custGeom>
              <a:avLst/>
              <a:gdLst/>
              <a:ahLst/>
              <a:cxnLst/>
              <a:rect l="l" t="t" r="r" b="b"/>
              <a:pathLst>
                <a:path w="3368" h="1586" extrusionOk="0">
                  <a:moveTo>
                    <a:pt x="5" y="1"/>
                  </a:moveTo>
                  <a:cubicBezTo>
                    <a:pt x="2" y="1"/>
                    <a:pt x="1" y="1"/>
                    <a:pt x="1" y="3"/>
                  </a:cubicBezTo>
                  <a:cubicBezTo>
                    <a:pt x="1" y="3"/>
                    <a:pt x="191" y="120"/>
                    <a:pt x="484" y="266"/>
                  </a:cubicBezTo>
                  <a:cubicBezTo>
                    <a:pt x="762" y="413"/>
                    <a:pt x="1187" y="603"/>
                    <a:pt x="1655" y="822"/>
                  </a:cubicBezTo>
                  <a:cubicBezTo>
                    <a:pt x="2109" y="1042"/>
                    <a:pt x="2533" y="1247"/>
                    <a:pt x="2841" y="1379"/>
                  </a:cubicBezTo>
                  <a:cubicBezTo>
                    <a:pt x="3122" y="1513"/>
                    <a:pt x="3318" y="1586"/>
                    <a:pt x="3349" y="1586"/>
                  </a:cubicBezTo>
                  <a:cubicBezTo>
                    <a:pt x="3352" y="1586"/>
                    <a:pt x="3353" y="1585"/>
                    <a:pt x="3353" y="1584"/>
                  </a:cubicBezTo>
                  <a:cubicBezTo>
                    <a:pt x="3368" y="1554"/>
                    <a:pt x="3192" y="1467"/>
                    <a:pt x="2870" y="1320"/>
                  </a:cubicBezTo>
                  <a:cubicBezTo>
                    <a:pt x="2577" y="1174"/>
                    <a:pt x="2167" y="969"/>
                    <a:pt x="1699" y="749"/>
                  </a:cubicBezTo>
                  <a:cubicBezTo>
                    <a:pt x="1245" y="530"/>
                    <a:pt x="821" y="339"/>
                    <a:pt x="513" y="208"/>
                  </a:cubicBezTo>
                  <a:cubicBezTo>
                    <a:pt x="231" y="74"/>
                    <a:pt x="36" y="1"/>
                    <a:pt x="5" y="1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139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/>
      <p:bldP spid="624" grpId="0" build="p"/>
      <p:bldP spid="6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831637" y="1093757"/>
            <a:ext cx="6526800" cy="111180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667" dirty="0"/>
              <a:t>What is the status of the manager ?</a:t>
            </a:r>
            <a:br>
              <a:rPr lang="en-US" sz="2667" dirty="0"/>
            </a:br>
            <a:endParaRPr sz="2667" dirty="0"/>
          </a:p>
        </p:txBody>
      </p:sp>
      <p:grpSp>
        <p:nvGrpSpPr>
          <p:cNvPr id="778" name="Google Shape;778;p36"/>
          <p:cNvGrpSpPr/>
          <p:nvPr/>
        </p:nvGrpSpPr>
        <p:grpSpPr>
          <a:xfrm>
            <a:off x="437760" y="81933"/>
            <a:ext cx="900000" cy="8944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0" name="Google Shape;2207;p58"/>
          <p:cNvGrpSpPr/>
          <p:nvPr/>
        </p:nvGrpSpPr>
        <p:grpSpPr>
          <a:xfrm>
            <a:off x="9882503" y="2902755"/>
            <a:ext cx="2004292" cy="3308036"/>
            <a:chOff x="7374188" y="1334337"/>
            <a:chExt cx="808567" cy="1417267"/>
          </a:xfrm>
        </p:grpSpPr>
        <p:sp>
          <p:nvSpPr>
            <p:cNvPr id="21" name="Google Shape;2208;p58"/>
            <p:cNvSpPr/>
            <p:nvPr/>
          </p:nvSpPr>
          <p:spPr>
            <a:xfrm>
              <a:off x="7655171" y="2581370"/>
              <a:ext cx="57228" cy="117830"/>
            </a:xfrm>
            <a:custGeom>
              <a:avLst/>
              <a:gdLst/>
              <a:ahLst/>
              <a:cxnLst/>
              <a:rect l="l" t="t" r="r" b="b"/>
              <a:pathLst>
                <a:path w="2934" h="6041" extrusionOk="0">
                  <a:moveTo>
                    <a:pt x="650" y="0"/>
                  </a:moveTo>
                  <a:lnTo>
                    <a:pt x="0" y="4884"/>
                  </a:lnTo>
                  <a:lnTo>
                    <a:pt x="2225" y="6040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" name="Google Shape;2209;p58"/>
            <p:cNvSpPr/>
            <p:nvPr/>
          </p:nvSpPr>
          <p:spPr>
            <a:xfrm>
              <a:off x="7653182" y="1892338"/>
              <a:ext cx="181806" cy="758959"/>
            </a:xfrm>
            <a:custGeom>
              <a:avLst/>
              <a:gdLst/>
              <a:ahLst/>
              <a:cxnLst/>
              <a:rect l="l" t="t" r="r" b="b"/>
              <a:pathLst>
                <a:path w="9321" h="38911" extrusionOk="0">
                  <a:moveTo>
                    <a:pt x="4263" y="0"/>
                  </a:moveTo>
                  <a:lnTo>
                    <a:pt x="1" y="38911"/>
                  </a:lnTo>
                  <a:lnTo>
                    <a:pt x="1" y="38911"/>
                  </a:lnTo>
                  <a:lnTo>
                    <a:pt x="3079" y="38896"/>
                  </a:lnTo>
                  <a:lnTo>
                    <a:pt x="9320" y="2052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" name="Google Shape;2210;p58"/>
            <p:cNvSpPr/>
            <p:nvPr/>
          </p:nvSpPr>
          <p:spPr>
            <a:xfrm>
              <a:off x="7535666" y="2676064"/>
              <a:ext cx="169967" cy="75270"/>
            </a:xfrm>
            <a:custGeom>
              <a:avLst/>
              <a:gdLst/>
              <a:ahLst/>
              <a:cxnLst/>
              <a:rect l="l" t="t" r="r" b="b"/>
              <a:pathLst>
                <a:path w="8714" h="3859" extrusionOk="0">
                  <a:moveTo>
                    <a:pt x="8699" y="0"/>
                  </a:moveTo>
                  <a:lnTo>
                    <a:pt x="5910" y="29"/>
                  </a:lnTo>
                  <a:lnTo>
                    <a:pt x="3035" y="1633"/>
                  </a:lnTo>
                  <a:lnTo>
                    <a:pt x="1402" y="1965"/>
                  </a:lnTo>
                  <a:cubicBezTo>
                    <a:pt x="665" y="2095"/>
                    <a:pt x="102" y="2731"/>
                    <a:pt x="30" y="3497"/>
                  </a:cubicBezTo>
                  <a:lnTo>
                    <a:pt x="1" y="3858"/>
                  </a:lnTo>
                  <a:lnTo>
                    <a:pt x="8713" y="3815"/>
                  </a:lnTo>
                  <a:lnTo>
                    <a:pt x="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" name="Google Shape;2211;p58"/>
            <p:cNvSpPr/>
            <p:nvPr/>
          </p:nvSpPr>
          <p:spPr>
            <a:xfrm>
              <a:off x="7610076" y="2650162"/>
              <a:ext cx="30174" cy="42540"/>
            </a:xfrm>
            <a:custGeom>
              <a:avLst/>
              <a:gdLst/>
              <a:ahLst/>
              <a:cxnLst/>
              <a:rect l="l" t="t" r="r" b="b"/>
              <a:pathLst>
                <a:path w="1547" h="2181" extrusionOk="0">
                  <a:moveTo>
                    <a:pt x="578" y="129"/>
                  </a:moveTo>
                  <a:cubicBezTo>
                    <a:pt x="622" y="129"/>
                    <a:pt x="723" y="143"/>
                    <a:pt x="809" y="201"/>
                  </a:cubicBezTo>
                  <a:cubicBezTo>
                    <a:pt x="1243" y="375"/>
                    <a:pt x="1055" y="1458"/>
                    <a:pt x="911" y="1978"/>
                  </a:cubicBezTo>
                  <a:cubicBezTo>
                    <a:pt x="376" y="1314"/>
                    <a:pt x="174" y="490"/>
                    <a:pt x="376" y="216"/>
                  </a:cubicBezTo>
                  <a:cubicBezTo>
                    <a:pt x="434" y="158"/>
                    <a:pt x="477" y="129"/>
                    <a:pt x="578" y="129"/>
                  </a:cubicBezTo>
                  <a:close/>
                  <a:moveTo>
                    <a:pt x="572" y="0"/>
                  </a:moveTo>
                  <a:cubicBezTo>
                    <a:pt x="404" y="0"/>
                    <a:pt x="309" y="85"/>
                    <a:pt x="260" y="143"/>
                  </a:cubicBezTo>
                  <a:cubicBezTo>
                    <a:pt x="0" y="519"/>
                    <a:pt x="304" y="1502"/>
                    <a:pt x="896" y="2166"/>
                  </a:cubicBezTo>
                  <a:cubicBezTo>
                    <a:pt x="911" y="2181"/>
                    <a:pt x="925" y="2181"/>
                    <a:pt x="954" y="2181"/>
                  </a:cubicBezTo>
                  <a:cubicBezTo>
                    <a:pt x="983" y="2181"/>
                    <a:pt x="1012" y="2166"/>
                    <a:pt x="1012" y="2137"/>
                  </a:cubicBezTo>
                  <a:cubicBezTo>
                    <a:pt x="1026" y="2065"/>
                    <a:pt x="1546" y="360"/>
                    <a:pt x="867" y="71"/>
                  </a:cubicBezTo>
                  <a:cubicBezTo>
                    <a:pt x="750" y="20"/>
                    <a:pt x="65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2212;p58"/>
            <p:cNvSpPr/>
            <p:nvPr/>
          </p:nvSpPr>
          <p:spPr>
            <a:xfrm>
              <a:off x="7626987" y="2674386"/>
              <a:ext cx="43984" cy="21143"/>
            </a:xfrm>
            <a:custGeom>
              <a:avLst/>
              <a:gdLst/>
              <a:ahLst/>
              <a:cxnLst/>
              <a:rect l="l" t="t" r="r" b="b"/>
              <a:pathLst>
                <a:path w="2255" h="1084" extrusionOk="0">
                  <a:moveTo>
                    <a:pt x="1611" y="126"/>
                  </a:moveTo>
                  <a:cubicBezTo>
                    <a:pt x="1717" y="126"/>
                    <a:pt x="1809" y="153"/>
                    <a:pt x="1879" y="216"/>
                  </a:cubicBezTo>
                  <a:cubicBezTo>
                    <a:pt x="2037" y="390"/>
                    <a:pt x="2095" y="505"/>
                    <a:pt x="2023" y="635"/>
                  </a:cubicBezTo>
                  <a:cubicBezTo>
                    <a:pt x="1909" y="825"/>
                    <a:pt x="1510" y="952"/>
                    <a:pt x="1016" y="952"/>
                  </a:cubicBezTo>
                  <a:cubicBezTo>
                    <a:pt x="757" y="952"/>
                    <a:pt x="471" y="917"/>
                    <a:pt x="188" y="838"/>
                  </a:cubicBezTo>
                  <a:cubicBezTo>
                    <a:pt x="535" y="560"/>
                    <a:pt x="1187" y="126"/>
                    <a:pt x="1611" y="126"/>
                  </a:cubicBezTo>
                  <a:close/>
                  <a:moveTo>
                    <a:pt x="1602" y="1"/>
                  </a:moveTo>
                  <a:cubicBezTo>
                    <a:pt x="973" y="1"/>
                    <a:pt x="62" y="776"/>
                    <a:pt x="15" y="823"/>
                  </a:cubicBezTo>
                  <a:cubicBezTo>
                    <a:pt x="0" y="823"/>
                    <a:pt x="0" y="852"/>
                    <a:pt x="0" y="866"/>
                  </a:cubicBezTo>
                  <a:cubicBezTo>
                    <a:pt x="0" y="910"/>
                    <a:pt x="15" y="924"/>
                    <a:pt x="29" y="924"/>
                  </a:cubicBezTo>
                  <a:cubicBezTo>
                    <a:pt x="361" y="1040"/>
                    <a:pt x="694" y="1083"/>
                    <a:pt x="1026" y="1083"/>
                  </a:cubicBezTo>
                  <a:cubicBezTo>
                    <a:pt x="1546" y="1083"/>
                    <a:pt x="1994" y="939"/>
                    <a:pt x="2124" y="708"/>
                  </a:cubicBezTo>
                  <a:cubicBezTo>
                    <a:pt x="2196" y="606"/>
                    <a:pt x="2254" y="404"/>
                    <a:pt x="1965" y="130"/>
                  </a:cubicBezTo>
                  <a:cubicBezTo>
                    <a:pt x="1866" y="38"/>
                    <a:pt x="174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2213;p58"/>
            <p:cNvSpPr/>
            <p:nvPr/>
          </p:nvSpPr>
          <p:spPr>
            <a:xfrm>
              <a:off x="7535959" y="2735806"/>
              <a:ext cx="170240" cy="15799"/>
            </a:xfrm>
            <a:custGeom>
              <a:avLst/>
              <a:gdLst/>
              <a:ahLst/>
              <a:cxnLst/>
              <a:rect l="l" t="t" r="r" b="b"/>
              <a:pathLst>
                <a:path w="8728" h="810" extrusionOk="0">
                  <a:moveTo>
                    <a:pt x="8727" y="0"/>
                  </a:moveTo>
                  <a:lnTo>
                    <a:pt x="0" y="29"/>
                  </a:lnTo>
                  <a:lnTo>
                    <a:pt x="0" y="810"/>
                  </a:lnTo>
                  <a:lnTo>
                    <a:pt x="8727" y="781"/>
                  </a:lnTo>
                  <a:lnTo>
                    <a:pt x="8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" name="Google Shape;2214;p58"/>
            <p:cNvSpPr/>
            <p:nvPr/>
          </p:nvSpPr>
          <p:spPr>
            <a:xfrm>
              <a:off x="7881463" y="2580531"/>
              <a:ext cx="45115" cy="117810"/>
            </a:xfrm>
            <a:custGeom>
              <a:avLst/>
              <a:gdLst/>
              <a:ahLst/>
              <a:cxnLst/>
              <a:rect l="l" t="t" r="r" b="b"/>
              <a:pathLst>
                <a:path w="2313" h="6040" extrusionOk="0">
                  <a:moveTo>
                    <a:pt x="2298" y="0"/>
                  </a:moveTo>
                  <a:lnTo>
                    <a:pt x="0" y="15"/>
                  </a:lnTo>
                  <a:lnTo>
                    <a:pt x="102" y="6040"/>
                  </a:lnTo>
                  <a:lnTo>
                    <a:pt x="2312" y="4869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2215;p58"/>
            <p:cNvSpPr/>
            <p:nvPr/>
          </p:nvSpPr>
          <p:spPr>
            <a:xfrm>
              <a:off x="7875261" y="2675498"/>
              <a:ext cx="169108" cy="73007"/>
            </a:xfrm>
            <a:custGeom>
              <a:avLst/>
              <a:gdLst/>
              <a:ahLst/>
              <a:cxnLst/>
              <a:rect l="l" t="t" r="r" b="b"/>
              <a:pathLst>
                <a:path w="8670" h="3743" extrusionOk="0">
                  <a:moveTo>
                    <a:pt x="1" y="0"/>
                  </a:moveTo>
                  <a:lnTo>
                    <a:pt x="15" y="3743"/>
                  </a:lnTo>
                  <a:lnTo>
                    <a:pt x="8670" y="3699"/>
                  </a:lnTo>
                  <a:lnTo>
                    <a:pt x="8626" y="3367"/>
                  </a:lnTo>
                  <a:cubicBezTo>
                    <a:pt x="8554" y="2616"/>
                    <a:pt x="8020" y="2009"/>
                    <a:pt x="7268" y="1864"/>
                  </a:cubicBezTo>
                  <a:lnTo>
                    <a:pt x="5664" y="1561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2216;p58"/>
            <p:cNvSpPr/>
            <p:nvPr/>
          </p:nvSpPr>
          <p:spPr>
            <a:xfrm>
              <a:off x="7845672" y="1957717"/>
              <a:ext cx="99495" cy="693871"/>
            </a:xfrm>
            <a:custGeom>
              <a:avLst/>
              <a:gdLst/>
              <a:ahLst/>
              <a:cxnLst/>
              <a:rect l="l" t="t" r="r" b="b"/>
              <a:pathLst>
                <a:path w="5101" h="35574" extrusionOk="0">
                  <a:moveTo>
                    <a:pt x="0" y="0"/>
                  </a:moveTo>
                  <a:lnTo>
                    <a:pt x="1388" y="35573"/>
                  </a:lnTo>
                  <a:lnTo>
                    <a:pt x="4508" y="35559"/>
                  </a:lnTo>
                  <a:lnTo>
                    <a:pt x="5101" y="1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2217;p58"/>
            <p:cNvSpPr/>
            <p:nvPr/>
          </p:nvSpPr>
          <p:spPr>
            <a:xfrm>
              <a:off x="7941771" y="2648738"/>
              <a:ext cx="29882" cy="42560"/>
            </a:xfrm>
            <a:custGeom>
              <a:avLst/>
              <a:gdLst/>
              <a:ahLst/>
              <a:cxnLst/>
              <a:rect l="l" t="t" r="r" b="b"/>
              <a:pathLst>
                <a:path w="1532" h="2182" extrusionOk="0">
                  <a:moveTo>
                    <a:pt x="954" y="130"/>
                  </a:moveTo>
                  <a:cubicBezTo>
                    <a:pt x="1055" y="130"/>
                    <a:pt x="1099" y="159"/>
                    <a:pt x="1142" y="216"/>
                  </a:cubicBezTo>
                  <a:cubicBezTo>
                    <a:pt x="1359" y="505"/>
                    <a:pt x="1156" y="1315"/>
                    <a:pt x="622" y="1994"/>
                  </a:cubicBezTo>
                  <a:cubicBezTo>
                    <a:pt x="477" y="1459"/>
                    <a:pt x="275" y="404"/>
                    <a:pt x="708" y="202"/>
                  </a:cubicBezTo>
                  <a:cubicBezTo>
                    <a:pt x="810" y="144"/>
                    <a:pt x="882" y="130"/>
                    <a:pt x="954" y="130"/>
                  </a:cubicBezTo>
                  <a:close/>
                  <a:moveTo>
                    <a:pt x="960" y="1"/>
                  </a:moveTo>
                  <a:cubicBezTo>
                    <a:pt x="880" y="1"/>
                    <a:pt x="782" y="20"/>
                    <a:pt x="665" y="72"/>
                  </a:cubicBezTo>
                  <a:cubicBezTo>
                    <a:pt x="0" y="361"/>
                    <a:pt x="521" y="2066"/>
                    <a:pt x="549" y="2138"/>
                  </a:cubicBezTo>
                  <a:cubicBezTo>
                    <a:pt x="549" y="2167"/>
                    <a:pt x="564" y="2181"/>
                    <a:pt x="593" y="2181"/>
                  </a:cubicBezTo>
                  <a:cubicBezTo>
                    <a:pt x="622" y="2181"/>
                    <a:pt x="636" y="2167"/>
                    <a:pt x="651" y="2167"/>
                  </a:cubicBezTo>
                  <a:cubicBezTo>
                    <a:pt x="1243" y="1502"/>
                    <a:pt x="1532" y="520"/>
                    <a:pt x="1272" y="144"/>
                  </a:cubicBezTo>
                  <a:cubicBezTo>
                    <a:pt x="1223" y="86"/>
                    <a:pt x="1128" y="1"/>
                    <a:pt x="9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1" name="Google Shape;2218;p58"/>
            <p:cNvSpPr/>
            <p:nvPr/>
          </p:nvSpPr>
          <p:spPr>
            <a:xfrm>
              <a:off x="7910778" y="2672963"/>
              <a:ext cx="43984" cy="21143"/>
            </a:xfrm>
            <a:custGeom>
              <a:avLst/>
              <a:gdLst/>
              <a:ahLst/>
              <a:cxnLst/>
              <a:rect l="l" t="t" r="r" b="b"/>
              <a:pathLst>
                <a:path w="2255" h="1084" extrusionOk="0">
                  <a:moveTo>
                    <a:pt x="650" y="145"/>
                  </a:moveTo>
                  <a:cubicBezTo>
                    <a:pt x="1084" y="145"/>
                    <a:pt x="1734" y="564"/>
                    <a:pt x="2081" y="838"/>
                  </a:cubicBezTo>
                  <a:cubicBezTo>
                    <a:pt x="1784" y="925"/>
                    <a:pt x="1489" y="963"/>
                    <a:pt x="1223" y="963"/>
                  </a:cubicBezTo>
                  <a:cubicBezTo>
                    <a:pt x="739" y="963"/>
                    <a:pt x="353" y="837"/>
                    <a:pt x="231" y="651"/>
                  </a:cubicBezTo>
                  <a:cubicBezTo>
                    <a:pt x="159" y="535"/>
                    <a:pt x="217" y="405"/>
                    <a:pt x="376" y="246"/>
                  </a:cubicBezTo>
                  <a:cubicBezTo>
                    <a:pt x="448" y="188"/>
                    <a:pt x="549" y="145"/>
                    <a:pt x="650" y="145"/>
                  </a:cubicBezTo>
                  <a:close/>
                  <a:moveTo>
                    <a:pt x="657" y="0"/>
                  </a:moveTo>
                  <a:cubicBezTo>
                    <a:pt x="516" y="0"/>
                    <a:pt x="389" y="38"/>
                    <a:pt x="289" y="130"/>
                  </a:cubicBezTo>
                  <a:cubicBezTo>
                    <a:pt x="0" y="405"/>
                    <a:pt x="72" y="607"/>
                    <a:pt x="130" y="708"/>
                  </a:cubicBezTo>
                  <a:cubicBezTo>
                    <a:pt x="275" y="968"/>
                    <a:pt x="708" y="1084"/>
                    <a:pt x="1214" y="1084"/>
                  </a:cubicBezTo>
                  <a:cubicBezTo>
                    <a:pt x="1532" y="1084"/>
                    <a:pt x="1893" y="1041"/>
                    <a:pt x="2225" y="911"/>
                  </a:cubicBezTo>
                  <a:cubicBezTo>
                    <a:pt x="2240" y="896"/>
                    <a:pt x="2254" y="867"/>
                    <a:pt x="2254" y="853"/>
                  </a:cubicBezTo>
                  <a:cubicBezTo>
                    <a:pt x="2254" y="838"/>
                    <a:pt x="2254" y="824"/>
                    <a:pt x="2240" y="795"/>
                  </a:cubicBezTo>
                  <a:cubicBezTo>
                    <a:pt x="2192" y="760"/>
                    <a:pt x="1286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2" name="Google Shape;2219;p58"/>
            <p:cNvSpPr/>
            <p:nvPr/>
          </p:nvSpPr>
          <p:spPr>
            <a:xfrm>
              <a:off x="7874422" y="2734109"/>
              <a:ext cx="170240" cy="15799"/>
            </a:xfrm>
            <a:custGeom>
              <a:avLst/>
              <a:gdLst/>
              <a:ahLst/>
              <a:cxnLst/>
              <a:rect l="l" t="t" r="r" b="b"/>
              <a:pathLst>
                <a:path w="8728" h="810" extrusionOk="0">
                  <a:moveTo>
                    <a:pt x="8727" y="1"/>
                  </a:moveTo>
                  <a:lnTo>
                    <a:pt x="0" y="44"/>
                  </a:lnTo>
                  <a:lnTo>
                    <a:pt x="15" y="810"/>
                  </a:lnTo>
                  <a:lnTo>
                    <a:pt x="8727" y="766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3" name="Google Shape;2220;p58"/>
            <p:cNvSpPr/>
            <p:nvPr/>
          </p:nvSpPr>
          <p:spPr>
            <a:xfrm>
              <a:off x="7728430" y="1883601"/>
              <a:ext cx="217305" cy="105990"/>
            </a:xfrm>
            <a:custGeom>
              <a:avLst/>
              <a:gdLst/>
              <a:ahLst/>
              <a:cxnLst/>
              <a:rect l="l" t="t" r="r" b="b"/>
              <a:pathLst>
                <a:path w="11141" h="5434" extrusionOk="0">
                  <a:moveTo>
                    <a:pt x="11141" y="0"/>
                  </a:moveTo>
                  <a:lnTo>
                    <a:pt x="405" y="448"/>
                  </a:lnTo>
                  <a:lnTo>
                    <a:pt x="1" y="5433"/>
                  </a:lnTo>
                  <a:lnTo>
                    <a:pt x="11112" y="5390"/>
                  </a:lnTo>
                  <a:lnTo>
                    <a:pt x="111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4" name="Google Shape;2221;p58"/>
            <p:cNvSpPr/>
            <p:nvPr/>
          </p:nvSpPr>
          <p:spPr>
            <a:xfrm>
              <a:off x="7824256" y="1928129"/>
              <a:ext cx="1716" cy="61168"/>
            </a:xfrm>
            <a:custGeom>
              <a:avLst/>
              <a:gdLst/>
              <a:ahLst/>
              <a:cxnLst/>
              <a:rect l="l" t="t" r="r" b="b"/>
              <a:pathLst>
                <a:path w="88" h="3136" extrusionOk="0">
                  <a:moveTo>
                    <a:pt x="0" y="0"/>
                  </a:moveTo>
                  <a:lnTo>
                    <a:pt x="15" y="3136"/>
                  </a:lnTo>
                  <a:lnTo>
                    <a:pt x="87" y="313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5" name="Google Shape;2222;p58"/>
            <p:cNvSpPr/>
            <p:nvPr/>
          </p:nvSpPr>
          <p:spPr>
            <a:xfrm>
              <a:off x="7734360" y="1902754"/>
              <a:ext cx="176442" cy="8758"/>
            </a:xfrm>
            <a:custGeom>
              <a:avLst/>
              <a:gdLst/>
              <a:ahLst/>
              <a:cxnLst/>
              <a:rect l="l" t="t" r="r" b="b"/>
              <a:pathLst>
                <a:path w="9046" h="449" extrusionOk="0">
                  <a:moveTo>
                    <a:pt x="9045" y="1"/>
                  </a:moveTo>
                  <a:lnTo>
                    <a:pt x="0" y="391"/>
                  </a:lnTo>
                  <a:lnTo>
                    <a:pt x="0" y="449"/>
                  </a:lnTo>
                  <a:lnTo>
                    <a:pt x="9045" y="73"/>
                  </a:lnTo>
                  <a:lnTo>
                    <a:pt x="9045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2223;p58"/>
            <p:cNvSpPr/>
            <p:nvPr/>
          </p:nvSpPr>
          <p:spPr>
            <a:xfrm>
              <a:off x="7885130" y="1883601"/>
              <a:ext cx="60602" cy="52429"/>
            </a:xfrm>
            <a:custGeom>
              <a:avLst/>
              <a:gdLst/>
              <a:ahLst/>
              <a:cxnLst/>
              <a:rect l="l" t="t" r="r" b="b"/>
              <a:pathLst>
                <a:path w="3107" h="2688" extrusionOk="0">
                  <a:moveTo>
                    <a:pt x="3107" y="0"/>
                  </a:moveTo>
                  <a:lnTo>
                    <a:pt x="72" y="130"/>
                  </a:lnTo>
                  <a:cubicBezTo>
                    <a:pt x="72" y="130"/>
                    <a:pt x="0" y="2226"/>
                    <a:pt x="3063" y="2688"/>
                  </a:cubicBezTo>
                  <a:lnTo>
                    <a:pt x="3107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2224;p58"/>
            <p:cNvSpPr/>
            <p:nvPr/>
          </p:nvSpPr>
          <p:spPr>
            <a:xfrm>
              <a:off x="7736329" y="1574729"/>
              <a:ext cx="233358" cy="317639"/>
            </a:xfrm>
            <a:custGeom>
              <a:avLst/>
              <a:gdLst/>
              <a:ahLst/>
              <a:cxnLst/>
              <a:rect l="l" t="t" r="r" b="b"/>
              <a:pathLst>
                <a:path w="11964" h="16285" extrusionOk="0">
                  <a:moveTo>
                    <a:pt x="795" y="1"/>
                  </a:moveTo>
                  <a:lnTo>
                    <a:pt x="0" y="16284"/>
                  </a:lnTo>
                  <a:lnTo>
                    <a:pt x="10736" y="15836"/>
                  </a:lnTo>
                  <a:lnTo>
                    <a:pt x="11964" y="579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2225;p58"/>
            <p:cNvSpPr/>
            <p:nvPr/>
          </p:nvSpPr>
          <p:spPr>
            <a:xfrm>
              <a:off x="7944580" y="1676464"/>
              <a:ext cx="16930" cy="132205"/>
            </a:xfrm>
            <a:custGeom>
              <a:avLst/>
              <a:gdLst/>
              <a:ahLst/>
              <a:cxnLst/>
              <a:rect l="l" t="t" r="r" b="b"/>
              <a:pathLst>
                <a:path w="868" h="6778" extrusionOk="0">
                  <a:moveTo>
                    <a:pt x="1" y="1"/>
                  </a:moveTo>
                  <a:lnTo>
                    <a:pt x="362" y="6777"/>
                  </a:lnTo>
                  <a:lnTo>
                    <a:pt x="868" y="5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2226;p58"/>
            <p:cNvSpPr/>
            <p:nvPr/>
          </p:nvSpPr>
          <p:spPr>
            <a:xfrm>
              <a:off x="7379259" y="1379432"/>
              <a:ext cx="75835" cy="49055"/>
            </a:xfrm>
            <a:custGeom>
              <a:avLst/>
              <a:gdLst/>
              <a:ahLst/>
              <a:cxnLst/>
              <a:rect l="l" t="t" r="r" b="b"/>
              <a:pathLst>
                <a:path w="3888" h="2515" extrusionOk="0">
                  <a:moveTo>
                    <a:pt x="547" y="0"/>
                  </a:moveTo>
                  <a:cubicBezTo>
                    <a:pt x="443" y="0"/>
                    <a:pt x="339" y="33"/>
                    <a:pt x="246" y="102"/>
                  </a:cubicBezTo>
                  <a:cubicBezTo>
                    <a:pt x="1" y="290"/>
                    <a:pt x="1" y="694"/>
                    <a:pt x="275" y="868"/>
                  </a:cubicBezTo>
                  <a:lnTo>
                    <a:pt x="2472" y="2515"/>
                  </a:lnTo>
                  <a:cubicBezTo>
                    <a:pt x="2472" y="2515"/>
                    <a:pt x="3815" y="2240"/>
                    <a:pt x="3887" y="2197"/>
                  </a:cubicBezTo>
                  <a:cubicBezTo>
                    <a:pt x="3887" y="2197"/>
                    <a:pt x="1619" y="622"/>
                    <a:pt x="810" y="73"/>
                  </a:cubicBezTo>
                  <a:cubicBezTo>
                    <a:pt x="729" y="25"/>
                    <a:pt x="638" y="0"/>
                    <a:pt x="547" y="0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2227;p58"/>
            <p:cNvSpPr/>
            <p:nvPr/>
          </p:nvSpPr>
          <p:spPr>
            <a:xfrm>
              <a:off x="7374188" y="1413818"/>
              <a:ext cx="111335" cy="59705"/>
            </a:xfrm>
            <a:custGeom>
              <a:avLst/>
              <a:gdLst/>
              <a:ahLst/>
              <a:cxnLst/>
              <a:rect l="l" t="t" r="r" b="b"/>
              <a:pathLst>
                <a:path w="5708" h="3061" extrusionOk="0">
                  <a:moveTo>
                    <a:pt x="2457" y="0"/>
                  </a:moveTo>
                  <a:cubicBezTo>
                    <a:pt x="2457" y="0"/>
                    <a:pt x="1" y="810"/>
                    <a:pt x="781" y="1850"/>
                  </a:cubicBezTo>
                  <a:cubicBezTo>
                    <a:pt x="1347" y="2615"/>
                    <a:pt x="1738" y="3060"/>
                    <a:pt x="2620" y="3060"/>
                  </a:cubicBezTo>
                  <a:cubicBezTo>
                    <a:pt x="2955" y="3060"/>
                    <a:pt x="3361" y="2996"/>
                    <a:pt x="3873" y="2861"/>
                  </a:cubicBezTo>
                  <a:cubicBezTo>
                    <a:pt x="5708" y="2399"/>
                    <a:pt x="4986" y="1084"/>
                    <a:pt x="4986" y="1084"/>
                  </a:cubicBezTo>
                  <a:lnTo>
                    <a:pt x="4147" y="434"/>
                  </a:lnTo>
                  <a:lnTo>
                    <a:pt x="2457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1" name="Google Shape;2228;p58"/>
            <p:cNvSpPr/>
            <p:nvPr/>
          </p:nvSpPr>
          <p:spPr>
            <a:xfrm>
              <a:off x="7447174" y="1434961"/>
              <a:ext cx="56682" cy="76674"/>
            </a:xfrm>
            <a:custGeom>
              <a:avLst/>
              <a:gdLst/>
              <a:ahLst/>
              <a:cxnLst/>
              <a:rect l="l" t="t" r="r" b="b"/>
              <a:pathLst>
                <a:path w="2906" h="3931" extrusionOk="0">
                  <a:moveTo>
                    <a:pt x="1244" y="0"/>
                  </a:moveTo>
                  <a:lnTo>
                    <a:pt x="1" y="1286"/>
                  </a:lnTo>
                  <a:lnTo>
                    <a:pt x="2154" y="3930"/>
                  </a:lnTo>
                  <a:lnTo>
                    <a:pt x="2905" y="1835"/>
                  </a:lnTo>
                  <a:lnTo>
                    <a:pt x="1244" y="0"/>
                  </a:ln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2" name="Google Shape;2229;p58"/>
            <p:cNvSpPr/>
            <p:nvPr/>
          </p:nvSpPr>
          <p:spPr>
            <a:xfrm>
              <a:off x="7469156" y="1456649"/>
              <a:ext cx="294818" cy="205466"/>
            </a:xfrm>
            <a:custGeom>
              <a:avLst/>
              <a:gdLst/>
              <a:ahLst/>
              <a:cxnLst/>
              <a:rect l="l" t="t" r="r" b="b"/>
              <a:pathLst>
                <a:path w="15115" h="10534" extrusionOk="0">
                  <a:moveTo>
                    <a:pt x="1475" y="1"/>
                  </a:moveTo>
                  <a:lnTo>
                    <a:pt x="1" y="2818"/>
                  </a:lnTo>
                  <a:lnTo>
                    <a:pt x="5607" y="9378"/>
                  </a:lnTo>
                  <a:cubicBezTo>
                    <a:pt x="6012" y="9912"/>
                    <a:pt x="6647" y="10245"/>
                    <a:pt x="7312" y="10259"/>
                  </a:cubicBezTo>
                  <a:lnTo>
                    <a:pt x="15114" y="10534"/>
                  </a:lnTo>
                  <a:lnTo>
                    <a:pt x="14493" y="6055"/>
                  </a:lnTo>
                  <a:lnTo>
                    <a:pt x="7948" y="6358"/>
                  </a:lnTo>
                  <a:lnTo>
                    <a:pt x="14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3" name="Google Shape;2230;p58"/>
            <p:cNvSpPr/>
            <p:nvPr/>
          </p:nvSpPr>
          <p:spPr>
            <a:xfrm>
              <a:off x="7635725" y="1643775"/>
              <a:ext cx="112739" cy="18335"/>
            </a:xfrm>
            <a:custGeom>
              <a:avLst/>
              <a:gdLst/>
              <a:ahLst/>
              <a:cxnLst/>
              <a:rect l="l" t="t" r="r" b="b"/>
              <a:pathLst>
                <a:path w="5780" h="940" extrusionOk="0">
                  <a:moveTo>
                    <a:pt x="5780" y="1"/>
                  </a:moveTo>
                  <a:lnTo>
                    <a:pt x="0" y="709"/>
                  </a:lnTo>
                  <a:lnTo>
                    <a:pt x="5736" y="940"/>
                  </a:lnTo>
                  <a:cubicBezTo>
                    <a:pt x="5736" y="896"/>
                    <a:pt x="5780" y="1"/>
                    <a:pt x="5780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4" name="Google Shape;2231;p58"/>
            <p:cNvSpPr/>
            <p:nvPr/>
          </p:nvSpPr>
          <p:spPr>
            <a:xfrm>
              <a:off x="7623593" y="1580093"/>
              <a:ext cx="23426" cy="23406"/>
            </a:xfrm>
            <a:custGeom>
              <a:avLst/>
              <a:gdLst/>
              <a:ahLst/>
              <a:cxnLst/>
              <a:rect l="l" t="t" r="r" b="b"/>
              <a:pathLst>
                <a:path w="1201" h="1200" extrusionOk="0">
                  <a:moveTo>
                    <a:pt x="44" y="0"/>
                  </a:moveTo>
                  <a:lnTo>
                    <a:pt x="1" y="43"/>
                  </a:lnTo>
                  <a:lnTo>
                    <a:pt x="1142" y="1199"/>
                  </a:lnTo>
                  <a:lnTo>
                    <a:pt x="1200" y="1156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5" name="Google Shape;2232;p58"/>
            <p:cNvSpPr/>
            <p:nvPr/>
          </p:nvSpPr>
          <p:spPr>
            <a:xfrm>
              <a:off x="7907385" y="1831173"/>
              <a:ext cx="85139" cy="78937"/>
            </a:xfrm>
            <a:custGeom>
              <a:avLst/>
              <a:gdLst/>
              <a:ahLst/>
              <a:cxnLst/>
              <a:rect l="l" t="t" r="r" b="b"/>
              <a:pathLst>
                <a:path w="4365" h="4047" extrusionOk="0">
                  <a:moveTo>
                    <a:pt x="2135" y="1"/>
                  </a:moveTo>
                  <a:cubicBezTo>
                    <a:pt x="2127" y="1"/>
                    <a:pt x="2118" y="1"/>
                    <a:pt x="2110" y="1"/>
                  </a:cubicBezTo>
                  <a:cubicBezTo>
                    <a:pt x="1027" y="1"/>
                    <a:pt x="1" y="1012"/>
                    <a:pt x="1" y="2096"/>
                  </a:cubicBezTo>
                  <a:cubicBezTo>
                    <a:pt x="15" y="3180"/>
                    <a:pt x="882" y="4047"/>
                    <a:pt x="1966" y="4047"/>
                  </a:cubicBezTo>
                  <a:cubicBezTo>
                    <a:pt x="3049" y="4032"/>
                    <a:pt x="4364" y="3093"/>
                    <a:pt x="4364" y="2009"/>
                  </a:cubicBezTo>
                  <a:cubicBezTo>
                    <a:pt x="4364" y="934"/>
                    <a:pt x="3212" y="1"/>
                    <a:pt x="2135" y="1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2233;p58"/>
            <p:cNvSpPr/>
            <p:nvPr/>
          </p:nvSpPr>
          <p:spPr>
            <a:xfrm>
              <a:off x="7931063" y="1801877"/>
              <a:ext cx="100061" cy="56389"/>
            </a:xfrm>
            <a:custGeom>
              <a:avLst/>
              <a:gdLst/>
              <a:ahLst/>
              <a:cxnLst/>
              <a:rect l="l" t="t" r="r" b="b"/>
              <a:pathLst>
                <a:path w="5130" h="2891" extrusionOk="0">
                  <a:moveTo>
                    <a:pt x="4248" y="0"/>
                  </a:moveTo>
                  <a:lnTo>
                    <a:pt x="0" y="1720"/>
                  </a:lnTo>
                  <a:lnTo>
                    <a:pt x="1763" y="2890"/>
                  </a:lnTo>
                  <a:cubicBezTo>
                    <a:pt x="1763" y="2890"/>
                    <a:pt x="4971" y="1763"/>
                    <a:pt x="5057" y="1705"/>
                  </a:cubicBezTo>
                  <a:cubicBezTo>
                    <a:pt x="5130" y="1604"/>
                    <a:pt x="4248" y="0"/>
                    <a:pt x="4248" y="0"/>
                  </a:cubicBezTo>
                  <a:close/>
                </a:path>
              </a:pathLst>
            </a:custGeom>
            <a:solidFill>
              <a:srgbClr val="F9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2234;p58"/>
            <p:cNvSpPr/>
            <p:nvPr/>
          </p:nvSpPr>
          <p:spPr>
            <a:xfrm>
              <a:off x="7944580" y="1586003"/>
              <a:ext cx="238176" cy="273109"/>
            </a:xfrm>
            <a:custGeom>
              <a:avLst/>
              <a:gdLst/>
              <a:ahLst/>
              <a:cxnLst/>
              <a:rect l="l" t="t" r="r" b="b"/>
              <a:pathLst>
                <a:path w="12211" h="14002" extrusionOk="0">
                  <a:moveTo>
                    <a:pt x="1287" y="1"/>
                  </a:moveTo>
                  <a:lnTo>
                    <a:pt x="1" y="4639"/>
                  </a:lnTo>
                  <a:lnTo>
                    <a:pt x="6127" y="8699"/>
                  </a:lnTo>
                  <a:lnTo>
                    <a:pt x="1085" y="11126"/>
                  </a:lnTo>
                  <a:lnTo>
                    <a:pt x="3396" y="14001"/>
                  </a:lnTo>
                  <a:lnTo>
                    <a:pt x="10043" y="11083"/>
                  </a:lnTo>
                  <a:cubicBezTo>
                    <a:pt x="11704" y="10765"/>
                    <a:pt x="12210" y="8626"/>
                    <a:pt x="10881" y="7601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2235;p58"/>
            <p:cNvSpPr/>
            <p:nvPr/>
          </p:nvSpPr>
          <p:spPr>
            <a:xfrm>
              <a:off x="8064084" y="1755086"/>
              <a:ext cx="36650" cy="1443"/>
            </a:xfrm>
            <a:custGeom>
              <a:avLst/>
              <a:gdLst/>
              <a:ahLst/>
              <a:cxnLst/>
              <a:rect l="l" t="t" r="r" b="b"/>
              <a:pathLst>
                <a:path w="1879" h="74" extrusionOk="0">
                  <a:moveTo>
                    <a:pt x="1879" y="1"/>
                  </a:moveTo>
                  <a:lnTo>
                    <a:pt x="0" y="15"/>
                  </a:lnTo>
                  <a:lnTo>
                    <a:pt x="0" y="73"/>
                  </a:lnTo>
                  <a:lnTo>
                    <a:pt x="1879" y="73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2236;p58"/>
            <p:cNvSpPr/>
            <p:nvPr/>
          </p:nvSpPr>
          <p:spPr>
            <a:xfrm>
              <a:off x="7823125" y="1501451"/>
              <a:ext cx="66532" cy="111920"/>
            </a:xfrm>
            <a:custGeom>
              <a:avLst/>
              <a:gdLst/>
              <a:ahLst/>
              <a:cxnLst/>
              <a:rect l="l" t="t" r="r" b="b"/>
              <a:pathLst>
                <a:path w="3411" h="5738" extrusionOk="0">
                  <a:moveTo>
                    <a:pt x="3396" y="1"/>
                  </a:moveTo>
                  <a:lnTo>
                    <a:pt x="1" y="15"/>
                  </a:lnTo>
                  <a:lnTo>
                    <a:pt x="15" y="4047"/>
                  </a:lnTo>
                  <a:cubicBezTo>
                    <a:pt x="15" y="4986"/>
                    <a:pt x="781" y="5737"/>
                    <a:pt x="1720" y="5737"/>
                  </a:cubicBezTo>
                  <a:cubicBezTo>
                    <a:pt x="2645" y="5723"/>
                    <a:pt x="3410" y="4971"/>
                    <a:pt x="3410" y="4032"/>
                  </a:cubicBezTo>
                  <a:lnTo>
                    <a:pt x="3396" y="1"/>
                  </a:ln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2237;p58"/>
            <p:cNvSpPr/>
            <p:nvPr/>
          </p:nvSpPr>
          <p:spPr>
            <a:xfrm>
              <a:off x="7823125" y="1485106"/>
              <a:ext cx="68228" cy="74880"/>
            </a:xfrm>
            <a:custGeom>
              <a:avLst/>
              <a:gdLst/>
              <a:ahLst/>
              <a:cxnLst/>
              <a:rect l="l" t="t" r="r" b="b"/>
              <a:pathLst>
                <a:path w="3498" h="3839" extrusionOk="0">
                  <a:moveTo>
                    <a:pt x="3497" y="1"/>
                  </a:moveTo>
                  <a:lnTo>
                    <a:pt x="1" y="1807"/>
                  </a:lnTo>
                  <a:lnTo>
                    <a:pt x="1" y="3830"/>
                  </a:lnTo>
                  <a:cubicBezTo>
                    <a:pt x="82" y="3835"/>
                    <a:pt x="162" y="3838"/>
                    <a:pt x="240" y="3838"/>
                  </a:cubicBezTo>
                  <a:cubicBezTo>
                    <a:pt x="3154" y="3838"/>
                    <a:pt x="3497" y="1"/>
                    <a:pt x="3497" y="1"/>
                  </a:cubicBezTo>
                  <a:close/>
                </a:path>
              </a:pathLst>
            </a:custGeom>
            <a:solidFill>
              <a:srgbClr val="151F29">
                <a:alpha val="20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2238;p58"/>
            <p:cNvSpPr/>
            <p:nvPr/>
          </p:nvSpPr>
          <p:spPr>
            <a:xfrm>
              <a:off x="7754079" y="1438803"/>
              <a:ext cx="45115" cy="42053"/>
            </a:xfrm>
            <a:custGeom>
              <a:avLst/>
              <a:gdLst/>
              <a:ahLst/>
              <a:cxnLst/>
              <a:rect l="l" t="t" r="r" b="b"/>
              <a:pathLst>
                <a:path w="2313" h="2156" extrusionOk="0">
                  <a:moveTo>
                    <a:pt x="1127" y="0"/>
                  </a:moveTo>
                  <a:cubicBezTo>
                    <a:pt x="614" y="0"/>
                    <a:pt x="164" y="377"/>
                    <a:pt x="87" y="901"/>
                  </a:cubicBezTo>
                  <a:cubicBezTo>
                    <a:pt x="1" y="1494"/>
                    <a:pt x="391" y="2043"/>
                    <a:pt x="969" y="2144"/>
                  </a:cubicBezTo>
                  <a:cubicBezTo>
                    <a:pt x="1024" y="2152"/>
                    <a:pt x="1079" y="2156"/>
                    <a:pt x="1133" y="2156"/>
                  </a:cubicBezTo>
                  <a:cubicBezTo>
                    <a:pt x="1660" y="2156"/>
                    <a:pt x="2120" y="1786"/>
                    <a:pt x="2211" y="1262"/>
                  </a:cubicBezTo>
                  <a:cubicBezTo>
                    <a:pt x="2312" y="670"/>
                    <a:pt x="1908" y="121"/>
                    <a:pt x="1330" y="20"/>
                  </a:cubicBezTo>
                  <a:cubicBezTo>
                    <a:pt x="1262" y="6"/>
                    <a:pt x="1194" y="0"/>
                    <a:pt x="1127" y="0"/>
                  </a:cubicBezTo>
                  <a:close/>
                </a:path>
              </a:pathLst>
            </a:custGeom>
            <a:solidFill>
              <a:srgbClr val="E3978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2239;p58"/>
            <p:cNvSpPr/>
            <p:nvPr/>
          </p:nvSpPr>
          <p:spPr>
            <a:xfrm>
              <a:off x="7743936" y="1387604"/>
              <a:ext cx="73846" cy="62865"/>
            </a:xfrm>
            <a:custGeom>
              <a:avLst/>
              <a:gdLst/>
              <a:ahLst/>
              <a:cxnLst/>
              <a:rect l="l" t="t" r="r" b="b"/>
              <a:pathLst>
                <a:path w="3786" h="3223" extrusionOk="0">
                  <a:moveTo>
                    <a:pt x="2962" y="1"/>
                  </a:moveTo>
                  <a:lnTo>
                    <a:pt x="1691" y="275"/>
                  </a:lnTo>
                  <a:cubicBezTo>
                    <a:pt x="1691" y="275"/>
                    <a:pt x="0" y="1879"/>
                    <a:pt x="2067" y="3223"/>
                  </a:cubicBezTo>
                  <a:lnTo>
                    <a:pt x="2558" y="3093"/>
                  </a:lnTo>
                  <a:cubicBezTo>
                    <a:pt x="2558" y="3093"/>
                    <a:pt x="3786" y="1287"/>
                    <a:pt x="2962" y="1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2240;p58"/>
            <p:cNvSpPr/>
            <p:nvPr/>
          </p:nvSpPr>
          <p:spPr>
            <a:xfrm>
              <a:off x="7761412" y="1388072"/>
              <a:ext cx="144591" cy="154831"/>
            </a:xfrm>
            <a:custGeom>
              <a:avLst/>
              <a:gdLst/>
              <a:ahLst/>
              <a:cxnLst/>
              <a:rect l="l" t="t" r="r" b="b"/>
              <a:pathLst>
                <a:path w="7413" h="7938" extrusionOk="0">
                  <a:moveTo>
                    <a:pt x="2229" y="1"/>
                  </a:moveTo>
                  <a:cubicBezTo>
                    <a:pt x="1517" y="1"/>
                    <a:pt x="897" y="507"/>
                    <a:pt x="780" y="1248"/>
                  </a:cubicBezTo>
                  <a:lnTo>
                    <a:pt x="304" y="4167"/>
                  </a:lnTo>
                  <a:cubicBezTo>
                    <a:pt x="0" y="5944"/>
                    <a:pt x="1199" y="7577"/>
                    <a:pt x="2948" y="7866"/>
                  </a:cubicBezTo>
                  <a:lnTo>
                    <a:pt x="3078" y="7895"/>
                  </a:lnTo>
                  <a:cubicBezTo>
                    <a:pt x="3253" y="7924"/>
                    <a:pt x="3427" y="7938"/>
                    <a:pt x="3599" y="7938"/>
                  </a:cubicBezTo>
                  <a:cubicBezTo>
                    <a:pt x="5143" y="7938"/>
                    <a:pt x="6502" y="6809"/>
                    <a:pt x="6762" y="5236"/>
                  </a:cubicBezTo>
                  <a:lnTo>
                    <a:pt x="7340" y="1653"/>
                  </a:lnTo>
                  <a:cubicBezTo>
                    <a:pt x="7412" y="1205"/>
                    <a:pt x="7095" y="771"/>
                    <a:pt x="6647" y="699"/>
                  </a:cubicBezTo>
                  <a:lnTo>
                    <a:pt x="2471" y="20"/>
                  </a:lnTo>
                  <a:cubicBezTo>
                    <a:pt x="2390" y="7"/>
                    <a:pt x="2309" y="1"/>
                    <a:pt x="2229" y="1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2241;p58"/>
            <p:cNvSpPr/>
            <p:nvPr/>
          </p:nvSpPr>
          <p:spPr>
            <a:xfrm>
              <a:off x="7752382" y="1334337"/>
              <a:ext cx="200394" cy="137276"/>
            </a:xfrm>
            <a:custGeom>
              <a:avLst/>
              <a:gdLst/>
              <a:ahLst/>
              <a:cxnLst/>
              <a:rect l="l" t="t" r="r" b="b"/>
              <a:pathLst>
                <a:path w="10274" h="7038" extrusionOk="0">
                  <a:moveTo>
                    <a:pt x="1807" y="1"/>
                  </a:moveTo>
                  <a:cubicBezTo>
                    <a:pt x="796" y="1"/>
                    <a:pt x="1" y="839"/>
                    <a:pt x="1" y="1836"/>
                  </a:cubicBezTo>
                  <a:cubicBezTo>
                    <a:pt x="1" y="2674"/>
                    <a:pt x="593" y="3382"/>
                    <a:pt x="1388" y="3584"/>
                  </a:cubicBezTo>
                  <a:cubicBezTo>
                    <a:pt x="1547" y="3656"/>
                    <a:pt x="1691" y="3714"/>
                    <a:pt x="1850" y="3758"/>
                  </a:cubicBezTo>
                  <a:cubicBezTo>
                    <a:pt x="3290" y="4182"/>
                    <a:pt x="5142" y="4251"/>
                    <a:pt x="6123" y="4251"/>
                  </a:cubicBezTo>
                  <a:cubicBezTo>
                    <a:pt x="6245" y="4251"/>
                    <a:pt x="6353" y="4250"/>
                    <a:pt x="6445" y="4249"/>
                  </a:cubicBezTo>
                  <a:lnTo>
                    <a:pt x="6445" y="4249"/>
                  </a:lnTo>
                  <a:cubicBezTo>
                    <a:pt x="6301" y="4798"/>
                    <a:pt x="6142" y="5997"/>
                    <a:pt x="7254" y="7037"/>
                  </a:cubicBezTo>
                  <a:lnTo>
                    <a:pt x="7688" y="7037"/>
                  </a:lnTo>
                  <a:cubicBezTo>
                    <a:pt x="7673" y="7037"/>
                    <a:pt x="10274" y="4899"/>
                    <a:pt x="7948" y="3512"/>
                  </a:cubicBezTo>
                  <a:cubicBezTo>
                    <a:pt x="8020" y="3064"/>
                    <a:pt x="8121" y="1128"/>
                    <a:pt x="5708" y="824"/>
                  </a:cubicBezTo>
                  <a:cubicBezTo>
                    <a:pt x="5286" y="765"/>
                    <a:pt x="4891" y="739"/>
                    <a:pt x="4525" y="739"/>
                  </a:cubicBezTo>
                  <a:cubicBezTo>
                    <a:pt x="4088" y="739"/>
                    <a:pt x="3692" y="776"/>
                    <a:pt x="3339" y="839"/>
                  </a:cubicBezTo>
                  <a:cubicBezTo>
                    <a:pt x="3006" y="333"/>
                    <a:pt x="2457" y="1"/>
                    <a:pt x="1807" y="1"/>
                  </a:cubicBezTo>
                  <a:close/>
                </a:path>
              </a:pathLst>
            </a:custGeom>
            <a:solidFill>
              <a:srgbClr val="26323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2242;p58"/>
            <p:cNvSpPr/>
            <p:nvPr/>
          </p:nvSpPr>
          <p:spPr>
            <a:xfrm>
              <a:off x="7877230" y="1456337"/>
              <a:ext cx="45115" cy="42267"/>
            </a:xfrm>
            <a:custGeom>
              <a:avLst/>
              <a:gdLst/>
              <a:ahLst/>
              <a:cxnLst/>
              <a:rect l="l" t="t" r="r" b="b"/>
              <a:pathLst>
                <a:path w="2313" h="2167" extrusionOk="0">
                  <a:moveTo>
                    <a:pt x="1161" y="1"/>
                  </a:moveTo>
                  <a:cubicBezTo>
                    <a:pt x="652" y="1"/>
                    <a:pt x="192" y="369"/>
                    <a:pt x="102" y="898"/>
                  </a:cubicBezTo>
                  <a:cubicBezTo>
                    <a:pt x="1" y="1505"/>
                    <a:pt x="405" y="2039"/>
                    <a:pt x="983" y="2155"/>
                  </a:cubicBezTo>
                  <a:cubicBezTo>
                    <a:pt x="1037" y="2163"/>
                    <a:pt x="1090" y="2167"/>
                    <a:pt x="1143" y="2167"/>
                  </a:cubicBezTo>
                  <a:cubicBezTo>
                    <a:pt x="1669" y="2167"/>
                    <a:pt x="2121" y="1785"/>
                    <a:pt x="2226" y="1259"/>
                  </a:cubicBezTo>
                  <a:cubicBezTo>
                    <a:pt x="2312" y="667"/>
                    <a:pt x="1922" y="132"/>
                    <a:pt x="1344" y="17"/>
                  </a:cubicBezTo>
                  <a:cubicBezTo>
                    <a:pt x="1283" y="6"/>
                    <a:pt x="1222" y="1"/>
                    <a:pt x="1161" y="1"/>
                  </a:cubicBezTo>
                  <a:close/>
                </a:path>
              </a:pathLst>
            </a:custGeom>
            <a:solidFill>
              <a:srgbClr val="F5BF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2243;p58"/>
            <p:cNvSpPr/>
            <p:nvPr/>
          </p:nvSpPr>
          <p:spPr>
            <a:xfrm>
              <a:off x="7803679" y="1431294"/>
              <a:ext cx="9889" cy="53834"/>
            </a:xfrm>
            <a:custGeom>
              <a:avLst/>
              <a:gdLst/>
              <a:ahLst/>
              <a:cxnLst/>
              <a:rect l="l" t="t" r="r" b="b"/>
              <a:pathLst>
                <a:path w="507" h="2760" extrusionOk="0">
                  <a:moveTo>
                    <a:pt x="290" y="0"/>
                  </a:moveTo>
                  <a:cubicBezTo>
                    <a:pt x="261" y="0"/>
                    <a:pt x="145" y="665"/>
                    <a:pt x="73" y="1488"/>
                  </a:cubicBezTo>
                  <a:cubicBezTo>
                    <a:pt x="58" y="1676"/>
                    <a:pt x="44" y="1864"/>
                    <a:pt x="15" y="2066"/>
                  </a:cubicBezTo>
                  <a:cubicBezTo>
                    <a:pt x="1" y="2240"/>
                    <a:pt x="1" y="2428"/>
                    <a:pt x="87" y="2572"/>
                  </a:cubicBezTo>
                  <a:cubicBezTo>
                    <a:pt x="160" y="2717"/>
                    <a:pt x="290" y="2760"/>
                    <a:pt x="376" y="2760"/>
                  </a:cubicBezTo>
                  <a:cubicBezTo>
                    <a:pt x="477" y="2760"/>
                    <a:pt x="506" y="2745"/>
                    <a:pt x="506" y="2731"/>
                  </a:cubicBezTo>
                  <a:cubicBezTo>
                    <a:pt x="506" y="2717"/>
                    <a:pt x="477" y="2717"/>
                    <a:pt x="405" y="2688"/>
                  </a:cubicBezTo>
                  <a:cubicBezTo>
                    <a:pt x="347" y="2673"/>
                    <a:pt x="261" y="2615"/>
                    <a:pt x="203" y="2514"/>
                  </a:cubicBezTo>
                  <a:cubicBezTo>
                    <a:pt x="116" y="2298"/>
                    <a:pt x="217" y="1907"/>
                    <a:pt x="232" y="1503"/>
                  </a:cubicBezTo>
                  <a:cubicBezTo>
                    <a:pt x="333" y="694"/>
                    <a:pt x="347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2244;p58"/>
            <p:cNvSpPr/>
            <p:nvPr/>
          </p:nvSpPr>
          <p:spPr>
            <a:xfrm>
              <a:off x="7844833" y="1435507"/>
              <a:ext cx="4233" cy="12990"/>
            </a:xfrm>
            <a:custGeom>
              <a:avLst/>
              <a:gdLst/>
              <a:ahLst/>
              <a:cxnLst/>
              <a:rect l="l" t="t" r="r" b="b"/>
              <a:pathLst>
                <a:path w="217" h="666" extrusionOk="0">
                  <a:moveTo>
                    <a:pt x="145" y="1"/>
                  </a:moveTo>
                  <a:cubicBezTo>
                    <a:pt x="87" y="1"/>
                    <a:pt x="43" y="145"/>
                    <a:pt x="29" y="319"/>
                  </a:cubicBezTo>
                  <a:cubicBezTo>
                    <a:pt x="0" y="507"/>
                    <a:pt x="29" y="666"/>
                    <a:pt x="72" y="666"/>
                  </a:cubicBezTo>
                  <a:cubicBezTo>
                    <a:pt x="116" y="666"/>
                    <a:pt x="188" y="521"/>
                    <a:pt x="202" y="348"/>
                  </a:cubicBezTo>
                  <a:cubicBezTo>
                    <a:pt x="217" y="160"/>
                    <a:pt x="202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2245;p58"/>
            <p:cNvSpPr/>
            <p:nvPr/>
          </p:nvSpPr>
          <p:spPr>
            <a:xfrm>
              <a:off x="7786768" y="1430162"/>
              <a:ext cx="4252" cy="12990"/>
            </a:xfrm>
            <a:custGeom>
              <a:avLst/>
              <a:gdLst/>
              <a:ahLst/>
              <a:cxnLst/>
              <a:rect l="l" t="t" r="r" b="b"/>
              <a:pathLst>
                <a:path w="218" h="666" extrusionOk="0">
                  <a:moveTo>
                    <a:pt x="145" y="0"/>
                  </a:moveTo>
                  <a:cubicBezTo>
                    <a:pt x="87" y="0"/>
                    <a:pt x="44" y="145"/>
                    <a:pt x="15" y="333"/>
                  </a:cubicBezTo>
                  <a:cubicBezTo>
                    <a:pt x="1" y="506"/>
                    <a:pt x="15" y="665"/>
                    <a:pt x="73" y="665"/>
                  </a:cubicBezTo>
                  <a:cubicBezTo>
                    <a:pt x="116" y="665"/>
                    <a:pt x="174" y="521"/>
                    <a:pt x="203" y="347"/>
                  </a:cubicBezTo>
                  <a:cubicBezTo>
                    <a:pt x="217" y="159"/>
                    <a:pt x="20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2246;p58"/>
            <p:cNvSpPr/>
            <p:nvPr/>
          </p:nvSpPr>
          <p:spPr>
            <a:xfrm>
              <a:off x="7807619" y="1483995"/>
              <a:ext cx="33002" cy="23347"/>
            </a:xfrm>
            <a:custGeom>
              <a:avLst/>
              <a:gdLst/>
              <a:ahLst/>
              <a:cxnLst/>
              <a:rect l="l" t="t" r="r" b="b"/>
              <a:pathLst>
                <a:path w="1692" h="1197" extrusionOk="0">
                  <a:moveTo>
                    <a:pt x="1634" y="0"/>
                  </a:moveTo>
                  <a:cubicBezTo>
                    <a:pt x="1605" y="0"/>
                    <a:pt x="1590" y="130"/>
                    <a:pt x="1518" y="318"/>
                  </a:cubicBezTo>
                  <a:cubicBezTo>
                    <a:pt x="1446" y="491"/>
                    <a:pt x="1272" y="708"/>
                    <a:pt x="1041" y="881"/>
                  </a:cubicBezTo>
                  <a:cubicBezTo>
                    <a:pt x="810" y="1026"/>
                    <a:pt x="535" y="1055"/>
                    <a:pt x="333" y="1055"/>
                  </a:cubicBezTo>
                  <a:cubicBezTo>
                    <a:pt x="183" y="1055"/>
                    <a:pt x="79" y="1036"/>
                    <a:pt x="36" y="1036"/>
                  </a:cubicBezTo>
                  <a:cubicBezTo>
                    <a:pt x="25" y="1036"/>
                    <a:pt x="18" y="1038"/>
                    <a:pt x="15" y="1040"/>
                  </a:cubicBezTo>
                  <a:cubicBezTo>
                    <a:pt x="1" y="1055"/>
                    <a:pt x="102" y="1127"/>
                    <a:pt x="333" y="1185"/>
                  </a:cubicBezTo>
                  <a:cubicBezTo>
                    <a:pt x="384" y="1192"/>
                    <a:pt x="442" y="1197"/>
                    <a:pt x="507" y="1197"/>
                  </a:cubicBezTo>
                  <a:cubicBezTo>
                    <a:pt x="699" y="1197"/>
                    <a:pt x="940" y="1156"/>
                    <a:pt x="1157" y="1026"/>
                  </a:cubicBezTo>
                  <a:cubicBezTo>
                    <a:pt x="1446" y="838"/>
                    <a:pt x="1590" y="549"/>
                    <a:pt x="1634" y="347"/>
                  </a:cubicBezTo>
                  <a:cubicBezTo>
                    <a:pt x="1691" y="130"/>
                    <a:pt x="1662" y="0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2247;p58"/>
            <p:cNvSpPr/>
            <p:nvPr/>
          </p:nvSpPr>
          <p:spPr>
            <a:xfrm>
              <a:off x="7832136" y="1480542"/>
              <a:ext cx="15526" cy="11352"/>
            </a:xfrm>
            <a:custGeom>
              <a:avLst/>
              <a:gdLst/>
              <a:ahLst/>
              <a:cxnLst/>
              <a:rect l="l" t="t" r="r" b="b"/>
              <a:pathLst>
                <a:path w="796" h="582" extrusionOk="0">
                  <a:moveTo>
                    <a:pt x="202" y="0"/>
                  </a:moveTo>
                  <a:cubicBezTo>
                    <a:pt x="183" y="0"/>
                    <a:pt x="164" y="1"/>
                    <a:pt x="145" y="4"/>
                  </a:cubicBezTo>
                  <a:cubicBezTo>
                    <a:pt x="59" y="18"/>
                    <a:pt x="1" y="62"/>
                    <a:pt x="1" y="76"/>
                  </a:cubicBezTo>
                  <a:cubicBezTo>
                    <a:pt x="1" y="134"/>
                    <a:pt x="218" y="119"/>
                    <a:pt x="420" y="264"/>
                  </a:cubicBezTo>
                  <a:cubicBezTo>
                    <a:pt x="622" y="379"/>
                    <a:pt x="694" y="582"/>
                    <a:pt x="738" y="582"/>
                  </a:cubicBezTo>
                  <a:cubicBezTo>
                    <a:pt x="781" y="582"/>
                    <a:pt x="796" y="509"/>
                    <a:pt x="767" y="423"/>
                  </a:cubicBezTo>
                  <a:cubicBezTo>
                    <a:pt x="752" y="336"/>
                    <a:pt x="651" y="206"/>
                    <a:pt x="535" y="119"/>
                  </a:cubicBezTo>
                  <a:cubicBezTo>
                    <a:pt x="426" y="34"/>
                    <a:pt x="306" y="0"/>
                    <a:pt x="202" y="0"/>
                  </a:cubicBezTo>
                  <a:close/>
                </a:path>
              </a:pathLst>
            </a:custGeom>
            <a:solidFill>
              <a:srgbClr val="4A33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354" y="3034148"/>
            <a:ext cx="1881495" cy="3176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5E5951-D449-C803-7CE0-7AEE6D5891D0}"/>
              </a:ext>
            </a:extLst>
          </p:cNvPr>
          <p:cNvSpPr txBox="1">
            <a:spLocks/>
          </p:cNvSpPr>
          <p:nvPr/>
        </p:nvSpPr>
        <p:spPr>
          <a:xfrm>
            <a:off x="2017497" y="2563378"/>
            <a:ext cx="8140395" cy="2123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2"/>
                </a:solidFill>
              </a:rPr>
              <a:t>Executives holding the majority of shares  </a:t>
            </a:r>
            <a:r>
              <a:rPr lang="en-US" sz="2133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(+ 50% of share capital/Voting power)</a:t>
            </a: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387" indent="-380990" algn="l">
              <a:buFont typeface="Arial" panose="020B0604020202020204" pitchFamily="34" charset="0"/>
              <a:buChar char="•"/>
            </a:pPr>
            <a:endParaRPr lang="en-US" sz="2133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33387" indent="-380990" algn="l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tx2"/>
                </a:solidFill>
              </a:rPr>
              <a:t>Executives holding the minority of shares  </a:t>
            </a:r>
            <a:r>
              <a:rPr lang="en-US" sz="2133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 or  = 50% of share capital/Voting power)</a:t>
            </a:r>
          </a:p>
          <a:p>
            <a:endParaRPr lang="en-US" sz="2133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831637" y="1093757"/>
            <a:ext cx="6526800" cy="7990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executives holding the minority of power</a:t>
            </a:r>
            <a:endParaRPr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437760" y="81933"/>
            <a:ext cx="900000" cy="8944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B53F350-BAB3-78F2-CF35-83787E55C760}"/>
              </a:ext>
            </a:extLst>
          </p:cNvPr>
          <p:cNvSpPr txBox="1">
            <a:spLocks/>
          </p:cNvSpPr>
          <p:nvPr/>
        </p:nvSpPr>
        <p:spPr>
          <a:xfrm>
            <a:off x="-720757" y="1928180"/>
            <a:ext cx="10369152" cy="258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Monthly </a:t>
            </a:r>
            <a:r>
              <a:rPr lang="en-US" sz="2533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Wages</a:t>
            </a:r>
            <a:r>
              <a:rPr 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400" b="1" u="sng" dirty="0">
              <a:solidFill>
                <a:schemeClr val="bg2"/>
              </a:solidFill>
            </a:endParaRPr>
          </a:p>
          <a:p>
            <a:endParaRPr lang="en-US" sz="1867" b="1" dirty="0">
              <a:solidFill>
                <a:schemeClr val="accent2"/>
              </a:solidFill>
            </a:endParaRPr>
          </a:p>
          <a:p>
            <a:r>
              <a:rPr lang="en-US" sz="1867" b="1" dirty="0">
                <a:solidFill>
                  <a:schemeClr val="accent2"/>
                </a:solidFill>
              </a:rPr>
              <a:t>644	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b="1" dirty="0">
                <a:solidFill>
                  <a:schemeClr val="tx1"/>
                </a:solidFill>
              </a:rPr>
              <a:t>(GROSS SALARY)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			  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431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(CNAPS)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			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432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(OSTIE)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	                                                          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44X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(INCOME TAX)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			         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425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(ADVANCES)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			            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421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(NET SALARY)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</a:t>
            </a:r>
            <a:endParaRPr lang="en-US" sz="1867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D75B1E0-BCEE-E456-1653-D5FFF9A1247C}"/>
              </a:ext>
            </a:extLst>
          </p:cNvPr>
          <p:cNvSpPr txBox="1">
            <a:spLocks/>
          </p:cNvSpPr>
          <p:nvPr/>
        </p:nvSpPr>
        <p:spPr>
          <a:xfrm>
            <a:off x="669215" y="3909053"/>
            <a:ext cx="8500803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Employer monthly contribution </a:t>
            </a:r>
          </a:p>
          <a:p>
            <a:endParaRPr lang="en-US" sz="2400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733" b="1" dirty="0">
                <a:solidFill>
                  <a:schemeClr val="accent2"/>
                </a:solidFill>
              </a:rPr>
              <a:t>645	</a:t>
            </a:r>
            <a:r>
              <a:rPr lang="en-US" sz="1733" dirty="0">
                <a:solidFill>
                  <a:schemeClr val="tx2"/>
                </a:solidFill>
              </a:rPr>
              <a:t>XXX </a:t>
            </a:r>
            <a:r>
              <a:rPr lang="en-US" sz="1733" b="1" dirty="0">
                <a:solidFill>
                  <a:schemeClr val="tx1"/>
                </a:solidFill>
              </a:rPr>
              <a:t>(Employer contributions)</a:t>
            </a:r>
          </a:p>
          <a:p>
            <a:r>
              <a:rPr lang="en-US" sz="1733" dirty="0">
                <a:solidFill>
                  <a:schemeClr val="tx2"/>
                </a:solidFill>
              </a:rPr>
              <a:t>				               </a:t>
            </a:r>
            <a:r>
              <a:rPr lang="en-US" sz="1733" b="1" dirty="0">
                <a:solidFill>
                  <a:schemeClr val="accent2"/>
                </a:solidFill>
              </a:rPr>
              <a:t>431</a:t>
            </a:r>
            <a:r>
              <a:rPr lang="en-US" sz="1733" dirty="0">
                <a:solidFill>
                  <a:schemeClr val="tx2"/>
                </a:solidFill>
              </a:rPr>
              <a:t> XXX </a:t>
            </a:r>
            <a:r>
              <a:rPr lang="en-US" sz="1733" b="1" dirty="0">
                <a:solidFill>
                  <a:schemeClr val="tx1"/>
                </a:solidFill>
              </a:rPr>
              <a:t>(CNAPS)</a:t>
            </a:r>
          </a:p>
          <a:p>
            <a:r>
              <a:rPr lang="en-US" sz="1733" dirty="0">
                <a:solidFill>
                  <a:schemeClr val="tx2"/>
                </a:solidFill>
              </a:rPr>
              <a:t>				            </a:t>
            </a:r>
            <a:r>
              <a:rPr lang="en-US" sz="1733" b="1" dirty="0">
                <a:solidFill>
                  <a:schemeClr val="accent2"/>
                </a:solidFill>
              </a:rPr>
              <a:t>432</a:t>
            </a:r>
            <a:r>
              <a:rPr lang="en-US" sz="1733" dirty="0">
                <a:solidFill>
                  <a:schemeClr val="tx2"/>
                </a:solidFill>
              </a:rPr>
              <a:t> XXX </a:t>
            </a:r>
            <a:r>
              <a:rPr lang="en-US" sz="1733" b="1" dirty="0">
                <a:solidFill>
                  <a:schemeClr val="tx1"/>
                </a:solidFill>
              </a:rPr>
              <a:t>(OSTIE)</a:t>
            </a:r>
          </a:p>
          <a:p>
            <a:r>
              <a:rPr lang="en-US" sz="1733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6538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-2.59259E-6 L 3.61111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831637" y="1093757"/>
            <a:ext cx="6526800" cy="7990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executives holding the minority of power</a:t>
            </a:r>
            <a:endParaRPr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437760" y="81933"/>
            <a:ext cx="900000" cy="8944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B53F350-BAB3-78F2-CF35-83787E55C760}"/>
              </a:ext>
            </a:extLst>
          </p:cNvPr>
          <p:cNvSpPr txBox="1">
            <a:spLocks/>
          </p:cNvSpPr>
          <p:nvPr/>
        </p:nvSpPr>
        <p:spPr>
          <a:xfrm>
            <a:off x="143339" y="1892829"/>
            <a:ext cx="8832981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r>
              <a:rPr lang="en-US" sz="24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</a:t>
            </a:r>
          </a:p>
          <a:p>
            <a:endParaRPr lang="en-US" sz="2400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67" b="1" dirty="0">
                <a:solidFill>
                  <a:schemeClr val="accent2"/>
                </a:solidFill>
              </a:rPr>
              <a:t>421	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b="1" dirty="0">
                <a:solidFill>
                  <a:schemeClr val="tx1"/>
                </a:solidFill>
              </a:rPr>
              <a:t>(net salary)</a:t>
            </a:r>
          </a:p>
          <a:p>
            <a:r>
              <a:rPr lang="en-US" sz="1867" b="1" dirty="0">
                <a:solidFill>
                  <a:schemeClr val="accent2"/>
                </a:solidFill>
              </a:rPr>
              <a:t>431</a:t>
            </a:r>
            <a:r>
              <a:rPr lang="en-US" sz="1867" dirty="0">
                <a:solidFill>
                  <a:schemeClr val="tx2"/>
                </a:solidFill>
              </a:rPr>
              <a:t>	XXX </a:t>
            </a:r>
            <a:r>
              <a:rPr lang="en-US" sz="1867" b="1" dirty="0">
                <a:solidFill>
                  <a:schemeClr val="tx1"/>
                </a:solidFill>
              </a:rPr>
              <a:t>(</a:t>
            </a:r>
            <a:r>
              <a:rPr lang="en-US" sz="1867" b="1" dirty="0" err="1">
                <a:solidFill>
                  <a:schemeClr val="tx1"/>
                </a:solidFill>
              </a:rPr>
              <a:t>cnaps</a:t>
            </a:r>
            <a:r>
              <a:rPr lang="en-US" sz="1867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867" b="1" dirty="0">
                <a:solidFill>
                  <a:schemeClr val="accent2"/>
                </a:solidFill>
              </a:rPr>
              <a:t>432 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b="1" dirty="0">
                <a:solidFill>
                  <a:schemeClr val="tx1"/>
                </a:solidFill>
              </a:rPr>
              <a:t>(</a:t>
            </a:r>
            <a:r>
              <a:rPr lang="en-US" sz="1867" b="1" dirty="0" err="1">
                <a:solidFill>
                  <a:schemeClr val="tx1"/>
                </a:solidFill>
              </a:rPr>
              <a:t>ostie</a:t>
            </a:r>
            <a:r>
              <a:rPr lang="en-US" sz="1867" b="1" dirty="0">
                <a:solidFill>
                  <a:schemeClr val="tx1"/>
                </a:solidFill>
              </a:rPr>
              <a:t>)</a:t>
            </a:r>
          </a:p>
          <a:p>
            <a:endParaRPr lang="en-US" sz="1867" b="1" dirty="0">
              <a:solidFill>
                <a:schemeClr val="tx1"/>
              </a:solidFill>
            </a:endParaRPr>
          </a:p>
          <a:p>
            <a:r>
              <a:rPr lang="en-US" sz="1867" dirty="0">
                <a:solidFill>
                  <a:schemeClr val="tx2"/>
                </a:solidFill>
              </a:rPr>
              <a:t>			                                           </a:t>
            </a:r>
            <a:r>
              <a:rPr lang="en-US" sz="1867" b="1" dirty="0">
                <a:solidFill>
                  <a:schemeClr val="accent2"/>
                </a:solidFill>
              </a:rPr>
              <a:t>512/53 </a:t>
            </a:r>
            <a:r>
              <a:rPr lang="en-US" sz="1867" dirty="0">
                <a:solidFill>
                  <a:schemeClr val="tx2"/>
                </a:solidFill>
              </a:rPr>
              <a:t>XXX</a:t>
            </a:r>
          </a:p>
          <a:p>
            <a:endParaRPr lang="en-US" sz="2400" b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5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-2.59259E-6 L 3.61111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6"/>
          <p:cNvSpPr txBox="1">
            <a:spLocks noGrp="1"/>
          </p:cNvSpPr>
          <p:nvPr>
            <p:ph type="title"/>
          </p:nvPr>
        </p:nvSpPr>
        <p:spPr>
          <a:xfrm>
            <a:off x="2557096" y="866882"/>
            <a:ext cx="6526800" cy="7990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sz="2667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executive holding the majority of power</a:t>
            </a:r>
            <a:endParaRPr sz="266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78" name="Google Shape;778;p36"/>
          <p:cNvGrpSpPr/>
          <p:nvPr/>
        </p:nvGrpSpPr>
        <p:grpSpPr>
          <a:xfrm>
            <a:off x="437760" y="81933"/>
            <a:ext cx="900000" cy="894400"/>
            <a:chOff x="328320" y="61450"/>
            <a:chExt cx="675000" cy="670800"/>
          </a:xfrm>
        </p:grpSpPr>
        <p:sp>
          <p:nvSpPr>
            <p:cNvPr id="779" name="Google Shape;779;p36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0" name="Google Shape;780;p36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7DA682DA-0081-04CE-60A2-2BFD0F20E59C}"/>
              </a:ext>
            </a:extLst>
          </p:cNvPr>
          <p:cNvSpPr txBox="1">
            <a:spLocks/>
          </p:cNvSpPr>
          <p:nvPr/>
        </p:nvSpPr>
        <p:spPr>
          <a:xfrm>
            <a:off x="2557096" y="2379845"/>
            <a:ext cx="7776864" cy="20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endParaRPr lang="en-US" sz="1867" b="1" dirty="0">
              <a:solidFill>
                <a:schemeClr val="accent2"/>
              </a:solidFill>
            </a:endParaRPr>
          </a:p>
          <a:p>
            <a:pPr algn="l"/>
            <a:r>
              <a:rPr lang="en-US" sz="2000" b="1" dirty="0">
                <a:solidFill>
                  <a:schemeClr val="accent2"/>
                </a:solidFill>
              </a:rPr>
              <a:t>455</a:t>
            </a:r>
            <a:r>
              <a:rPr lang="en-US" sz="2000" b="1" dirty="0">
                <a:solidFill>
                  <a:schemeClr val="tx1"/>
                </a:solidFill>
              </a:rPr>
              <a:t>	 </a:t>
            </a:r>
            <a:r>
              <a:rPr lang="en-US" sz="2000" dirty="0">
                <a:solidFill>
                  <a:schemeClr val="tx2"/>
                </a:solidFill>
              </a:rPr>
              <a:t>XXX </a:t>
            </a:r>
            <a:r>
              <a:rPr lang="en-US" sz="2000" dirty="0">
                <a:solidFill>
                  <a:schemeClr val="tx1"/>
                </a:solidFill>
              </a:rPr>
              <a:t>(net of income tax payment)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tx1"/>
                </a:solidFill>
              </a:rPr>
              <a:t>                     </a:t>
            </a:r>
            <a:r>
              <a:rPr lang="en-US" sz="2000" b="1" dirty="0">
                <a:solidFill>
                  <a:schemeClr val="accent2"/>
                </a:solidFill>
              </a:rPr>
              <a:t>512/53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XXX </a:t>
            </a:r>
            <a:r>
              <a:rPr lang="en-US" sz="2000" dirty="0">
                <a:solidFill>
                  <a:schemeClr val="tx1"/>
                </a:solidFill>
              </a:rPr>
              <a:t>(net of income tax payment)</a:t>
            </a:r>
          </a:p>
          <a:p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(Payment occurring during the year)</a:t>
            </a:r>
          </a:p>
          <a:p>
            <a:pPr algn="l"/>
            <a:endParaRPr lang="en-US" sz="2000" dirty="0">
              <a:solidFill>
                <a:schemeClr val="tx2"/>
              </a:solidFill>
            </a:endParaRPr>
          </a:p>
          <a:p>
            <a:pPr algn="l"/>
            <a:r>
              <a:rPr lang="en-US" sz="2000" b="1" dirty="0">
                <a:solidFill>
                  <a:schemeClr val="accent2"/>
                </a:solidFill>
              </a:rPr>
              <a:t>12 /63X</a:t>
            </a:r>
            <a:r>
              <a:rPr lang="en-US" sz="2000" dirty="0">
                <a:solidFill>
                  <a:schemeClr val="tx2"/>
                </a:solidFill>
              </a:rPr>
              <a:t> XXX </a:t>
            </a:r>
            <a:r>
              <a:rPr lang="en-US" sz="2000" dirty="0">
                <a:solidFill>
                  <a:schemeClr val="tx1"/>
                </a:solidFill>
              </a:rPr>
              <a:t>(income tax)	</a:t>
            </a:r>
          </a:p>
          <a:p>
            <a:pPr algn="l"/>
            <a:r>
              <a:rPr lang="en-US" sz="2000" b="1" dirty="0">
                <a:solidFill>
                  <a:schemeClr val="accent2"/>
                </a:solidFill>
              </a:rPr>
              <a:t>                            444 </a:t>
            </a:r>
            <a:r>
              <a:rPr lang="en-US" sz="2000" dirty="0">
                <a:solidFill>
                  <a:schemeClr val="tx2"/>
                </a:solidFill>
              </a:rPr>
              <a:t>XXX </a:t>
            </a:r>
            <a:r>
              <a:rPr lang="en-US" sz="2000" dirty="0">
                <a:solidFill>
                  <a:schemeClr val="tx1"/>
                </a:solidFill>
              </a:rPr>
              <a:t>(income tax)	</a:t>
            </a:r>
          </a:p>
          <a:p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(Tax on dividend)</a:t>
            </a:r>
          </a:p>
          <a:p>
            <a:endParaRPr lang="en-US" sz="2133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C4699F-1D70-F48F-BDE1-398DD45DBA94}"/>
              </a:ext>
            </a:extLst>
          </p:cNvPr>
          <p:cNvSpPr txBox="1">
            <a:spLocks/>
          </p:cNvSpPr>
          <p:nvPr/>
        </p:nvSpPr>
        <p:spPr>
          <a:xfrm>
            <a:off x="2557097" y="4478156"/>
            <a:ext cx="6400799" cy="12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US" sz="1867" b="1" dirty="0">
                <a:solidFill>
                  <a:schemeClr val="accent2"/>
                </a:solidFill>
              </a:rPr>
              <a:t>12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</a:p>
          <a:p>
            <a:pPr algn="l"/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455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</a:p>
          <a:p>
            <a:r>
              <a:rPr lang="en-US" sz="1867" dirty="0">
                <a:solidFill>
                  <a:schemeClr val="tx2"/>
                </a:solidFill>
              </a:rPr>
              <a:t>	 </a:t>
            </a:r>
            <a:r>
              <a:rPr lang="en-US" sz="1867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of the year - Regularization)</a:t>
            </a:r>
          </a:p>
          <a:p>
            <a:pPr algn="l"/>
            <a:endParaRPr lang="en-US" sz="2133" dirty="0">
              <a:solidFill>
                <a:schemeClr val="tx2"/>
              </a:solidFill>
            </a:endParaRPr>
          </a:p>
        </p:txBody>
      </p:sp>
      <p:sp>
        <p:nvSpPr>
          <p:cNvPr id="4" name="Google Shape;2427;p59">
            <a:extLst>
              <a:ext uri="{FF2B5EF4-FFF2-40B4-BE49-F238E27FC236}">
                <a16:creationId xmlns:a16="http://schemas.microsoft.com/office/drawing/2014/main" id="{CDD61FE8-B83D-9F1C-C60B-7D7F262AD6B8}"/>
              </a:ext>
            </a:extLst>
          </p:cNvPr>
          <p:cNvSpPr txBox="1">
            <a:spLocks/>
          </p:cNvSpPr>
          <p:nvPr/>
        </p:nvSpPr>
        <p:spPr>
          <a:xfrm flipH="1">
            <a:off x="3599723" y="1751137"/>
            <a:ext cx="4054749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chivo Black"/>
              <a:buNone/>
              <a:defRPr sz="20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aegu"/>
              <a:buNone/>
              <a:defRPr sz="18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pPr marL="380990" indent="-380990">
              <a:buClr>
                <a:schemeClr val="accent2"/>
              </a:buClr>
              <a:buFont typeface="Archivo Black" charset="0"/>
              <a:buChar char="→"/>
            </a:pPr>
            <a:r>
              <a:rPr lang="en-US" sz="2133" b="1" u="sng" dirty="0">
                <a:solidFill>
                  <a:schemeClr val="accent2"/>
                </a:solidFill>
                <a:latin typeface="+mn-lt"/>
              </a:rPr>
              <a:t>Profit distribution:</a:t>
            </a:r>
            <a:endParaRPr lang="fr-FR" sz="2133" b="1" u="sng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780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3.61111E-6 -2.59259E-6 L 3.61111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" grpId="0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4"/>
          <p:cNvSpPr txBox="1">
            <a:spLocks noGrp="1"/>
          </p:cNvSpPr>
          <p:nvPr>
            <p:ph type="title"/>
          </p:nvPr>
        </p:nvSpPr>
        <p:spPr>
          <a:xfrm>
            <a:off x="191900" y="2807540"/>
            <a:ext cx="5312000" cy="152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267" dirty="0"/>
              <a:t>Partnerships</a:t>
            </a:r>
            <a:endParaRPr sz="4267" dirty="0"/>
          </a:p>
        </p:txBody>
      </p:sp>
      <p:sp>
        <p:nvSpPr>
          <p:cNvPr id="624" name="Google Shape;624;p34"/>
          <p:cNvSpPr txBox="1">
            <a:spLocks noGrp="1"/>
          </p:cNvSpPr>
          <p:nvPr>
            <p:ph type="subTitle" idx="1"/>
          </p:nvPr>
        </p:nvSpPr>
        <p:spPr>
          <a:xfrm>
            <a:off x="-144693" y="3380979"/>
            <a:ext cx="5648660" cy="7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Clr>
                <a:srgbClr val="000000"/>
              </a:buClr>
              <a:buSzPts val="770"/>
            </a:pPr>
            <a:r>
              <a:rPr lang="en" dirty="0"/>
              <a:t>(Société en Nom Collectif)</a:t>
            </a:r>
            <a:endParaRPr dirty="0"/>
          </a:p>
        </p:txBody>
      </p:sp>
      <p:sp>
        <p:nvSpPr>
          <p:cNvPr id="625" name="Google Shape;625;p34"/>
          <p:cNvSpPr txBox="1">
            <a:spLocks noGrp="1"/>
          </p:cNvSpPr>
          <p:nvPr>
            <p:ph type="title" idx="2"/>
          </p:nvPr>
        </p:nvSpPr>
        <p:spPr>
          <a:xfrm>
            <a:off x="3871500" y="1480399"/>
            <a:ext cx="163240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grpSp>
        <p:nvGrpSpPr>
          <p:cNvPr id="626" name="Google Shape;626;p34"/>
          <p:cNvGrpSpPr/>
          <p:nvPr/>
        </p:nvGrpSpPr>
        <p:grpSpPr>
          <a:xfrm>
            <a:off x="7282600" y="696318"/>
            <a:ext cx="3001107" cy="4881529"/>
            <a:chOff x="5401837" y="470183"/>
            <a:chExt cx="2068777" cy="3107670"/>
          </a:xfrm>
        </p:grpSpPr>
        <p:sp>
          <p:nvSpPr>
            <p:cNvPr id="627" name="Google Shape;627;p34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22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30" name="Google Shape;630;p34"/>
          <p:cNvSpPr/>
          <p:nvPr/>
        </p:nvSpPr>
        <p:spPr>
          <a:xfrm rot="2515456">
            <a:off x="331010" y="4514441"/>
            <a:ext cx="811796" cy="727388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44" name="Google Shape;738;p35"/>
          <p:cNvGrpSpPr/>
          <p:nvPr/>
        </p:nvGrpSpPr>
        <p:grpSpPr>
          <a:xfrm>
            <a:off x="7731055" y="2155787"/>
            <a:ext cx="2880320" cy="2313228"/>
            <a:chOff x="6943175" y="2494925"/>
            <a:chExt cx="535152" cy="454802"/>
          </a:xfrm>
        </p:grpSpPr>
        <p:sp>
          <p:nvSpPr>
            <p:cNvPr id="45" name="Google Shape;739;p35"/>
            <p:cNvSpPr/>
            <p:nvPr/>
          </p:nvSpPr>
          <p:spPr>
            <a:xfrm>
              <a:off x="7193029" y="2611213"/>
              <a:ext cx="275172" cy="250355"/>
            </a:xfrm>
            <a:custGeom>
              <a:avLst/>
              <a:gdLst/>
              <a:ahLst/>
              <a:cxnLst/>
              <a:rect l="l" t="t" r="r" b="b"/>
              <a:pathLst>
                <a:path w="6250" h="5686" extrusionOk="0">
                  <a:moveTo>
                    <a:pt x="3934" y="1"/>
                  </a:moveTo>
                  <a:lnTo>
                    <a:pt x="2728" y="919"/>
                  </a:lnTo>
                  <a:lnTo>
                    <a:pt x="1733" y="584"/>
                  </a:lnTo>
                  <a:lnTo>
                    <a:pt x="0" y="1991"/>
                  </a:lnTo>
                  <a:lnTo>
                    <a:pt x="2670" y="5685"/>
                  </a:lnTo>
                  <a:lnTo>
                    <a:pt x="6250" y="3140"/>
                  </a:lnTo>
                  <a:lnTo>
                    <a:pt x="39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740;p35"/>
            <p:cNvSpPr/>
            <p:nvPr/>
          </p:nvSpPr>
          <p:spPr>
            <a:xfrm>
              <a:off x="7316481" y="2494925"/>
              <a:ext cx="161845" cy="297335"/>
            </a:xfrm>
            <a:custGeom>
              <a:avLst/>
              <a:gdLst/>
              <a:ahLst/>
              <a:cxnLst/>
              <a:rect l="l" t="t" r="r" b="b"/>
              <a:pathLst>
                <a:path w="3676" h="6753" extrusionOk="0">
                  <a:moveTo>
                    <a:pt x="3675" y="0"/>
                  </a:moveTo>
                  <a:lnTo>
                    <a:pt x="106" y="2536"/>
                  </a:lnTo>
                  <a:cubicBezTo>
                    <a:pt x="10" y="2594"/>
                    <a:pt x="0" y="2718"/>
                    <a:pt x="58" y="2804"/>
                  </a:cubicBezTo>
                  <a:lnTo>
                    <a:pt x="3063" y="6680"/>
                  </a:lnTo>
                  <a:cubicBezTo>
                    <a:pt x="3101" y="6729"/>
                    <a:pt x="3153" y="6753"/>
                    <a:pt x="3208" y="6753"/>
                  </a:cubicBezTo>
                  <a:cubicBezTo>
                    <a:pt x="3250" y="6753"/>
                    <a:pt x="3293" y="6738"/>
                    <a:pt x="3331" y="6709"/>
                  </a:cubicBezTo>
                  <a:lnTo>
                    <a:pt x="3675" y="6441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741;p35"/>
            <p:cNvSpPr/>
            <p:nvPr/>
          </p:nvSpPr>
          <p:spPr>
            <a:xfrm>
              <a:off x="7426857" y="2718254"/>
              <a:ext cx="51468" cy="74102"/>
            </a:xfrm>
            <a:custGeom>
              <a:avLst/>
              <a:gdLst/>
              <a:ahLst/>
              <a:cxnLst/>
              <a:rect l="l" t="t" r="r" b="b"/>
              <a:pathLst>
                <a:path w="1169" h="1683" extrusionOk="0">
                  <a:moveTo>
                    <a:pt x="1168" y="0"/>
                  </a:moveTo>
                  <a:lnTo>
                    <a:pt x="1" y="890"/>
                  </a:lnTo>
                  <a:lnTo>
                    <a:pt x="556" y="1608"/>
                  </a:lnTo>
                  <a:cubicBezTo>
                    <a:pt x="595" y="1658"/>
                    <a:pt x="650" y="1683"/>
                    <a:pt x="707" y="1683"/>
                  </a:cubicBezTo>
                  <a:cubicBezTo>
                    <a:pt x="747" y="1683"/>
                    <a:pt x="788" y="1670"/>
                    <a:pt x="824" y="1646"/>
                  </a:cubicBezTo>
                  <a:lnTo>
                    <a:pt x="1168" y="1369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742;p35"/>
            <p:cNvSpPr/>
            <p:nvPr/>
          </p:nvSpPr>
          <p:spPr>
            <a:xfrm>
              <a:off x="7211124" y="2693817"/>
              <a:ext cx="209043" cy="139223"/>
            </a:xfrm>
            <a:custGeom>
              <a:avLst/>
              <a:gdLst/>
              <a:ahLst/>
              <a:cxnLst/>
              <a:rect l="l" t="t" r="r" b="b"/>
              <a:pathLst>
                <a:path w="4748" h="3162" extrusionOk="0">
                  <a:moveTo>
                    <a:pt x="546" y="0"/>
                  </a:moveTo>
                  <a:lnTo>
                    <a:pt x="1" y="1005"/>
                  </a:lnTo>
                  <a:lnTo>
                    <a:pt x="3829" y="3092"/>
                  </a:lnTo>
                  <a:cubicBezTo>
                    <a:pt x="3916" y="3139"/>
                    <a:pt x="4009" y="3162"/>
                    <a:pt x="4101" y="3162"/>
                  </a:cubicBezTo>
                  <a:cubicBezTo>
                    <a:pt x="4303" y="3162"/>
                    <a:pt x="4499" y="3053"/>
                    <a:pt x="4604" y="2862"/>
                  </a:cubicBezTo>
                  <a:cubicBezTo>
                    <a:pt x="4748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743;p35"/>
            <p:cNvSpPr/>
            <p:nvPr/>
          </p:nvSpPr>
          <p:spPr>
            <a:xfrm>
              <a:off x="7292882" y="2763739"/>
              <a:ext cx="122661" cy="69347"/>
            </a:xfrm>
            <a:custGeom>
              <a:avLst/>
              <a:gdLst/>
              <a:ahLst/>
              <a:cxnLst/>
              <a:rect l="l" t="t" r="r" b="b"/>
              <a:pathLst>
                <a:path w="2786" h="1575" extrusionOk="0">
                  <a:moveTo>
                    <a:pt x="240" y="1"/>
                  </a:moveTo>
                  <a:lnTo>
                    <a:pt x="1" y="432"/>
                  </a:lnTo>
                  <a:lnTo>
                    <a:pt x="1972" y="1504"/>
                  </a:lnTo>
                  <a:cubicBezTo>
                    <a:pt x="2058" y="1552"/>
                    <a:pt x="2152" y="1575"/>
                    <a:pt x="2244" y="1575"/>
                  </a:cubicBezTo>
                  <a:cubicBezTo>
                    <a:pt x="2478" y="1575"/>
                    <a:pt x="2703" y="1428"/>
                    <a:pt x="2785" y="1188"/>
                  </a:cubicBezTo>
                  <a:lnTo>
                    <a:pt x="2785" y="1188"/>
                  </a:lnTo>
                  <a:cubicBezTo>
                    <a:pt x="2729" y="1205"/>
                    <a:pt x="2672" y="1214"/>
                    <a:pt x="2615" y="1214"/>
                  </a:cubicBezTo>
                  <a:cubicBezTo>
                    <a:pt x="2517" y="1214"/>
                    <a:pt x="2421" y="1188"/>
                    <a:pt x="2336" y="1140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744;p35"/>
            <p:cNvSpPr/>
            <p:nvPr/>
          </p:nvSpPr>
          <p:spPr>
            <a:xfrm>
              <a:off x="7172380" y="2730055"/>
              <a:ext cx="209439" cy="138827"/>
            </a:xfrm>
            <a:custGeom>
              <a:avLst/>
              <a:gdLst/>
              <a:ahLst/>
              <a:cxnLst/>
              <a:rect l="l" t="t" r="r" b="b"/>
              <a:pathLst>
                <a:path w="4757" h="3153" extrusionOk="0">
                  <a:moveTo>
                    <a:pt x="546" y="0"/>
                  </a:moveTo>
                  <a:lnTo>
                    <a:pt x="0" y="996"/>
                  </a:lnTo>
                  <a:lnTo>
                    <a:pt x="3829" y="3082"/>
                  </a:lnTo>
                  <a:cubicBezTo>
                    <a:pt x="3916" y="3130"/>
                    <a:pt x="4010" y="3153"/>
                    <a:pt x="4102" y="3153"/>
                  </a:cubicBezTo>
                  <a:cubicBezTo>
                    <a:pt x="4304" y="3153"/>
                    <a:pt x="4499" y="3046"/>
                    <a:pt x="4604" y="2862"/>
                  </a:cubicBezTo>
                  <a:cubicBezTo>
                    <a:pt x="4757" y="2584"/>
                    <a:pt x="4652" y="2240"/>
                    <a:pt x="4374" y="2087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745;p35"/>
            <p:cNvSpPr/>
            <p:nvPr/>
          </p:nvSpPr>
          <p:spPr>
            <a:xfrm>
              <a:off x="7267611" y="2808828"/>
              <a:ext cx="109144" cy="60101"/>
            </a:xfrm>
            <a:custGeom>
              <a:avLst/>
              <a:gdLst/>
              <a:ahLst/>
              <a:cxnLst/>
              <a:rect l="l" t="t" r="r" b="b"/>
              <a:pathLst>
                <a:path w="2479" h="1365" extrusionOk="0">
                  <a:moveTo>
                    <a:pt x="220" y="1"/>
                  </a:moveTo>
                  <a:lnTo>
                    <a:pt x="0" y="384"/>
                  </a:lnTo>
                  <a:lnTo>
                    <a:pt x="1666" y="1293"/>
                  </a:lnTo>
                  <a:cubicBezTo>
                    <a:pt x="1752" y="1342"/>
                    <a:pt x="1845" y="1364"/>
                    <a:pt x="1937" y="1364"/>
                  </a:cubicBezTo>
                  <a:cubicBezTo>
                    <a:pt x="2171" y="1364"/>
                    <a:pt x="2397" y="1218"/>
                    <a:pt x="2479" y="977"/>
                  </a:cubicBezTo>
                  <a:lnTo>
                    <a:pt x="2479" y="977"/>
                  </a:lnTo>
                  <a:cubicBezTo>
                    <a:pt x="2405" y="1012"/>
                    <a:pt x="2325" y="1029"/>
                    <a:pt x="2245" y="1029"/>
                  </a:cubicBezTo>
                  <a:cubicBezTo>
                    <a:pt x="2150" y="1029"/>
                    <a:pt x="2055" y="1005"/>
                    <a:pt x="1972" y="958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746;p35"/>
            <p:cNvSpPr/>
            <p:nvPr/>
          </p:nvSpPr>
          <p:spPr>
            <a:xfrm>
              <a:off x="7133592" y="2765853"/>
              <a:ext cx="209483" cy="139267"/>
            </a:xfrm>
            <a:custGeom>
              <a:avLst/>
              <a:gdLst/>
              <a:ahLst/>
              <a:cxnLst/>
              <a:rect l="l" t="t" r="r" b="b"/>
              <a:pathLst>
                <a:path w="4758" h="3163" extrusionOk="0">
                  <a:moveTo>
                    <a:pt x="546" y="1"/>
                  </a:moveTo>
                  <a:lnTo>
                    <a:pt x="1" y="1006"/>
                  </a:lnTo>
                  <a:lnTo>
                    <a:pt x="3829" y="3092"/>
                  </a:lnTo>
                  <a:cubicBezTo>
                    <a:pt x="3916" y="3140"/>
                    <a:pt x="4009" y="3163"/>
                    <a:pt x="4101" y="3163"/>
                  </a:cubicBezTo>
                  <a:cubicBezTo>
                    <a:pt x="4303" y="3163"/>
                    <a:pt x="4499" y="3053"/>
                    <a:pt x="4604" y="2862"/>
                  </a:cubicBezTo>
                  <a:cubicBezTo>
                    <a:pt x="4757" y="2585"/>
                    <a:pt x="4652" y="2240"/>
                    <a:pt x="4375" y="209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747;p35"/>
            <p:cNvSpPr/>
            <p:nvPr/>
          </p:nvSpPr>
          <p:spPr>
            <a:xfrm>
              <a:off x="7242339" y="2853079"/>
              <a:ext cx="95231" cy="51999"/>
            </a:xfrm>
            <a:custGeom>
              <a:avLst/>
              <a:gdLst/>
              <a:ahLst/>
              <a:cxnLst/>
              <a:rect l="l" t="t" r="r" b="b"/>
              <a:pathLst>
                <a:path w="2163" h="1181" extrusionOk="0">
                  <a:moveTo>
                    <a:pt x="211" y="1"/>
                  </a:moveTo>
                  <a:lnTo>
                    <a:pt x="0" y="365"/>
                  </a:lnTo>
                  <a:lnTo>
                    <a:pt x="1359" y="1111"/>
                  </a:lnTo>
                  <a:cubicBezTo>
                    <a:pt x="1445" y="1158"/>
                    <a:pt x="1539" y="1181"/>
                    <a:pt x="1631" y="1181"/>
                  </a:cubicBezTo>
                  <a:cubicBezTo>
                    <a:pt x="1856" y="1181"/>
                    <a:pt x="2075" y="1048"/>
                    <a:pt x="2163" y="824"/>
                  </a:cubicBezTo>
                  <a:lnTo>
                    <a:pt x="2163" y="824"/>
                  </a:lnTo>
                  <a:cubicBezTo>
                    <a:pt x="2092" y="853"/>
                    <a:pt x="2019" y="868"/>
                    <a:pt x="1946" y="868"/>
                  </a:cubicBezTo>
                  <a:cubicBezTo>
                    <a:pt x="1853" y="868"/>
                    <a:pt x="1761" y="844"/>
                    <a:pt x="1675" y="795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748;p35"/>
            <p:cNvSpPr/>
            <p:nvPr/>
          </p:nvSpPr>
          <p:spPr>
            <a:xfrm>
              <a:off x="7094848" y="2802091"/>
              <a:ext cx="209439" cy="139091"/>
            </a:xfrm>
            <a:custGeom>
              <a:avLst/>
              <a:gdLst/>
              <a:ahLst/>
              <a:cxnLst/>
              <a:rect l="l" t="t" r="r" b="b"/>
              <a:pathLst>
                <a:path w="4757" h="3159" extrusionOk="0">
                  <a:moveTo>
                    <a:pt x="546" y="1"/>
                  </a:moveTo>
                  <a:lnTo>
                    <a:pt x="0" y="996"/>
                  </a:lnTo>
                  <a:lnTo>
                    <a:pt x="3829" y="3092"/>
                  </a:lnTo>
                  <a:cubicBezTo>
                    <a:pt x="3915" y="3137"/>
                    <a:pt x="4008" y="3158"/>
                    <a:pt x="4100" y="3158"/>
                  </a:cubicBezTo>
                  <a:cubicBezTo>
                    <a:pt x="4302" y="3158"/>
                    <a:pt x="4498" y="3053"/>
                    <a:pt x="4604" y="2862"/>
                  </a:cubicBezTo>
                  <a:cubicBezTo>
                    <a:pt x="4757" y="2585"/>
                    <a:pt x="4652" y="2240"/>
                    <a:pt x="4374" y="2087"/>
                  </a:cubicBezTo>
                  <a:lnTo>
                    <a:pt x="5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5" name="Google Shape;749;p35"/>
            <p:cNvSpPr/>
            <p:nvPr/>
          </p:nvSpPr>
          <p:spPr>
            <a:xfrm>
              <a:off x="7217024" y="2894822"/>
              <a:ext cx="82243" cy="46099"/>
            </a:xfrm>
            <a:custGeom>
              <a:avLst/>
              <a:gdLst/>
              <a:ahLst/>
              <a:cxnLst/>
              <a:rect l="l" t="t" r="r" b="b"/>
              <a:pathLst>
                <a:path w="1868" h="1047" extrusionOk="0">
                  <a:moveTo>
                    <a:pt x="240" y="0"/>
                  </a:moveTo>
                  <a:lnTo>
                    <a:pt x="1" y="402"/>
                  </a:lnTo>
                  <a:lnTo>
                    <a:pt x="1054" y="976"/>
                  </a:lnTo>
                  <a:cubicBezTo>
                    <a:pt x="1140" y="1024"/>
                    <a:pt x="1234" y="1047"/>
                    <a:pt x="1326" y="1047"/>
                  </a:cubicBezTo>
                  <a:cubicBezTo>
                    <a:pt x="1528" y="1047"/>
                    <a:pt x="1724" y="938"/>
                    <a:pt x="1829" y="747"/>
                  </a:cubicBezTo>
                  <a:cubicBezTo>
                    <a:pt x="1848" y="728"/>
                    <a:pt x="1857" y="699"/>
                    <a:pt x="1867" y="670"/>
                  </a:cubicBezTo>
                  <a:lnTo>
                    <a:pt x="1867" y="670"/>
                  </a:lnTo>
                  <a:cubicBezTo>
                    <a:pt x="1801" y="695"/>
                    <a:pt x="1732" y="707"/>
                    <a:pt x="1663" y="707"/>
                  </a:cubicBezTo>
                  <a:cubicBezTo>
                    <a:pt x="1572" y="707"/>
                    <a:pt x="1480" y="685"/>
                    <a:pt x="1398" y="642"/>
                  </a:cubicBezTo>
                  <a:lnTo>
                    <a:pt x="240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750;p35"/>
            <p:cNvSpPr/>
            <p:nvPr/>
          </p:nvSpPr>
          <p:spPr>
            <a:xfrm>
              <a:off x="6968006" y="2628473"/>
              <a:ext cx="266763" cy="241505"/>
            </a:xfrm>
            <a:custGeom>
              <a:avLst/>
              <a:gdLst/>
              <a:ahLst/>
              <a:cxnLst/>
              <a:rect l="l" t="t" r="r" b="b"/>
              <a:pathLst>
                <a:path w="6059" h="5485" extrusionOk="0">
                  <a:moveTo>
                    <a:pt x="1896" y="1"/>
                  </a:moveTo>
                  <a:lnTo>
                    <a:pt x="1" y="3418"/>
                  </a:lnTo>
                  <a:lnTo>
                    <a:pt x="3877" y="5485"/>
                  </a:lnTo>
                  <a:lnTo>
                    <a:pt x="6059" y="1484"/>
                  </a:lnTo>
                  <a:lnTo>
                    <a:pt x="4145" y="680"/>
                  </a:lnTo>
                  <a:cubicBezTo>
                    <a:pt x="4106" y="661"/>
                    <a:pt x="4078" y="661"/>
                    <a:pt x="4039" y="661"/>
                  </a:cubicBezTo>
                  <a:lnTo>
                    <a:pt x="3274" y="757"/>
                  </a:lnTo>
                  <a:cubicBezTo>
                    <a:pt x="3226" y="757"/>
                    <a:pt x="3188" y="747"/>
                    <a:pt x="3149" y="728"/>
                  </a:cubicBezTo>
                  <a:lnTo>
                    <a:pt x="1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7" name="Google Shape;751;p35"/>
            <p:cNvSpPr/>
            <p:nvPr/>
          </p:nvSpPr>
          <p:spPr>
            <a:xfrm>
              <a:off x="6943175" y="2531559"/>
              <a:ext cx="165191" cy="285358"/>
            </a:xfrm>
            <a:custGeom>
              <a:avLst/>
              <a:gdLst/>
              <a:ahLst/>
              <a:cxnLst/>
              <a:rect l="l" t="t" r="r" b="b"/>
              <a:pathLst>
                <a:path w="3752" h="6481" extrusionOk="0">
                  <a:moveTo>
                    <a:pt x="0" y="1"/>
                  </a:moveTo>
                  <a:lnTo>
                    <a:pt x="0" y="5810"/>
                  </a:lnTo>
                  <a:lnTo>
                    <a:pt x="1101" y="6451"/>
                  </a:lnTo>
                  <a:cubicBezTo>
                    <a:pt x="1133" y="6471"/>
                    <a:pt x="1170" y="6480"/>
                    <a:pt x="1207" y="6480"/>
                  </a:cubicBezTo>
                  <a:cubicBezTo>
                    <a:pt x="1279" y="6480"/>
                    <a:pt x="1350" y="6444"/>
                    <a:pt x="1388" y="6375"/>
                  </a:cubicBezTo>
                  <a:lnTo>
                    <a:pt x="3694" y="2384"/>
                  </a:lnTo>
                  <a:cubicBezTo>
                    <a:pt x="3752" y="2288"/>
                    <a:pt x="3713" y="2154"/>
                    <a:pt x="3618" y="20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8" name="Google Shape;752;p35"/>
            <p:cNvSpPr/>
            <p:nvPr/>
          </p:nvSpPr>
          <p:spPr>
            <a:xfrm>
              <a:off x="6943175" y="2531559"/>
              <a:ext cx="127284" cy="266778"/>
            </a:xfrm>
            <a:custGeom>
              <a:avLst/>
              <a:gdLst/>
              <a:ahLst/>
              <a:cxnLst/>
              <a:rect l="l" t="t" r="r" b="b"/>
              <a:pathLst>
                <a:path w="2891" h="6059" extrusionOk="0">
                  <a:moveTo>
                    <a:pt x="0" y="1"/>
                  </a:moveTo>
                  <a:lnTo>
                    <a:pt x="0" y="5810"/>
                  </a:lnTo>
                  <a:lnTo>
                    <a:pt x="431" y="6059"/>
                  </a:lnTo>
                  <a:lnTo>
                    <a:pt x="2890" y="16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9" name="Google Shape;753;p35"/>
            <p:cNvSpPr/>
            <p:nvPr/>
          </p:nvSpPr>
          <p:spPr>
            <a:xfrm>
              <a:off x="6943175" y="2732564"/>
              <a:ext cx="79249" cy="84361"/>
            </a:xfrm>
            <a:custGeom>
              <a:avLst/>
              <a:gdLst/>
              <a:ahLst/>
              <a:cxnLst/>
              <a:rect l="l" t="t" r="r" b="b"/>
              <a:pathLst>
                <a:path w="1800" h="1916" extrusionOk="0">
                  <a:moveTo>
                    <a:pt x="0" y="1"/>
                  </a:moveTo>
                  <a:lnTo>
                    <a:pt x="0" y="1245"/>
                  </a:lnTo>
                  <a:lnTo>
                    <a:pt x="1101" y="1886"/>
                  </a:lnTo>
                  <a:cubicBezTo>
                    <a:pt x="1133" y="1906"/>
                    <a:pt x="1170" y="1915"/>
                    <a:pt x="1207" y="1915"/>
                  </a:cubicBezTo>
                  <a:cubicBezTo>
                    <a:pt x="1279" y="1915"/>
                    <a:pt x="1350" y="1879"/>
                    <a:pt x="1388" y="1810"/>
                  </a:cubicBezTo>
                  <a:lnTo>
                    <a:pt x="1799" y="10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754;p35"/>
            <p:cNvSpPr/>
            <p:nvPr/>
          </p:nvSpPr>
          <p:spPr>
            <a:xfrm>
              <a:off x="7023216" y="2766645"/>
              <a:ext cx="112534" cy="90306"/>
            </a:xfrm>
            <a:custGeom>
              <a:avLst/>
              <a:gdLst/>
              <a:ahLst/>
              <a:cxnLst/>
              <a:rect l="l" t="t" r="r" b="b"/>
              <a:pathLst>
                <a:path w="2556" h="2051" extrusionOk="0">
                  <a:moveTo>
                    <a:pt x="1902" y="1"/>
                  </a:moveTo>
                  <a:cubicBezTo>
                    <a:pt x="1788" y="1"/>
                    <a:pt x="1672" y="35"/>
                    <a:pt x="1570" y="107"/>
                  </a:cubicBezTo>
                  <a:lnTo>
                    <a:pt x="316" y="1016"/>
                  </a:lnTo>
                  <a:cubicBezTo>
                    <a:pt x="58" y="1198"/>
                    <a:pt x="1" y="1562"/>
                    <a:pt x="192" y="1811"/>
                  </a:cubicBezTo>
                  <a:cubicBezTo>
                    <a:pt x="302" y="1968"/>
                    <a:pt x="477" y="2051"/>
                    <a:pt x="654" y="2051"/>
                  </a:cubicBezTo>
                  <a:cubicBezTo>
                    <a:pt x="769" y="2051"/>
                    <a:pt x="885" y="2016"/>
                    <a:pt x="986" y="1945"/>
                  </a:cubicBezTo>
                  <a:lnTo>
                    <a:pt x="2240" y="1045"/>
                  </a:lnTo>
                  <a:cubicBezTo>
                    <a:pt x="2508" y="854"/>
                    <a:pt x="2556" y="490"/>
                    <a:pt x="2364" y="232"/>
                  </a:cubicBezTo>
                  <a:cubicBezTo>
                    <a:pt x="2249" y="81"/>
                    <a:pt x="2077" y="1"/>
                    <a:pt x="1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" name="Google Shape;755;p35"/>
            <p:cNvSpPr/>
            <p:nvPr/>
          </p:nvSpPr>
          <p:spPr>
            <a:xfrm>
              <a:off x="7028675" y="2768406"/>
              <a:ext cx="107075" cy="88720"/>
            </a:xfrm>
            <a:custGeom>
              <a:avLst/>
              <a:gdLst/>
              <a:ahLst/>
              <a:cxnLst/>
              <a:rect l="l" t="t" r="r" b="b"/>
              <a:pathLst>
                <a:path w="2432" h="2015" extrusionOk="0">
                  <a:moveTo>
                    <a:pt x="2001" y="0"/>
                  </a:moveTo>
                  <a:lnTo>
                    <a:pt x="2001" y="0"/>
                  </a:lnTo>
                  <a:cubicBezTo>
                    <a:pt x="2097" y="249"/>
                    <a:pt x="2011" y="527"/>
                    <a:pt x="1800" y="680"/>
                  </a:cubicBezTo>
                  <a:lnTo>
                    <a:pt x="546" y="1589"/>
                  </a:lnTo>
                  <a:cubicBezTo>
                    <a:pt x="445" y="1661"/>
                    <a:pt x="329" y="1699"/>
                    <a:pt x="211" y="1699"/>
                  </a:cubicBezTo>
                  <a:cubicBezTo>
                    <a:pt x="141" y="1699"/>
                    <a:pt x="69" y="1685"/>
                    <a:pt x="1" y="1656"/>
                  </a:cubicBezTo>
                  <a:lnTo>
                    <a:pt x="1" y="1656"/>
                  </a:lnTo>
                  <a:cubicBezTo>
                    <a:pt x="89" y="1883"/>
                    <a:pt x="303" y="2015"/>
                    <a:pt x="525" y="2015"/>
                  </a:cubicBezTo>
                  <a:cubicBezTo>
                    <a:pt x="640" y="2015"/>
                    <a:pt x="758" y="1980"/>
                    <a:pt x="862" y="1905"/>
                  </a:cubicBezTo>
                  <a:lnTo>
                    <a:pt x="2116" y="1005"/>
                  </a:lnTo>
                  <a:cubicBezTo>
                    <a:pt x="2384" y="814"/>
                    <a:pt x="2432" y="440"/>
                    <a:pt x="2240" y="192"/>
                  </a:cubicBezTo>
                  <a:cubicBezTo>
                    <a:pt x="2173" y="106"/>
                    <a:pt x="2097" y="39"/>
                    <a:pt x="2001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" name="Google Shape;756;p35"/>
            <p:cNvSpPr/>
            <p:nvPr/>
          </p:nvSpPr>
          <p:spPr>
            <a:xfrm>
              <a:off x="7066187" y="2806538"/>
              <a:ext cx="100339" cy="81367"/>
            </a:xfrm>
            <a:custGeom>
              <a:avLst/>
              <a:gdLst/>
              <a:ahLst/>
              <a:cxnLst/>
              <a:rect l="l" t="t" r="r" b="b"/>
              <a:pathLst>
                <a:path w="2279" h="1848" extrusionOk="0">
                  <a:moveTo>
                    <a:pt x="1629" y="1"/>
                  </a:moveTo>
                  <a:cubicBezTo>
                    <a:pt x="1512" y="1"/>
                    <a:pt x="1394" y="37"/>
                    <a:pt x="1293" y="110"/>
                  </a:cubicBezTo>
                  <a:lnTo>
                    <a:pt x="326" y="809"/>
                  </a:lnTo>
                  <a:cubicBezTo>
                    <a:pt x="68" y="1000"/>
                    <a:pt x="1" y="1364"/>
                    <a:pt x="192" y="1623"/>
                  </a:cubicBezTo>
                  <a:cubicBezTo>
                    <a:pt x="306" y="1770"/>
                    <a:pt x="473" y="1847"/>
                    <a:pt x="643" y="1847"/>
                  </a:cubicBezTo>
                  <a:cubicBezTo>
                    <a:pt x="759" y="1847"/>
                    <a:pt x="876" y="1811"/>
                    <a:pt x="977" y="1737"/>
                  </a:cubicBezTo>
                  <a:lnTo>
                    <a:pt x="1963" y="1039"/>
                  </a:lnTo>
                  <a:cubicBezTo>
                    <a:pt x="2221" y="847"/>
                    <a:pt x="2278" y="484"/>
                    <a:pt x="2077" y="225"/>
                  </a:cubicBezTo>
                  <a:cubicBezTo>
                    <a:pt x="1969" y="77"/>
                    <a:pt x="1801" y="1"/>
                    <a:pt x="1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" name="Google Shape;757;p35"/>
            <p:cNvSpPr/>
            <p:nvPr/>
          </p:nvSpPr>
          <p:spPr>
            <a:xfrm>
              <a:off x="7071690" y="2808431"/>
              <a:ext cx="94835" cy="79474"/>
            </a:xfrm>
            <a:custGeom>
              <a:avLst/>
              <a:gdLst/>
              <a:ahLst/>
              <a:cxnLst/>
              <a:rect l="l" t="t" r="r" b="b"/>
              <a:pathLst>
                <a:path w="2154" h="1805" extrusionOk="0">
                  <a:moveTo>
                    <a:pt x="1713" y="0"/>
                  </a:moveTo>
                  <a:lnTo>
                    <a:pt x="1713" y="0"/>
                  </a:lnTo>
                  <a:cubicBezTo>
                    <a:pt x="1809" y="240"/>
                    <a:pt x="1732" y="517"/>
                    <a:pt x="1522" y="670"/>
                  </a:cubicBezTo>
                  <a:lnTo>
                    <a:pt x="546" y="1379"/>
                  </a:lnTo>
                  <a:cubicBezTo>
                    <a:pt x="444" y="1450"/>
                    <a:pt x="328" y="1488"/>
                    <a:pt x="211" y="1488"/>
                  </a:cubicBezTo>
                  <a:cubicBezTo>
                    <a:pt x="140" y="1488"/>
                    <a:pt x="69" y="1474"/>
                    <a:pt x="0" y="1446"/>
                  </a:cubicBezTo>
                  <a:lnTo>
                    <a:pt x="0" y="1446"/>
                  </a:lnTo>
                  <a:cubicBezTo>
                    <a:pt x="19" y="1493"/>
                    <a:pt x="38" y="1541"/>
                    <a:pt x="67" y="1580"/>
                  </a:cubicBezTo>
                  <a:cubicBezTo>
                    <a:pt x="181" y="1727"/>
                    <a:pt x="348" y="1804"/>
                    <a:pt x="520" y="1804"/>
                  </a:cubicBezTo>
                  <a:cubicBezTo>
                    <a:pt x="637" y="1804"/>
                    <a:pt x="756" y="1768"/>
                    <a:pt x="861" y="1694"/>
                  </a:cubicBezTo>
                  <a:lnTo>
                    <a:pt x="1838" y="996"/>
                  </a:lnTo>
                  <a:cubicBezTo>
                    <a:pt x="2096" y="804"/>
                    <a:pt x="2153" y="441"/>
                    <a:pt x="1952" y="182"/>
                  </a:cubicBezTo>
                  <a:cubicBezTo>
                    <a:pt x="1895" y="106"/>
                    <a:pt x="1809" y="39"/>
                    <a:pt x="1713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" name="Google Shape;758;p35"/>
            <p:cNvSpPr/>
            <p:nvPr/>
          </p:nvSpPr>
          <p:spPr>
            <a:xfrm>
              <a:off x="7109157" y="2846299"/>
              <a:ext cx="87703" cy="72605"/>
            </a:xfrm>
            <a:custGeom>
              <a:avLst/>
              <a:gdLst/>
              <a:ahLst/>
              <a:cxnLst/>
              <a:rect l="l" t="t" r="r" b="b"/>
              <a:pathLst>
                <a:path w="1992" h="1649" extrusionOk="0">
                  <a:moveTo>
                    <a:pt x="1340" y="1"/>
                  </a:moveTo>
                  <a:cubicBezTo>
                    <a:pt x="1227" y="1"/>
                    <a:pt x="1114" y="35"/>
                    <a:pt x="1015" y="107"/>
                  </a:cubicBezTo>
                  <a:lnTo>
                    <a:pt x="317" y="614"/>
                  </a:lnTo>
                  <a:cubicBezTo>
                    <a:pt x="58" y="796"/>
                    <a:pt x="1" y="1160"/>
                    <a:pt x="183" y="1409"/>
                  </a:cubicBezTo>
                  <a:cubicBezTo>
                    <a:pt x="299" y="1566"/>
                    <a:pt x="475" y="1648"/>
                    <a:pt x="652" y="1648"/>
                  </a:cubicBezTo>
                  <a:cubicBezTo>
                    <a:pt x="766" y="1648"/>
                    <a:pt x="879" y="1614"/>
                    <a:pt x="977" y="1543"/>
                  </a:cubicBezTo>
                  <a:lnTo>
                    <a:pt x="1676" y="1035"/>
                  </a:lnTo>
                  <a:cubicBezTo>
                    <a:pt x="1944" y="844"/>
                    <a:pt x="1991" y="480"/>
                    <a:pt x="1800" y="231"/>
                  </a:cubicBezTo>
                  <a:cubicBezTo>
                    <a:pt x="1684" y="81"/>
                    <a:pt x="1513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759;p35"/>
            <p:cNvSpPr/>
            <p:nvPr/>
          </p:nvSpPr>
          <p:spPr>
            <a:xfrm>
              <a:off x="7114220" y="2848060"/>
              <a:ext cx="82640" cy="70844"/>
            </a:xfrm>
            <a:custGeom>
              <a:avLst/>
              <a:gdLst/>
              <a:ahLst/>
              <a:cxnLst/>
              <a:rect l="l" t="t" r="r" b="b"/>
              <a:pathLst>
                <a:path w="1877" h="1609" extrusionOk="0">
                  <a:moveTo>
                    <a:pt x="1417" y="0"/>
                  </a:moveTo>
                  <a:cubicBezTo>
                    <a:pt x="1503" y="230"/>
                    <a:pt x="1417" y="498"/>
                    <a:pt x="1216" y="651"/>
                  </a:cubicBezTo>
                  <a:lnTo>
                    <a:pt x="517" y="1148"/>
                  </a:lnTo>
                  <a:cubicBezTo>
                    <a:pt x="419" y="1222"/>
                    <a:pt x="305" y="1261"/>
                    <a:pt x="190" y="1261"/>
                  </a:cubicBezTo>
                  <a:cubicBezTo>
                    <a:pt x="126" y="1261"/>
                    <a:pt x="62" y="1249"/>
                    <a:pt x="1" y="1225"/>
                  </a:cubicBezTo>
                  <a:lnTo>
                    <a:pt x="1" y="1225"/>
                  </a:lnTo>
                  <a:cubicBezTo>
                    <a:pt x="20" y="1273"/>
                    <a:pt x="39" y="1321"/>
                    <a:pt x="68" y="1369"/>
                  </a:cubicBezTo>
                  <a:cubicBezTo>
                    <a:pt x="184" y="1526"/>
                    <a:pt x="360" y="1608"/>
                    <a:pt x="539" y="1608"/>
                  </a:cubicBezTo>
                  <a:cubicBezTo>
                    <a:pt x="654" y="1608"/>
                    <a:pt x="770" y="1574"/>
                    <a:pt x="872" y="1503"/>
                  </a:cubicBezTo>
                  <a:lnTo>
                    <a:pt x="1561" y="995"/>
                  </a:lnTo>
                  <a:cubicBezTo>
                    <a:pt x="1829" y="804"/>
                    <a:pt x="1876" y="440"/>
                    <a:pt x="1685" y="182"/>
                  </a:cubicBezTo>
                  <a:cubicBezTo>
                    <a:pt x="1618" y="96"/>
                    <a:pt x="1522" y="29"/>
                    <a:pt x="1417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760;p35"/>
            <p:cNvSpPr/>
            <p:nvPr/>
          </p:nvSpPr>
          <p:spPr>
            <a:xfrm>
              <a:off x="7152172" y="2886103"/>
              <a:ext cx="75463" cy="63579"/>
            </a:xfrm>
            <a:custGeom>
              <a:avLst/>
              <a:gdLst/>
              <a:ahLst/>
              <a:cxnLst/>
              <a:rect l="l" t="t" r="r" b="b"/>
              <a:pathLst>
                <a:path w="1714" h="1444" extrusionOk="0">
                  <a:moveTo>
                    <a:pt x="1057" y="0"/>
                  </a:moveTo>
                  <a:cubicBezTo>
                    <a:pt x="942" y="0"/>
                    <a:pt x="826" y="34"/>
                    <a:pt x="727" y="103"/>
                  </a:cubicBezTo>
                  <a:lnTo>
                    <a:pt x="316" y="409"/>
                  </a:lnTo>
                  <a:cubicBezTo>
                    <a:pt x="57" y="600"/>
                    <a:pt x="0" y="954"/>
                    <a:pt x="182" y="1203"/>
                  </a:cubicBezTo>
                  <a:cubicBezTo>
                    <a:pt x="298" y="1360"/>
                    <a:pt x="475" y="1443"/>
                    <a:pt x="651" y="1443"/>
                  </a:cubicBezTo>
                  <a:cubicBezTo>
                    <a:pt x="765" y="1443"/>
                    <a:pt x="879" y="1409"/>
                    <a:pt x="976" y="1337"/>
                  </a:cubicBezTo>
                  <a:lnTo>
                    <a:pt x="1397" y="1031"/>
                  </a:lnTo>
                  <a:cubicBezTo>
                    <a:pt x="1656" y="849"/>
                    <a:pt x="1713" y="485"/>
                    <a:pt x="1512" y="227"/>
                  </a:cubicBezTo>
                  <a:cubicBezTo>
                    <a:pt x="1403" y="77"/>
                    <a:pt x="1231" y="0"/>
                    <a:pt x="10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761;p35"/>
            <p:cNvSpPr/>
            <p:nvPr/>
          </p:nvSpPr>
          <p:spPr>
            <a:xfrm>
              <a:off x="7157191" y="2888085"/>
              <a:ext cx="70444" cy="61642"/>
            </a:xfrm>
            <a:custGeom>
              <a:avLst/>
              <a:gdLst/>
              <a:ahLst/>
              <a:cxnLst/>
              <a:rect l="l" t="t" r="r" b="b"/>
              <a:pathLst>
                <a:path w="1600" h="1400" extrusionOk="0">
                  <a:moveTo>
                    <a:pt x="1149" y="0"/>
                  </a:moveTo>
                  <a:lnTo>
                    <a:pt x="1149" y="0"/>
                  </a:lnTo>
                  <a:cubicBezTo>
                    <a:pt x="1245" y="239"/>
                    <a:pt x="1168" y="517"/>
                    <a:pt x="958" y="661"/>
                  </a:cubicBezTo>
                  <a:lnTo>
                    <a:pt x="537" y="967"/>
                  </a:lnTo>
                  <a:cubicBezTo>
                    <a:pt x="442" y="1038"/>
                    <a:pt x="329" y="1072"/>
                    <a:pt x="213" y="1072"/>
                  </a:cubicBezTo>
                  <a:cubicBezTo>
                    <a:pt x="142" y="1072"/>
                    <a:pt x="70" y="1059"/>
                    <a:pt x="1" y="1034"/>
                  </a:cubicBezTo>
                  <a:lnTo>
                    <a:pt x="1" y="1034"/>
                  </a:lnTo>
                  <a:cubicBezTo>
                    <a:pt x="90" y="1263"/>
                    <a:pt x="311" y="1400"/>
                    <a:pt x="537" y="1400"/>
                  </a:cubicBezTo>
                  <a:cubicBezTo>
                    <a:pt x="650" y="1400"/>
                    <a:pt x="763" y="1366"/>
                    <a:pt x="862" y="1292"/>
                  </a:cubicBezTo>
                  <a:lnTo>
                    <a:pt x="1283" y="986"/>
                  </a:lnTo>
                  <a:cubicBezTo>
                    <a:pt x="1542" y="804"/>
                    <a:pt x="1599" y="431"/>
                    <a:pt x="1398" y="182"/>
                  </a:cubicBezTo>
                  <a:cubicBezTo>
                    <a:pt x="1331" y="96"/>
                    <a:pt x="1255" y="38"/>
                    <a:pt x="1149" y="0"/>
                  </a:cubicBez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762;p35"/>
            <p:cNvSpPr/>
            <p:nvPr/>
          </p:nvSpPr>
          <p:spPr>
            <a:xfrm>
              <a:off x="7160581" y="2636927"/>
              <a:ext cx="108748" cy="167314"/>
            </a:xfrm>
            <a:custGeom>
              <a:avLst/>
              <a:gdLst/>
              <a:ahLst/>
              <a:cxnLst/>
              <a:rect l="l" t="t" r="r" b="b"/>
              <a:pathLst>
                <a:path w="2470" h="3800" extrusionOk="0">
                  <a:moveTo>
                    <a:pt x="527" y="0"/>
                  </a:moveTo>
                  <a:cubicBezTo>
                    <a:pt x="441" y="0"/>
                    <a:pt x="364" y="58"/>
                    <a:pt x="345" y="144"/>
                  </a:cubicBezTo>
                  <a:lnTo>
                    <a:pt x="0" y="1522"/>
                  </a:lnTo>
                  <a:lnTo>
                    <a:pt x="0" y="3034"/>
                  </a:lnTo>
                  <a:cubicBezTo>
                    <a:pt x="0" y="3455"/>
                    <a:pt x="345" y="3800"/>
                    <a:pt x="766" y="3800"/>
                  </a:cubicBezTo>
                  <a:cubicBezTo>
                    <a:pt x="1178" y="3800"/>
                    <a:pt x="1522" y="3455"/>
                    <a:pt x="1522" y="3034"/>
                  </a:cubicBezTo>
                  <a:lnTo>
                    <a:pt x="1522" y="1895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763;p35"/>
            <p:cNvSpPr/>
            <p:nvPr/>
          </p:nvSpPr>
          <p:spPr>
            <a:xfrm>
              <a:off x="7160581" y="2636927"/>
              <a:ext cx="45965" cy="167314"/>
            </a:xfrm>
            <a:custGeom>
              <a:avLst/>
              <a:gdLst/>
              <a:ahLst/>
              <a:cxnLst/>
              <a:rect l="l" t="t" r="r" b="b"/>
              <a:pathLst>
                <a:path w="1044" h="3800" extrusionOk="0">
                  <a:moveTo>
                    <a:pt x="527" y="0"/>
                  </a:moveTo>
                  <a:cubicBezTo>
                    <a:pt x="441" y="0"/>
                    <a:pt x="364" y="58"/>
                    <a:pt x="335" y="144"/>
                  </a:cubicBezTo>
                  <a:lnTo>
                    <a:pt x="0" y="1512"/>
                  </a:lnTo>
                  <a:lnTo>
                    <a:pt x="0" y="3034"/>
                  </a:lnTo>
                  <a:cubicBezTo>
                    <a:pt x="0" y="3455"/>
                    <a:pt x="335" y="3800"/>
                    <a:pt x="756" y="3800"/>
                  </a:cubicBezTo>
                  <a:cubicBezTo>
                    <a:pt x="852" y="3800"/>
                    <a:pt x="948" y="3781"/>
                    <a:pt x="1044" y="3742"/>
                  </a:cubicBezTo>
                  <a:cubicBezTo>
                    <a:pt x="756" y="3627"/>
                    <a:pt x="565" y="3350"/>
                    <a:pt x="565" y="3034"/>
                  </a:cubicBezTo>
                  <a:lnTo>
                    <a:pt x="565" y="1522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rgbClr val="151F29">
                <a:alpha val="3289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4693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" grpId="0"/>
      <p:bldP spid="6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03B094E-AA08-8807-2A78-7940459DE24C}"/>
              </a:ext>
            </a:extLst>
          </p:cNvPr>
          <p:cNvSpPr txBox="1">
            <a:spLocks/>
          </p:cNvSpPr>
          <p:nvPr/>
        </p:nvSpPr>
        <p:spPr>
          <a:xfrm>
            <a:off x="-7404100" y="1765300"/>
            <a:ext cx="17056100" cy="332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WELCOME</a:t>
            </a:r>
            <a:endParaRPr kumimoji="0" lang="fr-MG" sz="2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2197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53"/>
          <p:cNvSpPr txBox="1">
            <a:spLocks noGrp="1"/>
          </p:cNvSpPr>
          <p:nvPr>
            <p:ph type="ctrTitle"/>
          </p:nvPr>
        </p:nvSpPr>
        <p:spPr>
          <a:xfrm flipH="1">
            <a:off x="6182524" y="1912564"/>
            <a:ext cx="4800533" cy="11323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dirty="0"/>
              <a:t>COMPENSATION OF THE EXECUTIVES</a:t>
            </a:r>
            <a:br>
              <a:rPr lang="en" sz="2667" dirty="0"/>
            </a:br>
            <a:br>
              <a:rPr lang="en" sz="2667" dirty="0">
                <a:latin typeface="Karla" charset="0"/>
              </a:rPr>
            </a:br>
            <a:br>
              <a:rPr lang="en" sz="3200" dirty="0"/>
            </a:br>
            <a:endParaRPr sz="3200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6F21BFF-2287-6E5A-47F3-F81B3FDE563F}"/>
              </a:ext>
            </a:extLst>
          </p:cNvPr>
          <p:cNvSpPr txBox="1">
            <a:spLocks/>
          </p:cNvSpPr>
          <p:nvPr/>
        </p:nvSpPr>
        <p:spPr>
          <a:xfrm>
            <a:off x="5327915" y="3044959"/>
            <a:ext cx="7776864" cy="205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US" sz="1867" b="1" dirty="0">
                <a:solidFill>
                  <a:schemeClr val="accent2"/>
                </a:solidFill>
              </a:rPr>
              <a:t>455</a:t>
            </a:r>
            <a:r>
              <a:rPr lang="en-US" sz="1867" b="1" dirty="0">
                <a:solidFill>
                  <a:schemeClr val="tx1"/>
                </a:solidFill>
              </a:rPr>
              <a:t>	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dirty="0">
                <a:solidFill>
                  <a:schemeClr val="tx1"/>
                </a:solidFill>
              </a:rPr>
              <a:t>(net of income tax payment)</a:t>
            </a:r>
          </a:p>
          <a:p>
            <a:pPr algn="l"/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tx1"/>
                </a:solidFill>
              </a:rPr>
              <a:t>                     </a:t>
            </a:r>
            <a:r>
              <a:rPr lang="en-US" sz="1867" b="1" dirty="0">
                <a:solidFill>
                  <a:schemeClr val="accent2"/>
                </a:solidFill>
              </a:rPr>
              <a:t>512/53</a:t>
            </a:r>
            <a:r>
              <a:rPr lang="en-US" sz="1867" b="1" dirty="0">
                <a:solidFill>
                  <a:schemeClr val="tx1"/>
                </a:solidFill>
              </a:rPr>
              <a:t>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dirty="0">
                <a:solidFill>
                  <a:schemeClr val="tx1"/>
                </a:solidFill>
              </a:rPr>
              <a:t>(net of income tax payment)</a:t>
            </a:r>
          </a:p>
          <a:p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(Payment occurring during the year)</a:t>
            </a:r>
          </a:p>
          <a:p>
            <a:pPr algn="l"/>
            <a:endParaRPr lang="en-US" sz="1867" dirty="0">
              <a:solidFill>
                <a:schemeClr val="accent2"/>
              </a:solidFill>
            </a:endParaRPr>
          </a:p>
          <a:p>
            <a:pPr algn="l"/>
            <a:r>
              <a:rPr lang="en-US" sz="1867" b="1" dirty="0">
                <a:solidFill>
                  <a:schemeClr val="accent2"/>
                </a:solidFill>
              </a:rPr>
              <a:t>12 /63X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  <a:r>
              <a:rPr lang="en-US" sz="1867" dirty="0">
                <a:solidFill>
                  <a:schemeClr val="tx1"/>
                </a:solidFill>
              </a:rPr>
              <a:t>(income tax)	</a:t>
            </a:r>
          </a:p>
          <a:p>
            <a:pPr algn="l"/>
            <a:r>
              <a:rPr lang="en-US" sz="1867" b="1" dirty="0">
                <a:solidFill>
                  <a:schemeClr val="accent2"/>
                </a:solidFill>
              </a:rPr>
              <a:t>                            444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  <a:r>
              <a:rPr lang="en-US" sz="1867" dirty="0">
                <a:solidFill>
                  <a:schemeClr val="tx1"/>
                </a:solidFill>
              </a:rPr>
              <a:t>(income tax)	</a:t>
            </a:r>
          </a:p>
          <a:p>
            <a:r>
              <a:rPr lang="en-US" sz="18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(Tax on dividend)</a:t>
            </a:r>
          </a:p>
          <a:p>
            <a:endParaRPr lang="en-US" sz="2133" dirty="0">
              <a:solidFill>
                <a:schemeClr val="tx2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16A71A-FD90-031F-A035-44EFBA8B2A06}"/>
              </a:ext>
            </a:extLst>
          </p:cNvPr>
          <p:cNvSpPr txBox="1">
            <a:spLocks/>
          </p:cNvSpPr>
          <p:nvPr/>
        </p:nvSpPr>
        <p:spPr>
          <a:xfrm>
            <a:off x="5334954" y="4981579"/>
            <a:ext cx="6400799" cy="124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arla"/>
              <a:buNone/>
              <a:defRPr sz="21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US" sz="1867" b="1" dirty="0">
                <a:solidFill>
                  <a:schemeClr val="accent2"/>
                </a:solidFill>
              </a:rPr>
              <a:t>12 </a:t>
            </a:r>
            <a:r>
              <a:rPr lang="en-US" sz="1867" dirty="0">
                <a:solidFill>
                  <a:schemeClr val="tx2"/>
                </a:solidFill>
              </a:rPr>
              <a:t>XXX </a:t>
            </a:r>
          </a:p>
          <a:p>
            <a:pPr algn="l"/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b="1" dirty="0">
                <a:solidFill>
                  <a:schemeClr val="accent2"/>
                </a:solidFill>
              </a:rPr>
              <a:t>455</a:t>
            </a:r>
            <a:r>
              <a:rPr lang="en-US" sz="1867" dirty="0">
                <a:solidFill>
                  <a:schemeClr val="tx2"/>
                </a:solidFill>
              </a:rPr>
              <a:t> XXX </a:t>
            </a:r>
          </a:p>
          <a:p>
            <a:r>
              <a:rPr lang="en-US" sz="1867" dirty="0">
                <a:solidFill>
                  <a:schemeClr val="tx2"/>
                </a:solidFill>
              </a:rPr>
              <a:t>	</a:t>
            </a:r>
            <a:r>
              <a:rPr lang="en-US" sz="1867" dirty="0">
                <a:solidFill>
                  <a:schemeClr val="accent2"/>
                </a:solidFill>
              </a:rPr>
              <a:t> </a:t>
            </a:r>
            <a:r>
              <a:rPr lang="en-US" sz="18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(End of the year - Regularization)</a:t>
            </a:r>
          </a:p>
          <a:p>
            <a:pPr algn="l"/>
            <a:endParaRPr lang="en-US" sz="2133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3.05556E-6 2.46914E-7 L -3.05556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" grpId="0"/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9"/>
          <p:cNvSpPr/>
          <p:nvPr/>
        </p:nvSpPr>
        <p:spPr>
          <a:xfrm>
            <a:off x="7196065" y="6986983"/>
            <a:ext cx="482651" cy="4267"/>
          </a:xfrm>
          <a:custGeom>
            <a:avLst/>
            <a:gdLst/>
            <a:ahLst/>
            <a:cxnLst/>
            <a:rect l="l" t="t" r="r" b="b"/>
            <a:pathLst>
              <a:path w="4978" h="44" extrusionOk="0">
                <a:moveTo>
                  <a:pt x="2489" y="0"/>
                </a:moveTo>
                <a:cubicBezTo>
                  <a:pt x="1113" y="0"/>
                  <a:pt x="0" y="0"/>
                  <a:pt x="0" y="29"/>
                </a:cubicBezTo>
                <a:cubicBezTo>
                  <a:pt x="0" y="44"/>
                  <a:pt x="1113" y="44"/>
                  <a:pt x="2489" y="44"/>
                </a:cubicBezTo>
                <a:cubicBezTo>
                  <a:pt x="3865" y="44"/>
                  <a:pt x="4978" y="44"/>
                  <a:pt x="4978" y="29"/>
                </a:cubicBezTo>
                <a:cubicBezTo>
                  <a:pt x="4978" y="0"/>
                  <a:pt x="3865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4" name="Google Shape;1364;p49"/>
          <p:cNvSpPr/>
          <p:nvPr/>
        </p:nvSpPr>
        <p:spPr>
          <a:xfrm>
            <a:off x="7247163" y="6948103"/>
            <a:ext cx="41207" cy="16968"/>
          </a:xfrm>
          <a:custGeom>
            <a:avLst/>
            <a:gdLst/>
            <a:ahLst/>
            <a:cxnLst/>
            <a:rect l="l" t="t" r="r" b="b"/>
            <a:pathLst>
              <a:path w="425" h="175" extrusionOk="0">
                <a:moveTo>
                  <a:pt x="18" y="0"/>
                </a:moveTo>
                <a:cubicBezTo>
                  <a:pt x="7" y="0"/>
                  <a:pt x="0" y="2"/>
                  <a:pt x="0" y="6"/>
                </a:cubicBezTo>
                <a:cubicBezTo>
                  <a:pt x="0" y="20"/>
                  <a:pt x="88" y="50"/>
                  <a:pt x="205" y="94"/>
                </a:cubicBezTo>
                <a:cubicBezTo>
                  <a:pt x="312" y="129"/>
                  <a:pt x="390" y="175"/>
                  <a:pt x="416" y="175"/>
                </a:cubicBezTo>
                <a:cubicBezTo>
                  <a:pt x="422" y="175"/>
                  <a:pt x="425" y="172"/>
                  <a:pt x="425" y="167"/>
                </a:cubicBezTo>
                <a:cubicBezTo>
                  <a:pt x="425" y="152"/>
                  <a:pt x="337" y="94"/>
                  <a:pt x="220" y="64"/>
                </a:cubicBezTo>
                <a:cubicBezTo>
                  <a:pt x="141" y="20"/>
                  <a:pt x="55" y="0"/>
                  <a:pt x="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5" name="Google Shape;1365;p49"/>
          <p:cNvSpPr/>
          <p:nvPr/>
        </p:nvSpPr>
        <p:spPr>
          <a:xfrm>
            <a:off x="7234365" y="6959835"/>
            <a:ext cx="34129" cy="31413"/>
          </a:xfrm>
          <a:custGeom>
            <a:avLst/>
            <a:gdLst/>
            <a:ahLst/>
            <a:cxnLst/>
            <a:rect l="l" t="t" r="r" b="b"/>
            <a:pathLst>
              <a:path w="352" h="324" extrusionOk="0">
                <a:moveTo>
                  <a:pt x="38" y="0"/>
                </a:moveTo>
                <a:cubicBezTo>
                  <a:pt x="15" y="0"/>
                  <a:pt x="0" y="7"/>
                  <a:pt x="0" y="17"/>
                </a:cubicBezTo>
                <a:cubicBezTo>
                  <a:pt x="0" y="17"/>
                  <a:pt x="132" y="31"/>
                  <a:pt x="220" y="119"/>
                </a:cubicBezTo>
                <a:cubicBezTo>
                  <a:pt x="337" y="207"/>
                  <a:pt x="337" y="324"/>
                  <a:pt x="352" y="324"/>
                </a:cubicBezTo>
                <a:cubicBezTo>
                  <a:pt x="352" y="324"/>
                  <a:pt x="352" y="192"/>
                  <a:pt x="235" y="104"/>
                </a:cubicBezTo>
                <a:cubicBezTo>
                  <a:pt x="166" y="26"/>
                  <a:pt x="85" y="0"/>
                  <a:pt x="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6" name="Google Shape;1366;p49"/>
          <p:cNvSpPr/>
          <p:nvPr/>
        </p:nvSpPr>
        <p:spPr>
          <a:xfrm>
            <a:off x="7393377" y="6968464"/>
            <a:ext cx="95115" cy="2909"/>
          </a:xfrm>
          <a:custGeom>
            <a:avLst/>
            <a:gdLst/>
            <a:ahLst/>
            <a:cxnLst/>
            <a:rect l="l" t="t" r="r" b="b"/>
            <a:pathLst>
              <a:path w="981" h="30" extrusionOk="0">
                <a:moveTo>
                  <a:pt x="483" y="1"/>
                </a:moveTo>
                <a:cubicBezTo>
                  <a:pt x="220" y="1"/>
                  <a:pt x="0" y="1"/>
                  <a:pt x="0" y="15"/>
                </a:cubicBezTo>
                <a:cubicBezTo>
                  <a:pt x="0" y="30"/>
                  <a:pt x="220" y="30"/>
                  <a:pt x="483" y="30"/>
                </a:cubicBezTo>
                <a:cubicBezTo>
                  <a:pt x="761" y="30"/>
                  <a:pt x="981" y="30"/>
                  <a:pt x="981" y="15"/>
                </a:cubicBezTo>
                <a:cubicBezTo>
                  <a:pt x="981" y="15"/>
                  <a:pt x="761" y="1"/>
                  <a:pt x="4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7" name="Google Shape;1367;p49"/>
          <p:cNvSpPr/>
          <p:nvPr/>
        </p:nvSpPr>
        <p:spPr>
          <a:xfrm>
            <a:off x="7445833" y="6986983"/>
            <a:ext cx="482747" cy="4267"/>
          </a:xfrm>
          <a:custGeom>
            <a:avLst/>
            <a:gdLst/>
            <a:ahLst/>
            <a:cxnLst/>
            <a:rect l="l" t="t" r="r" b="b"/>
            <a:pathLst>
              <a:path w="4979" h="44" extrusionOk="0">
                <a:moveTo>
                  <a:pt x="2489" y="0"/>
                </a:moveTo>
                <a:cubicBezTo>
                  <a:pt x="1113" y="0"/>
                  <a:pt x="1" y="0"/>
                  <a:pt x="1" y="29"/>
                </a:cubicBezTo>
                <a:cubicBezTo>
                  <a:pt x="1" y="44"/>
                  <a:pt x="1099" y="44"/>
                  <a:pt x="2489" y="44"/>
                </a:cubicBezTo>
                <a:cubicBezTo>
                  <a:pt x="3866" y="44"/>
                  <a:pt x="4978" y="44"/>
                  <a:pt x="4978" y="29"/>
                </a:cubicBezTo>
                <a:cubicBezTo>
                  <a:pt x="4978" y="0"/>
                  <a:pt x="3866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8" name="Google Shape;1368;p49"/>
          <p:cNvSpPr/>
          <p:nvPr/>
        </p:nvSpPr>
        <p:spPr>
          <a:xfrm>
            <a:off x="7641691" y="6968464"/>
            <a:ext cx="95212" cy="2909"/>
          </a:xfrm>
          <a:custGeom>
            <a:avLst/>
            <a:gdLst/>
            <a:ahLst/>
            <a:cxnLst/>
            <a:rect l="l" t="t" r="r" b="b"/>
            <a:pathLst>
              <a:path w="982" h="30" extrusionOk="0">
                <a:moveTo>
                  <a:pt x="484" y="1"/>
                </a:moveTo>
                <a:cubicBezTo>
                  <a:pt x="221" y="1"/>
                  <a:pt x="1" y="1"/>
                  <a:pt x="1" y="15"/>
                </a:cubicBezTo>
                <a:cubicBezTo>
                  <a:pt x="1" y="30"/>
                  <a:pt x="235" y="30"/>
                  <a:pt x="484" y="30"/>
                </a:cubicBezTo>
                <a:cubicBezTo>
                  <a:pt x="762" y="30"/>
                  <a:pt x="982" y="30"/>
                  <a:pt x="982" y="15"/>
                </a:cubicBezTo>
                <a:cubicBezTo>
                  <a:pt x="982" y="15"/>
                  <a:pt x="762" y="1"/>
                  <a:pt x="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918;p58"/>
          <p:cNvSpPr txBox="1">
            <a:spLocks noGrp="1"/>
          </p:cNvSpPr>
          <p:nvPr>
            <p:ph type="title"/>
          </p:nvPr>
        </p:nvSpPr>
        <p:spPr>
          <a:xfrm>
            <a:off x="1537392" y="5261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42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charset="0"/>
              </a:rPr>
              <a:t>APPLICATION</a:t>
            </a:r>
            <a:endParaRPr sz="42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144E2-50B4-5136-3DB1-6CA1818E3CE3}"/>
              </a:ext>
            </a:extLst>
          </p:cNvPr>
          <p:cNvSpPr txBox="1">
            <a:spLocks/>
          </p:cNvSpPr>
          <p:nvPr/>
        </p:nvSpPr>
        <p:spPr>
          <a:xfrm>
            <a:off x="623392" y="1311679"/>
            <a:ext cx="11176000" cy="501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US" sz="2133" dirty="0">
                <a:solidFill>
                  <a:schemeClr val="tx1"/>
                </a:solidFill>
              </a:rPr>
              <a:t>MANDROSO is a  limited liability company with  MGA de </a:t>
            </a:r>
            <a:r>
              <a:rPr lang="en-US" sz="2133" b="1" dirty="0">
                <a:solidFill>
                  <a:schemeClr val="tx1"/>
                </a:solidFill>
              </a:rPr>
              <a:t>45 000 000 share capital  </a:t>
            </a:r>
            <a:r>
              <a:rPr lang="en-US" sz="2133" dirty="0">
                <a:solidFill>
                  <a:schemeClr val="tx1"/>
                </a:solidFill>
              </a:rPr>
              <a:t>(</a:t>
            </a:r>
            <a:r>
              <a:rPr lang="en-US" sz="2133" b="1" dirty="0">
                <a:solidFill>
                  <a:schemeClr val="tx1"/>
                </a:solidFill>
              </a:rPr>
              <a:t>3000 shares for MGA nominal value of 15000 each</a:t>
            </a:r>
            <a:r>
              <a:rPr lang="en-US" sz="2133" dirty="0">
                <a:solidFill>
                  <a:schemeClr val="tx1"/>
                </a:solidFill>
              </a:rPr>
              <a:t>). The shareholders are : Rabe </a:t>
            </a:r>
            <a:r>
              <a:rPr lang="en-US" sz="2133" b="1" dirty="0">
                <a:solidFill>
                  <a:schemeClr val="tx1"/>
                </a:solidFill>
              </a:rPr>
              <a:t>(1600 shares)</a:t>
            </a:r>
            <a:r>
              <a:rPr lang="en-US" sz="2133" dirty="0">
                <a:solidFill>
                  <a:schemeClr val="tx1"/>
                </a:solidFill>
              </a:rPr>
              <a:t>, </a:t>
            </a:r>
            <a:r>
              <a:rPr lang="en-US" sz="2133" dirty="0" err="1">
                <a:solidFill>
                  <a:schemeClr val="tx1"/>
                </a:solidFill>
              </a:rPr>
              <a:t>Rakoto</a:t>
            </a:r>
            <a:r>
              <a:rPr lang="en-US" sz="2133" dirty="0">
                <a:solidFill>
                  <a:schemeClr val="tx1"/>
                </a:solidFill>
              </a:rPr>
              <a:t> </a:t>
            </a:r>
            <a:r>
              <a:rPr lang="en-US" sz="2133" b="1" dirty="0">
                <a:solidFill>
                  <a:schemeClr val="tx1"/>
                </a:solidFill>
              </a:rPr>
              <a:t>(700 shares), </a:t>
            </a:r>
            <a:r>
              <a:rPr lang="en-US" sz="2133" dirty="0" err="1">
                <a:solidFill>
                  <a:schemeClr val="tx1"/>
                </a:solidFill>
              </a:rPr>
              <a:t>Rasoa</a:t>
            </a:r>
            <a:r>
              <a:rPr lang="en-US" sz="2133" dirty="0">
                <a:solidFill>
                  <a:schemeClr val="tx1"/>
                </a:solidFill>
              </a:rPr>
              <a:t> </a:t>
            </a:r>
            <a:r>
              <a:rPr lang="en-US" sz="2133" b="1" dirty="0">
                <a:solidFill>
                  <a:schemeClr val="tx1"/>
                </a:solidFill>
              </a:rPr>
              <a:t>(700 shares)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The General Manager receive monthly </a:t>
            </a:r>
            <a:r>
              <a:rPr lang="en-US" sz="2133" b="1" dirty="0">
                <a:solidFill>
                  <a:schemeClr val="tx1"/>
                </a:solidFill>
              </a:rPr>
              <a:t>MGA 19 000 000 </a:t>
            </a:r>
            <a:r>
              <a:rPr lang="en-US" sz="2133" dirty="0">
                <a:solidFill>
                  <a:schemeClr val="tx1"/>
                </a:solidFill>
              </a:rPr>
              <a:t>Gross salary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It was planned that each shareholder will take over as the General Manager each year. 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The first year is the turn of </a:t>
            </a:r>
            <a:r>
              <a:rPr lang="en-US" sz="2133" dirty="0" err="1">
                <a:solidFill>
                  <a:schemeClr val="tx1"/>
                </a:solidFill>
              </a:rPr>
              <a:t>Rakoto</a:t>
            </a:r>
            <a:r>
              <a:rPr lang="en-US" sz="2133" dirty="0">
                <a:solidFill>
                  <a:schemeClr val="tx1"/>
                </a:solidFill>
              </a:rPr>
              <a:t>, the second year is the turn of Rabe and the third year is the turn of </a:t>
            </a:r>
            <a:r>
              <a:rPr lang="en-US" sz="2133" dirty="0" err="1">
                <a:solidFill>
                  <a:schemeClr val="tx1"/>
                </a:solidFill>
              </a:rPr>
              <a:t>Rasoa</a:t>
            </a:r>
            <a:r>
              <a:rPr lang="en-US" sz="2133" dirty="0">
                <a:solidFill>
                  <a:schemeClr val="tx1"/>
                </a:solidFill>
              </a:rPr>
              <a:t>.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marL="152396" indent="0" algn="l">
              <a:buNone/>
            </a:pPr>
            <a:r>
              <a:rPr lang="en-US" sz="2133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to be done </a:t>
            </a:r>
            <a:r>
              <a:rPr lang="en-US" sz="2133" dirty="0">
                <a:solidFill>
                  <a:schemeClr val="tx1"/>
                </a:solidFill>
              </a:rPr>
              <a:t>: </a:t>
            </a:r>
            <a:r>
              <a:rPr lang="en-US" sz="213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 of the annual executive’s pay in the bookkeeping of the company MANDROSO</a:t>
            </a:r>
          </a:p>
          <a:p>
            <a:pPr algn="l"/>
            <a:endParaRPr lang="en-US" sz="2133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1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AE6907D2-7E37-2239-0FBB-6C9C0DDCB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431800"/>
          <a:ext cx="104140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10461" imgH="4495831" progId="Excel.Sheet.12">
                  <p:embed/>
                </p:oleObj>
              </mc:Choice>
              <mc:Fallback>
                <p:oleObj name="Worksheet" r:id="rId2" imgW="7810461" imgH="4495831" progId="Excel.Sheet.12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AE6907D2-7E37-2239-0FBB-6C9C0DDCB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0" y="431800"/>
                        <a:ext cx="10414000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28857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CBF6B91-156F-1206-373E-8E4D03B0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1028734"/>
            <a:ext cx="1042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3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9"/>
          <p:cNvSpPr/>
          <p:nvPr/>
        </p:nvSpPr>
        <p:spPr>
          <a:xfrm>
            <a:off x="7196065" y="6986983"/>
            <a:ext cx="482651" cy="4267"/>
          </a:xfrm>
          <a:custGeom>
            <a:avLst/>
            <a:gdLst/>
            <a:ahLst/>
            <a:cxnLst/>
            <a:rect l="l" t="t" r="r" b="b"/>
            <a:pathLst>
              <a:path w="4978" h="44" extrusionOk="0">
                <a:moveTo>
                  <a:pt x="2489" y="0"/>
                </a:moveTo>
                <a:cubicBezTo>
                  <a:pt x="1113" y="0"/>
                  <a:pt x="0" y="0"/>
                  <a:pt x="0" y="29"/>
                </a:cubicBezTo>
                <a:cubicBezTo>
                  <a:pt x="0" y="44"/>
                  <a:pt x="1113" y="44"/>
                  <a:pt x="2489" y="44"/>
                </a:cubicBezTo>
                <a:cubicBezTo>
                  <a:pt x="3865" y="44"/>
                  <a:pt x="4978" y="44"/>
                  <a:pt x="4978" y="29"/>
                </a:cubicBezTo>
                <a:cubicBezTo>
                  <a:pt x="4978" y="0"/>
                  <a:pt x="3865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4" name="Google Shape;1364;p49"/>
          <p:cNvSpPr/>
          <p:nvPr/>
        </p:nvSpPr>
        <p:spPr>
          <a:xfrm>
            <a:off x="7247163" y="6948103"/>
            <a:ext cx="41207" cy="16968"/>
          </a:xfrm>
          <a:custGeom>
            <a:avLst/>
            <a:gdLst/>
            <a:ahLst/>
            <a:cxnLst/>
            <a:rect l="l" t="t" r="r" b="b"/>
            <a:pathLst>
              <a:path w="425" h="175" extrusionOk="0">
                <a:moveTo>
                  <a:pt x="18" y="0"/>
                </a:moveTo>
                <a:cubicBezTo>
                  <a:pt x="7" y="0"/>
                  <a:pt x="0" y="2"/>
                  <a:pt x="0" y="6"/>
                </a:cubicBezTo>
                <a:cubicBezTo>
                  <a:pt x="0" y="20"/>
                  <a:pt x="88" y="50"/>
                  <a:pt x="205" y="94"/>
                </a:cubicBezTo>
                <a:cubicBezTo>
                  <a:pt x="312" y="129"/>
                  <a:pt x="390" y="175"/>
                  <a:pt x="416" y="175"/>
                </a:cubicBezTo>
                <a:cubicBezTo>
                  <a:pt x="422" y="175"/>
                  <a:pt x="425" y="172"/>
                  <a:pt x="425" y="167"/>
                </a:cubicBezTo>
                <a:cubicBezTo>
                  <a:pt x="425" y="152"/>
                  <a:pt x="337" y="94"/>
                  <a:pt x="220" y="64"/>
                </a:cubicBezTo>
                <a:cubicBezTo>
                  <a:pt x="141" y="20"/>
                  <a:pt x="55" y="0"/>
                  <a:pt x="1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5" name="Google Shape;1365;p49"/>
          <p:cNvSpPr/>
          <p:nvPr/>
        </p:nvSpPr>
        <p:spPr>
          <a:xfrm>
            <a:off x="7234365" y="6959835"/>
            <a:ext cx="34129" cy="31413"/>
          </a:xfrm>
          <a:custGeom>
            <a:avLst/>
            <a:gdLst/>
            <a:ahLst/>
            <a:cxnLst/>
            <a:rect l="l" t="t" r="r" b="b"/>
            <a:pathLst>
              <a:path w="352" h="324" extrusionOk="0">
                <a:moveTo>
                  <a:pt x="38" y="0"/>
                </a:moveTo>
                <a:cubicBezTo>
                  <a:pt x="15" y="0"/>
                  <a:pt x="0" y="7"/>
                  <a:pt x="0" y="17"/>
                </a:cubicBezTo>
                <a:cubicBezTo>
                  <a:pt x="0" y="17"/>
                  <a:pt x="132" y="31"/>
                  <a:pt x="220" y="119"/>
                </a:cubicBezTo>
                <a:cubicBezTo>
                  <a:pt x="337" y="207"/>
                  <a:pt x="337" y="324"/>
                  <a:pt x="352" y="324"/>
                </a:cubicBezTo>
                <a:cubicBezTo>
                  <a:pt x="352" y="324"/>
                  <a:pt x="352" y="192"/>
                  <a:pt x="235" y="104"/>
                </a:cubicBezTo>
                <a:cubicBezTo>
                  <a:pt x="166" y="26"/>
                  <a:pt x="85" y="0"/>
                  <a:pt x="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6" name="Google Shape;1366;p49"/>
          <p:cNvSpPr/>
          <p:nvPr/>
        </p:nvSpPr>
        <p:spPr>
          <a:xfrm>
            <a:off x="7393377" y="6968464"/>
            <a:ext cx="95115" cy="2909"/>
          </a:xfrm>
          <a:custGeom>
            <a:avLst/>
            <a:gdLst/>
            <a:ahLst/>
            <a:cxnLst/>
            <a:rect l="l" t="t" r="r" b="b"/>
            <a:pathLst>
              <a:path w="981" h="30" extrusionOk="0">
                <a:moveTo>
                  <a:pt x="483" y="1"/>
                </a:moveTo>
                <a:cubicBezTo>
                  <a:pt x="220" y="1"/>
                  <a:pt x="0" y="1"/>
                  <a:pt x="0" y="15"/>
                </a:cubicBezTo>
                <a:cubicBezTo>
                  <a:pt x="0" y="30"/>
                  <a:pt x="220" y="30"/>
                  <a:pt x="483" y="30"/>
                </a:cubicBezTo>
                <a:cubicBezTo>
                  <a:pt x="761" y="30"/>
                  <a:pt x="981" y="30"/>
                  <a:pt x="981" y="15"/>
                </a:cubicBezTo>
                <a:cubicBezTo>
                  <a:pt x="981" y="15"/>
                  <a:pt x="761" y="1"/>
                  <a:pt x="4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7" name="Google Shape;1367;p49"/>
          <p:cNvSpPr/>
          <p:nvPr/>
        </p:nvSpPr>
        <p:spPr>
          <a:xfrm>
            <a:off x="7445833" y="6986983"/>
            <a:ext cx="482747" cy="4267"/>
          </a:xfrm>
          <a:custGeom>
            <a:avLst/>
            <a:gdLst/>
            <a:ahLst/>
            <a:cxnLst/>
            <a:rect l="l" t="t" r="r" b="b"/>
            <a:pathLst>
              <a:path w="4979" h="44" extrusionOk="0">
                <a:moveTo>
                  <a:pt x="2489" y="0"/>
                </a:moveTo>
                <a:cubicBezTo>
                  <a:pt x="1113" y="0"/>
                  <a:pt x="1" y="0"/>
                  <a:pt x="1" y="29"/>
                </a:cubicBezTo>
                <a:cubicBezTo>
                  <a:pt x="1" y="44"/>
                  <a:pt x="1099" y="44"/>
                  <a:pt x="2489" y="44"/>
                </a:cubicBezTo>
                <a:cubicBezTo>
                  <a:pt x="3866" y="44"/>
                  <a:pt x="4978" y="44"/>
                  <a:pt x="4978" y="29"/>
                </a:cubicBezTo>
                <a:cubicBezTo>
                  <a:pt x="4978" y="0"/>
                  <a:pt x="3866" y="0"/>
                  <a:pt x="2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8" name="Google Shape;1368;p49"/>
          <p:cNvSpPr/>
          <p:nvPr/>
        </p:nvSpPr>
        <p:spPr>
          <a:xfrm>
            <a:off x="7641691" y="6968464"/>
            <a:ext cx="95212" cy="2909"/>
          </a:xfrm>
          <a:custGeom>
            <a:avLst/>
            <a:gdLst/>
            <a:ahLst/>
            <a:cxnLst/>
            <a:rect l="l" t="t" r="r" b="b"/>
            <a:pathLst>
              <a:path w="982" h="30" extrusionOk="0">
                <a:moveTo>
                  <a:pt x="484" y="1"/>
                </a:moveTo>
                <a:cubicBezTo>
                  <a:pt x="221" y="1"/>
                  <a:pt x="1" y="1"/>
                  <a:pt x="1" y="15"/>
                </a:cubicBezTo>
                <a:cubicBezTo>
                  <a:pt x="1" y="30"/>
                  <a:pt x="235" y="30"/>
                  <a:pt x="484" y="30"/>
                </a:cubicBezTo>
                <a:cubicBezTo>
                  <a:pt x="762" y="30"/>
                  <a:pt x="982" y="30"/>
                  <a:pt x="982" y="15"/>
                </a:cubicBezTo>
                <a:cubicBezTo>
                  <a:pt x="982" y="15"/>
                  <a:pt x="762" y="1"/>
                  <a:pt x="4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1918;p58"/>
          <p:cNvSpPr txBox="1">
            <a:spLocks noGrp="1"/>
          </p:cNvSpPr>
          <p:nvPr>
            <p:ph type="title"/>
          </p:nvPr>
        </p:nvSpPr>
        <p:spPr>
          <a:xfrm>
            <a:off x="1537392" y="5261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sz="4267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rla" charset="0"/>
              </a:rPr>
              <a:t>APPLICATION</a:t>
            </a:r>
            <a:endParaRPr sz="4267" b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rla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4144E2-50B4-5136-3DB1-6CA1818E3CE3}"/>
              </a:ext>
            </a:extLst>
          </p:cNvPr>
          <p:cNvSpPr txBox="1">
            <a:spLocks/>
          </p:cNvSpPr>
          <p:nvPr/>
        </p:nvSpPr>
        <p:spPr>
          <a:xfrm>
            <a:off x="623392" y="1311679"/>
            <a:ext cx="11176000" cy="5015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6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l"/>
            <a:r>
              <a:rPr lang="en-US" sz="2133" dirty="0">
                <a:solidFill>
                  <a:schemeClr val="tx1"/>
                </a:solidFill>
              </a:rPr>
              <a:t>MANDROSO is a  limited liability company with  MGA de </a:t>
            </a:r>
            <a:r>
              <a:rPr lang="en-US" sz="2133" b="1" dirty="0">
                <a:solidFill>
                  <a:schemeClr val="tx1"/>
                </a:solidFill>
              </a:rPr>
              <a:t>45 000 000 share capital  </a:t>
            </a:r>
            <a:r>
              <a:rPr lang="en-US" sz="2133" dirty="0">
                <a:solidFill>
                  <a:schemeClr val="tx1"/>
                </a:solidFill>
              </a:rPr>
              <a:t>(</a:t>
            </a:r>
            <a:r>
              <a:rPr lang="en-US" sz="2133" b="1" dirty="0">
                <a:solidFill>
                  <a:schemeClr val="tx1"/>
                </a:solidFill>
              </a:rPr>
              <a:t>3000 shares for MGA nominal value of 15000 each</a:t>
            </a:r>
            <a:r>
              <a:rPr lang="en-US" sz="2133" dirty="0">
                <a:solidFill>
                  <a:schemeClr val="tx1"/>
                </a:solidFill>
              </a:rPr>
              <a:t>). The shareholders are : Rabe </a:t>
            </a:r>
            <a:r>
              <a:rPr lang="en-US" sz="2133" b="1" dirty="0">
                <a:solidFill>
                  <a:schemeClr val="tx1"/>
                </a:solidFill>
              </a:rPr>
              <a:t>(1600 shares)</a:t>
            </a:r>
            <a:r>
              <a:rPr lang="en-US" sz="2133" dirty="0">
                <a:solidFill>
                  <a:schemeClr val="tx1"/>
                </a:solidFill>
              </a:rPr>
              <a:t>, </a:t>
            </a:r>
            <a:r>
              <a:rPr lang="en-US" sz="2133" dirty="0" err="1">
                <a:solidFill>
                  <a:schemeClr val="tx1"/>
                </a:solidFill>
              </a:rPr>
              <a:t>Rakoto</a:t>
            </a:r>
            <a:r>
              <a:rPr lang="en-US" sz="2133" dirty="0">
                <a:solidFill>
                  <a:schemeClr val="tx1"/>
                </a:solidFill>
              </a:rPr>
              <a:t> </a:t>
            </a:r>
            <a:r>
              <a:rPr lang="en-US" sz="2133" b="1" dirty="0">
                <a:solidFill>
                  <a:schemeClr val="tx1"/>
                </a:solidFill>
              </a:rPr>
              <a:t>(700 shares), </a:t>
            </a:r>
            <a:r>
              <a:rPr lang="en-US" sz="2133" dirty="0" err="1">
                <a:solidFill>
                  <a:schemeClr val="tx1"/>
                </a:solidFill>
              </a:rPr>
              <a:t>Rasoa</a:t>
            </a:r>
            <a:r>
              <a:rPr lang="en-US" sz="2133" dirty="0">
                <a:solidFill>
                  <a:schemeClr val="tx1"/>
                </a:solidFill>
              </a:rPr>
              <a:t> </a:t>
            </a:r>
            <a:r>
              <a:rPr lang="en-US" sz="2133" b="1" dirty="0">
                <a:solidFill>
                  <a:schemeClr val="tx1"/>
                </a:solidFill>
              </a:rPr>
              <a:t>(700 shares)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The General Manager receive monthly </a:t>
            </a:r>
            <a:r>
              <a:rPr lang="en-US" sz="2133" b="1" dirty="0">
                <a:solidFill>
                  <a:schemeClr val="tx1"/>
                </a:solidFill>
              </a:rPr>
              <a:t>MGA 19 000 000 </a:t>
            </a:r>
            <a:r>
              <a:rPr lang="en-US" sz="2133" dirty="0">
                <a:solidFill>
                  <a:schemeClr val="tx1"/>
                </a:solidFill>
              </a:rPr>
              <a:t>Gross salary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It was planned that each shareholder will take over as the General Manager each year. 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algn="l"/>
            <a:r>
              <a:rPr lang="en-US" sz="2133" dirty="0">
                <a:solidFill>
                  <a:schemeClr val="tx1"/>
                </a:solidFill>
              </a:rPr>
              <a:t>The first year is the turn of </a:t>
            </a:r>
            <a:r>
              <a:rPr lang="en-US" sz="2133" dirty="0" err="1">
                <a:solidFill>
                  <a:schemeClr val="tx1"/>
                </a:solidFill>
              </a:rPr>
              <a:t>Rakoto</a:t>
            </a:r>
            <a:r>
              <a:rPr lang="en-US" sz="2133" dirty="0">
                <a:solidFill>
                  <a:schemeClr val="tx1"/>
                </a:solidFill>
              </a:rPr>
              <a:t>, the second year is the turn of Rabe and the third year is the turn of </a:t>
            </a:r>
            <a:r>
              <a:rPr lang="en-US" sz="2133" dirty="0" err="1">
                <a:solidFill>
                  <a:schemeClr val="tx1"/>
                </a:solidFill>
              </a:rPr>
              <a:t>Rasoa</a:t>
            </a:r>
            <a:r>
              <a:rPr lang="en-US" sz="2133" dirty="0">
                <a:solidFill>
                  <a:schemeClr val="tx1"/>
                </a:solidFill>
              </a:rPr>
              <a:t>. </a:t>
            </a:r>
          </a:p>
          <a:p>
            <a:pPr marL="152396" indent="0" algn="l">
              <a:buNone/>
            </a:pPr>
            <a:endParaRPr lang="en-US" sz="2133" dirty="0">
              <a:solidFill>
                <a:schemeClr val="tx1"/>
              </a:solidFill>
            </a:endParaRPr>
          </a:p>
          <a:p>
            <a:pPr marL="152396" indent="0" algn="l">
              <a:buNone/>
            </a:pPr>
            <a:r>
              <a:rPr lang="en-US" sz="2133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to be done </a:t>
            </a:r>
            <a:r>
              <a:rPr lang="en-US" sz="2133" dirty="0">
                <a:solidFill>
                  <a:schemeClr val="tx1"/>
                </a:solidFill>
              </a:rPr>
              <a:t>: </a:t>
            </a:r>
            <a:r>
              <a:rPr lang="en-US" sz="2133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 of the annual executive’s pay in the bookkeeping of the company MANDROSO</a:t>
            </a:r>
          </a:p>
          <a:p>
            <a:pPr algn="l"/>
            <a:endParaRPr lang="en-US" sz="2133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AE6907D2-7E37-2239-0FBB-6C9C0DDCB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000" y="431800"/>
          <a:ext cx="10414000" cy="599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10461" imgH="4495831" progId="Excel.Sheet.12">
                  <p:embed/>
                </p:oleObj>
              </mc:Choice>
              <mc:Fallback>
                <p:oleObj name="Worksheet" r:id="rId2" imgW="7810461" imgH="4495831" progId="Excel.Sheet.12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AE6907D2-7E37-2239-0FBB-6C9C0DDCB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9000" y="431800"/>
                        <a:ext cx="10414000" cy="599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892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CBF6B91-156F-1206-373E-8E4D03B0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1028734"/>
            <a:ext cx="10426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CD987-9C98-FEDE-E5CE-97877C1D0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893B9-8D41-5012-AC30-C4F0300B0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Management Compensation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8830E-8AC6-E0BE-C3A0-E8696EAA186F}"/>
              </a:ext>
            </a:extLst>
          </p:cNvPr>
          <p:cNvSpPr/>
          <p:nvPr/>
        </p:nvSpPr>
        <p:spPr>
          <a:xfrm>
            <a:off x="2324100" y="1723245"/>
            <a:ext cx="9867900" cy="341151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27D986F-96E6-3A92-C4E5-EA738A730F97}"/>
              </a:ext>
            </a:extLst>
          </p:cNvPr>
          <p:cNvSpPr/>
          <p:nvPr/>
        </p:nvSpPr>
        <p:spPr>
          <a:xfrm>
            <a:off x="12173835" y="1876341"/>
            <a:ext cx="328899" cy="3258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281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32BA8-ADBB-F7DC-53CA-3F7BF1FA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A619-8D7F-B6EC-230E-DCCD71BEF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249"/>
            <a:ext cx="9144000" cy="2387600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Arial Black" panose="020B0A04020102020204" pitchFamily="34" charset="0"/>
              </a:rPr>
              <a:t>THANKS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225EF1-8E3A-41A4-845B-CE13B5189342}"/>
              </a:ext>
            </a:extLst>
          </p:cNvPr>
          <p:cNvSpPr/>
          <p:nvPr/>
        </p:nvSpPr>
        <p:spPr>
          <a:xfrm>
            <a:off x="-7715250" y="1723245"/>
            <a:ext cx="9867900" cy="3411510"/>
          </a:xfrm>
          <a:prstGeom prst="rect">
            <a:avLst/>
          </a:prstGeom>
          <a:solidFill>
            <a:srgbClr val="0012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D0F00D0-8F86-E779-38F9-870A7E6205E0}"/>
              </a:ext>
            </a:extLst>
          </p:cNvPr>
          <p:cNvSpPr/>
          <p:nvPr/>
        </p:nvSpPr>
        <p:spPr>
          <a:xfrm>
            <a:off x="2134485" y="1876341"/>
            <a:ext cx="328899" cy="3258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12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826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572AA96-5750-9D1D-AF00-5750F6373A6F}"/>
              </a:ext>
            </a:extLst>
          </p:cNvPr>
          <p:cNvSpPr txBox="1">
            <a:spLocks/>
          </p:cNvSpPr>
          <p:nvPr/>
        </p:nvSpPr>
        <p:spPr>
          <a:xfrm>
            <a:off x="1184882" y="3902992"/>
            <a:ext cx="14808200" cy="332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WELCOME</a:t>
            </a:r>
            <a:endParaRPr kumimoji="0" lang="fr-MG" sz="10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723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280E71-998C-8054-3B49-308F4623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90F6B6-C269-FB39-A2D0-D69DD0B3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69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1C5E5A-2438-6A24-8786-593AAA05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E8B4E-D2A7-8676-CE7C-5EFC9178E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90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F20B205-4366-D9DA-C9B6-02F81FFDD250}"/>
              </a:ext>
            </a:extLst>
          </p:cNvPr>
          <p:cNvGrpSpPr/>
          <p:nvPr/>
        </p:nvGrpSpPr>
        <p:grpSpPr>
          <a:xfrm>
            <a:off x="-3757038" y="735519"/>
            <a:ext cx="14808200" cy="3327400"/>
            <a:chOff x="-2728338" y="4474993"/>
            <a:chExt cx="14808200" cy="3327400"/>
          </a:xfrm>
        </p:grpSpPr>
        <p:sp>
          <p:nvSpPr>
            <p:cNvPr id="4" name="Titre 1">
              <a:extLst>
                <a:ext uri="{FF2B5EF4-FFF2-40B4-BE49-F238E27FC236}">
                  <a16:creationId xmlns:a16="http://schemas.microsoft.com/office/drawing/2014/main" id="{571E767F-4E74-1A98-609A-80B2562A49DF}"/>
                </a:ext>
              </a:extLst>
            </p:cNvPr>
            <p:cNvSpPr txBox="1">
              <a:spLocks/>
            </p:cNvSpPr>
            <p:nvPr/>
          </p:nvSpPr>
          <p:spPr>
            <a:xfrm>
              <a:off x="-2728338" y="4474993"/>
              <a:ext cx="14808200" cy="33274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+mj-cs"/>
                </a:rPr>
                <a:t>WELCOME</a:t>
              </a:r>
              <a:endParaRPr kumimoji="0" lang="fr-MG" sz="10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endParaRPr>
            </a:p>
          </p:txBody>
        </p:sp>
        <p:sp>
          <p:nvSpPr>
            <p:cNvPr id="5" name="Titre 1">
              <a:extLst>
                <a:ext uri="{FF2B5EF4-FFF2-40B4-BE49-F238E27FC236}">
                  <a16:creationId xmlns:a16="http://schemas.microsoft.com/office/drawing/2014/main" id="{CF3AB07F-EBA7-81C9-FEE7-D5B68A9E70C7}"/>
                </a:ext>
              </a:extLst>
            </p:cNvPr>
            <p:cNvSpPr txBox="1">
              <a:spLocks/>
            </p:cNvSpPr>
            <p:nvPr/>
          </p:nvSpPr>
          <p:spPr>
            <a:xfrm rot="10800000" flipV="1">
              <a:off x="-2728338" y="7013372"/>
              <a:ext cx="14808200" cy="584200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0" b="0" i="0" u="none" strike="noStrike" kern="1200" cap="none" spc="0" normalizeH="0" baseline="0" noProof="0" dirty="0">
                  <a:ln>
                    <a:solidFill>
                      <a:prstClr val="white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j-ea"/>
                  <a:cs typeface="+mj-cs"/>
                </a:rPr>
                <a:t>WELCOME</a:t>
              </a:r>
              <a:endParaRPr kumimoji="0" lang="fr-MG" sz="10000" b="0" i="0" u="none" strike="noStrike" kern="1200" cap="none" spc="0" normalizeH="0" baseline="0" noProof="0" dirty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4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D1361D5-E232-9559-F180-61CFE7892C0C}"/>
              </a:ext>
            </a:extLst>
          </p:cNvPr>
          <p:cNvSpPr txBox="1">
            <a:spLocks/>
          </p:cNvSpPr>
          <p:nvPr/>
        </p:nvSpPr>
        <p:spPr>
          <a:xfrm>
            <a:off x="1333500" y="2183589"/>
            <a:ext cx="14808200" cy="332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j-ea"/>
                <a:cs typeface="+mj-cs"/>
              </a:rPr>
              <a:t>WEL</a:t>
            </a:r>
            <a:endParaRPr kumimoji="0" lang="fr-MG" sz="2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55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168B4-DFA9-223C-1A04-9A54E9C5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8011" y="2856309"/>
            <a:ext cx="5113777" cy="1577182"/>
          </a:xfrm>
        </p:spPr>
        <p:txBody>
          <a:bodyPr>
            <a:no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Arial Black" panose="020B0A04020102020204" pitchFamily="34" charset="0"/>
              </a:rPr>
              <a:t>WELCOME</a:t>
            </a:r>
            <a:br>
              <a:rPr lang="fr-FR" sz="6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fr-MG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7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FEBBC7-1113-FFF4-2D46-D8DF25453CEE}"/>
              </a:ext>
            </a:extLst>
          </p:cNvPr>
          <p:cNvSpPr/>
          <p:nvPr/>
        </p:nvSpPr>
        <p:spPr>
          <a:xfrm>
            <a:off x="12173835" y="1876341"/>
            <a:ext cx="328899" cy="3258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BB5E8832-18D6-375B-14D6-D0893D5CBB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26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7784</TotalTime>
  <Words>1306</Words>
  <Application>Microsoft Office PowerPoint</Application>
  <PresentationFormat>Grand écran</PresentationFormat>
  <Paragraphs>201</Paragraphs>
  <Slides>51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51</vt:i4>
      </vt:variant>
    </vt:vector>
  </HeadingPairs>
  <TitlesOfParts>
    <vt:vector size="73" baseType="lpstr">
      <vt:lpstr>Amasis MT Pro Medium</vt:lpstr>
      <vt:lpstr>Archivo Black</vt:lpstr>
      <vt:lpstr>Arial</vt:lpstr>
      <vt:lpstr>Arial Black</vt:lpstr>
      <vt:lpstr>Arial Rounded MT Bold</vt:lpstr>
      <vt:lpstr>Berlin Sans FB</vt:lpstr>
      <vt:lpstr>Bernard MT Condensed</vt:lpstr>
      <vt:lpstr>Calibri</vt:lpstr>
      <vt:lpstr>Calibri Light</vt:lpstr>
      <vt:lpstr>Century Gothic</vt:lpstr>
      <vt:lpstr>Courier New</vt:lpstr>
      <vt:lpstr>Fira Sans Extra Condensed Medium</vt:lpstr>
      <vt:lpstr>Gaegu</vt:lpstr>
      <vt:lpstr>Karla</vt:lpstr>
      <vt:lpstr>Poppins</vt:lpstr>
      <vt:lpstr>Söhne</vt:lpstr>
      <vt:lpstr>Viga</vt:lpstr>
      <vt:lpstr>Work Sans ExtraBold</vt:lpstr>
      <vt:lpstr>Thème Office</vt:lpstr>
      <vt:lpstr>1_Thème Office</vt:lpstr>
      <vt:lpstr>Monthly Strategy Review Meeting by Slidesgo</vt:lpstr>
      <vt:lpstr>Worksheet</vt:lpstr>
      <vt:lpstr>WELCOME</vt:lpstr>
      <vt:lpstr>WELCOME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WELCOME </vt:lpstr>
      <vt:lpstr>Présentation PowerPoint</vt:lpstr>
      <vt:lpstr>Management Compensation</vt:lpstr>
      <vt:lpstr>Management Compensation</vt:lpstr>
      <vt:lpstr>,   </vt:lpstr>
      <vt:lpstr>,   </vt:lpstr>
      <vt:lpstr>,   </vt:lpstr>
      <vt:lpstr>,   </vt:lpstr>
      <vt:lpstr>,   </vt:lpstr>
      <vt:lpstr>,   </vt:lpstr>
      <vt:lpstr>,   </vt:lpstr>
      <vt:lpstr>,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01</vt:lpstr>
      <vt:lpstr>How to compensate executives there?</vt:lpstr>
      <vt:lpstr>Accounting records</vt:lpstr>
      <vt:lpstr>Accounting records</vt:lpstr>
      <vt:lpstr>Accounting records</vt:lpstr>
      <vt:lpstr>Limited Liability Company </vt:lpstr>
      <vt:lpstr>What is the status of the manager ? </vt:lpstr>
      <vt:lpstr>For the executives holding the minority of power</vt:lpstr>
      <vt:lpstr>For the executives holding the minority of power</vt:lpstr>
      <vt:lpstr>For the executive holding the majority of power</vt:lpstr>
      <vt:lpstr>Partnerships</vt:lpstr>
      <vt:lpstr>COMPENSATION OF THE EXECUTIVES   </vt:lpstr>
      <vt:lpstr>APPLICATION</vt:lpstr>
      <vt:lpstr>Présentation PowerPoint</vt:lpstr>
      <vt:lpstr>Présentation PowerPoint</vt:lpstr>
      <vt:lpstr>APPLICATION</vt:lpstr>
      <vt:lpstr>Présentation PowerPoint</vt:lpstr>
      <vt:lpstr>Présentation PowerPoint</vt:lpstr>
      <vt:lpstr>Management Compensation</vt:lpstr>
      <vt:lpstr>THANKS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Compensation</dc:title>
  <dc:creator>holy Andriamahery</dc:creator>
  <cp:lastModifiedBy>holy Andriamahery</cp:lastModifiedBy>
  <cp:revision>8</cp:revision>
  <dcterms:created xsi:type="dcterms:W3CDTF">2024-01-23T06:53:39Z</dcterms:created>
  <dcterms:modified xsi:type="dcterms:W3CDTF">2024-02-05T19:05:20Z</dcterms:modified>
</cp:coreProperties>
</file>