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3" r:id="rId11"/>
    <p:sldId id="264" r:id="rId12"/>
    <p:sldId id="265" r:id="rId13"/>
    <p:sldId id="277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A6D06-4BDB-40AE-B97A-46E974872B45}" type="datetimeFigureOut">
              <a:rPr lang="fr-CA" smtClean="0"/>
              <a:t>2025-04-24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39B37-5817-4E3D-A32F-38CDAA2F08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363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Somme a payer = 500/4*2500+(700-500)*2500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39B37-5817-4E3D-A32F-38CDAA2F0848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270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109 </a:t>
            </a:r>
            <a:r>
              <a:rPr lang="fr-FR" dirty="0" err="1"/>
              <a:t>egal</a:t>
            </a:r>
            <a:r>
              <a:rPr lang="fr-FR" dirty="0"/>
              <a:t> = 500*2500-312500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39B37-5817-4E3D-A32F-38CDAA2F0848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59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2C690-6AC8-4CE9-B02F-D66EF408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083" y="808118"/>
            <a:ext cx="7315200" cy="3255264"/>
          </a:xfrm>
        </p:spPr>
        <p:txBody>
          <a:bodyPr/>
          <a:lstStyle/>
          <a:p>
            <a:pPr algn="ctr"/>
            <a:r>
              <a:rPr lang="fr-FR" sz="5400" dirty="0">
                <a:latin typeface="Arial Black" panose="020B0A04020102020204" pitchFamily="34" charset="0"/>
              </a:rPr>
              <a:t>CHANGES IN SHARE CAPITAL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5B0D2-57B4-46F5-A7DA-774093FFA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77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0E48E-6ED2-44EE-A3C9-821FB0E4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CONTRIBUTION IN KIND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C56AEF5-7FD1-4C59-A89C-1C67297B3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673158"/>
              </p:ext>
            </p:extLst>
          </p:nvPr>
        </p:nvGraphicFramePr>
        <p:xfrm>
          <a:off x="3921747" y="3089965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9231424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3717341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6009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3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8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1043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5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022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D1D98D6-7E4E-40C3-AB7E-F6001A99B1C6}"/>
              </a:ext>
            </a:extLst>
          </p:cNvPr>
          <p:cNvSpPr txBox="1"/>
          <p:nvPr/>
        </p:nvSpPr>
        <p:spPr>
          <a:xfrm>
            <a:off x="4028661" y="1417983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8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573-4925-4B32-A90F-78FEA889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OFFESTING WITH LIABILITIES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B0288-396E-4202-B9B1-1324FF0B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SUPPLIER ACCEPT TO SIGN UP TO THE COMPANY  </a:t>
            </a:r>
          </a:p>
        </p:txBody>
      </p:sp>
    </p:spTree>
    <p:extLst>
      <p:ext uri="{BB962C8B-B14F-4D97-AF65-F5344CB8AC3E}">
        <p14:creationId xmlns:p14="http://schemas.microsoft.com/office/powerpoint/2010/main" val="244600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573-4925-4B32-A90F-78FEA889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OFFESTING WITH LIABILITIES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4A19A5B-14CF-45C7-8E36-FEDDEB691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22645"/>
              </p:ext>
            </p:extLst>
          </p:nvPr>
        </p:nvGraphicFramePr>
        <p:xfrm>
          <a:off x="4041016" y="2864679"/>
          <a:ext cx="7315200" cy="156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23081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88991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2048761"/>
                    </a:ext>
                  </a:extLst>
                </a:gridCol>
              </a:tblGrid>
              <a:tr h="448364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3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1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7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6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14CD5B2-9309-47B5-ADC1-74DD9DE4C06F}"/>
              </a:ext>
            </a:extLst>
          </p:cNvPr>
          <p:cNvSpPr txBox="1"/>
          <p:nvPr/>
        </p:nvSpPr>
        <p:spPr>
          <a:xfrm>
            <a:off x="1113183" y="781878"/>
            <a:ext cx="9952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SA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owes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£500 000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supplier B.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supplier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agrees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400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£1000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EGM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30th,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issue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at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1250.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auditor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issues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10th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confirming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claim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liquid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payable. </a:t>
            </a: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436A740D-8C3D-4CF3-A63A-92643F581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948534"/>
              </p:ext>
            </p:extLst>
          </p:nvPr>
        </p:nvGraphicFramePr>
        <p:xfrm>
          <a:off x="2251972" y="3156227"/>
          <a:ext cx="7315200" cy="156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23081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88991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2048761"/>
                    </a:ext>
                  </a:extLst>
                </a:gridCol>
              </a:tblGrid>
              <a:tr h="448364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3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1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400 000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7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4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1950-41C0-4DA6-AA9E-258C4D3D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INCORPORATION OF RESERVES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8746E-4542-4879-87B3-A465F77C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WRITING GAME </a:t>
            </a:r>
          </a:p>
        </p:txBody>
      </p:sp>
    </p:spTree>
    <p:extLst>
      <p:ext uri="{BB962C8B-B14F-4D97-AF65-F5344CB8AC3E}">
        <p14:creationId xmlns:p14="http://schemas.microsoft.com/office/powerpoint/2010/main" val="251306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1950-41C0-4DA6-AA9E-258C4D3D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INCORPORATION OF RESERVES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8746E-4542-4879-87B3-A465F77C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7587661-DB90-4F99-B205-F6ADAC5B3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44623"/>
              </p:ext>
            </p:extLst>
          </p:nvPr>
        </p:nvGraphicFramePr>
        <p:xfrm>
          <a:off x="3662017" y="1123837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5652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3315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996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7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0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5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40796"/>
            <a:ext cx="7315200" cy="1060439"/>
          </a:xfrm>
        </p:spPr>
        <p:txBody>
          <a:bodyPr>
            <a:normAutofit fontScale="90000"/>
          </a:bodyPr>
          <a:lstStyle/>
          <a:p>
            <a:r>
              <a:rPr lang="fr-FR" dirty="0"/>
              <a:t>CAPITAL DEPRECIATION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01235"/>
            <a:ext cx="7315200" cy="408273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LOSS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DIMINUTION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24463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02D89-95DC-4B64-980A-1909A08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LOSS	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DB9186F-F316-4939-85CA-0A390851B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80305"/>
              </p:ext>
            </p:extLst>
          </p:nvPr>
        </p:nvGraphicFramePr>
        <p:xfrm>
          <a:off x="3775973" y="3262243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0617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21256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004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3184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122E962-3D74-44FC-98E3-F73B4DADEFC0}"/>
              </a:ext>
            </a:extLst>
          </p:cNvPr>
          <p:cNvSpPr txBox="1"/>
          <p:nvPr/>
        </p:nvSpPr>
        <p:spPr>
          <a:xfrm>
            <a:off x="3775973" y="2001078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RECORDING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38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02D89-95DC-4B64-980A-1909A08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DIMINUTION OF THE ACTIVITY	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DB9186F-F316-4939-85CA-0A390851B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792773"/>
              </p:ext>
            </p:extLst>
          </p:nvPr>
        </p:nvGraphicFramePr>
        <p:xfrm>
          <a:off x="3775973" y="3262243"/>
          <a:ext cx="73152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0617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21256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004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SHAREHOLDERS-CAPITAL TO BE REPAID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3184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122E962-3D74-44FC-98E3-F73B4DADEFC0}"/>
              </a:ext>
            </a:extLst>
          </p:cNvPr>
          <p:cNvSpPr txBox="1"/>
          <p:nvPr/>
        </p:nvSpPr>
        <p:spPr>
          <a:xfrm>
            <a:off x="3656704" y="2001078"/>
            <a:ext cx="731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RECORDING</a:t>
            </a:r>
          </a:p>
          <a:p>
            <a:r>
              <a:rPr lang="fr-FR" sz="2800" dirty="0"/>
              <a:t>PAYEMENT </a:t>
            </a:r>
          </a:p>
        </p:txBody>
      </p:sp>
    </p:spTree>
    <p:extLst>
      <p:ext uri="{BB962C8B-B14F-4D97-AF65-F5344CB8AC3E}">
        <p14:creationId xmlns:p14="http://schemas.microsoft.com/office/powerpoint/2010/main" val="28616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02D89-95DC-4B64-980A-1909A08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DIMINUTION OF THE ACTIVITY	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DB9186F-F316-4939-85CA-0A390851B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196429"/>
              </p:ext>
            </p:extLst>
          </p:nvPr>
        </p:nvGraphicFramePr>
        <p:xfrm>
          <a:off x="3775973" y="3262243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0617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21256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004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3184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122E962-3D74-44FC-98E3-F73B4DADEFC0}"/>
              </a:ext>
            </a:extLst>
          </p:cNvPr>
          <p:cNvSpPr txBox="1"/>
          <p:nvPr/>
        </p:nvSpPr>
        <p:spPr>
          <a:xfrm>
            <a:off x="3656704" y="2001078"/>
            <a:ext cx="731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RECORDING</a:t>
            </a:r>
          </a:p>
          <a:p>
            <a:r>
              <a:rPr lang="fr-FR" sz="2800" dirty="0"/>
              <a:t>PAYEMENT </a:t>
            </a:r>
          </a:p>
        </p:txBody>
      </p:sp>
    </p:spTree>
    <p:extLst>
      <p:ext uri="{BB962C8B-B14F-4D97-AF65-F5344CB8AC3E}">
        <p14:creationId xmlns:p14="http://schemas.microsoft.com/office/powerpoint/2010/main" val="137624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4D499-489D-4A1A-A2AF-2E578961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PLAN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95D23-3A54-46D4-9F2E-A18579C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3200" dirty="0">
                <a:latin typeface="Arial Narrow" panose="020B0606020202030204" pitchFamily="34" charset="0"/>
              </a:rPr>
              <a:t>CAPITAL INCREASE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>
                <a:latin typeface="Arial Narrow" panose="020B0606020202030204" pitchFamily="34" charset="0"/>
              </a:rPr>
              <a:t>CAPITAL DEPRECIATION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200" dirty="0">
                <a:latin typeface="Arial Narrow" panose="020B0606020202030204" pitchFamily="34" charset="0"/>
              </a:rPr>
              <a:t>CAPITAL AMORTIZATION</a:t>
            </a:r>
            <a:endParaRPr lang="fr-F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8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40796"/>
            <a:ext cx="7315200" cy="1060439"/>
          </a:xfrm>
        </p:spPr>
        <p:txBody>
          <a:bodyPr>
            <a:normAutofit fontScale="90000"/>
          </a:bodyPr>
          <a:lstStyle/>
          <a:p>
            <a:r>
              <a:rPr lang="fr-FR" dirty="0"/>
              <a:t>CAPITAL AMORTIZATION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01235"/>
            <a:ext cx="7315200" cy="408273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POSSIBILITY FOR A SHAREHOLDER TO OBTAINING IN ADAVANCE THE REPAYEMET OF A PART OR ALL OF THE PAR VALUE </a:t>
            </a:r>
          </a:p>
        </p:txBody>
      </p:sp>
    </p:spTree>
    <p:extLst>
      <p:ext uri="{BB962C8B-B14F-4D97-AF65-F5344CB8AC3E}">
        <p14:creationId xmlns:p14="http://schemas.microsoft.com/office/powerpoint/2010/main" val="345993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40796"/>
            <a:ext cx="7315200" cy="1060439"/>
          </a:xfrm>
        </p:spPr>
        <p:txBody>
          <a:bodyPr>
            <a:normAutofit fontScale="90000"/>
          </a:bodyPr>
          <a:lstStyle/>
          <a:p>
            <a:r>
              <a:rPr lang="fr-FR" dirty="0"/>
              <a:t>CAPITAL AMORTIZATION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01235"/>
            <a:ext cx="7315200" cy="408273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HOW?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BY THE STATUTE OR DECISION FROM THE 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PROFIT AND RESERVES AVIABLES ONLY ARE AUTHORIZED TO THE REPAYEMENT</a:t>
            </a:r>
          </a:p>
        </p:txBody>
      </p:sp>
    </p:spTree>
    <p:extLst>
      <p:ext uri="{BB962C8B-B14F-4D97-AF65-F5344CB8AC3E}">
        <p14:creationId xmlns:p14="http://schemas.microsoft.com/office/powerpoint/2010/main" val="300483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02D89-95DC-4B64-980A-1909A08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RECORDING	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DB9186F-F316-4939-85CA-0A390851B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06126"/>
              </p:ext>
            </p:extLst>
          </p:nvPr>
        </p:nvGraphicFramePr>
        <p:xfrm>
          <a:off x="3828981" y="2003287"/>
          <a:ext cx="73152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0617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21256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7004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10131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AMORTIZED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AMORTIZED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3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99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40796"/>
            <a:ext cx="7315200" cy="1060439"/>
          </a:xfrm>
        </p:spPr>
        <p:txBody>
          <a:bodyPr>
            <a:normAutofit/>
          </a:bodyPr>
          <a:lstStyle/>
          <a:p>
            <a:r>
              <a:rPr lang="fr-FR" dirty="0"/>
              <a:t>CAPITAL INCREASE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01235"/>
            <a:ext cx="7315200" cy="408273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ADDITIONAL FINANCING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MEETING LEGAL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IMPROVING FINANCIAL HEALTH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EMPLOYEE STOCK OPTIONS</a:t>
            </a:r>
          </a:p>
        </p:txBody>
      </p:sp>
    </p:spTree>
    <p:extLst>
      <p:ext uri="{BB962C8B-B14F-4D97-AF65-F5344CB8AC3E}">
        <p14:creationId xmlns:p14="http://schemas.microsoft.com/office/powerpoint/2010/main" val="272112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40796"/>
            <a:ext cx="7315200" cy="1060439"/>
          </a:xfrm>
        </p:spPr>
        <p:txBody>
          <a:bodyPr>
            <a:normAutofit/>
          </a:bodyPr>
          <a:lstStyle/>
          <a:p>
            <a:r>
              <a:rPr lang="fr-FR" dirty="0"/>
              <a:t>CAPITAL INCREASE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01235"/>
            <a:ext cx="7315200" cy="408273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HOW?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CONTRIBUTIONS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OFFSETTING WITH LIABILITIES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INCORPORATION OF RESERVES</a:t>
            </a:r>
          </a:p>
        </p:txBody>
      </p:sp>
    </p:spTree>
    <p:extLst>
      <p:ext uri="{BB962C8B-B14F-4D97-AF65-F5344CB8AC3E}">
        <p14:creationId xmlns:p14="http://schemas.microsoft.com/office/powerpoint/2010/main" val="5444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1008-2DD9-422A-97BD-8C6E2782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CONTRIBUTION IN CASH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A90AF-6466-4C08-ABD1-680EF9B0C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highlight>
                  <a:srgbClr val="FF0000"/>
                </a:highlight>
              </a:rPr>
              <a:t>SHARE PREMIUM</a:t>
            </a:r>
            <a:endParaRPr lang="fr-FR" dirty="0">
              <a:highlight>
                <a:srgbClr val="FF0000"/>
              </a:highlight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65DC5-CECE-45A6-AB36-4CC4FB2FB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ISSUE PRICE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NOMINAL VALUE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NB : </a:t>
            </a:r>
            <a:r>
              <a:rPr lang="fr-F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1041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A55EA-6D42-4385-886C-C45B0E1D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dirty="0"/>
              <a:t>LIBERATION AND REALISATION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EC30C5-87EB-4959-9417-66CAB8086B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SAME AS THE CONSTITUTION BUT WE PUT THE PROMISES IN </a:t>
            </a:r>
            <a:r>
              <a:rPr lang="fr-F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4563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shareholders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-payement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capital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02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07ED9-E658-450D-853E-BCD7158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RECORDING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CAFD604-1F30-4A2E-9EE9-B76C3833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2990"/>
              </p:ext>
            </p:extLst>
          </p:nvPr>
        </p:nvGraphicFramePr>
        <p:xfrm>
          <a:off x="3908494" y="2427356"/>
          <a:ext cx="7315200" cy="202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5000063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890331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65555882"/>
                    </a:ext>
                  </a:extLst>
                </a:gridCol>
              </a:tblGrid>
              <a:tr h="370557">
                <a:tc>
                  <a:txBody>
                    <a:bodyPr/>
                    <a:lstStyle/>
                    <a:p>
                      <a:r>
                        <a:rPr lang="fr-FR" dirty="0"/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0904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08320"/>
                  </a:ext>
                </a:extLst>
              </a:tr>
              <a:tr h="913703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</a:t>
                      </a: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SHAREHOLDERS-PAYEMENT THROUGH CAPITAL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86485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242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FF17A2A-955C-46F8-A52A-94211D0411B7}"/>
              </a:ext>
            </a:extLst>
          </p:cNvPr>
          <p:cNvSpPr txBox="1"/>
          <p:nvPr/>
        </p:nvSpPr>
        <p:spPr>
          <a:xfrm>
            <a:off x="3908494" y="1696278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 Black" panose="020B0A04020102020204" pitchFamily="34" charset="0"/>
              </a:rPr>
              <a:t>FUNDS COLLECTION</a:t>
            </a:r>
          </a:p>
        </p:txBody>
      </p:sp>
    </p:spTree>
    <p:extLst>
      <p:ext uri="{BB962C8B-B14F-4D97-AF65-F5344CB8AC3E}">
        <p14:creationId xmlns:p14="http://schemas.microsoft.com/office/powerpoint/2010/main" val="36307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07ED9-E658-450D-853E-BCD7158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RECORDING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F17A2A-955C-46F8-A52A-94211D0411B7}"/>
              </a:ext>
            </a:extLst>
          </p:cNvPr>
          <p:cNvSpPr txBox="1"/>
          <p:nvPr/>
        </p:nvSpPr>
        <p:spPr>
          <a:xfrm>
            <a:off x="3908494" y="1696278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 Black" panose="020B0A04020102020204" pitchFamily="34" charset="0"/>
              </a:rPr>
              <a:t>REALISATION OF THE INCREASE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4109DC2-9A4C-4672-9ED0-565597143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79473"/>
              </p:ext>
            </p:extLst>
          </p:nvPr>
        </p:nvGraphicFramePr>
        <p:xfrm>
          <a:off x="3908494" y="2907413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774848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37125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06095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0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7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9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4ACE6A-53E3-4A39-AEA1-94293DCDED44}"/>
              </a:ext>
            </a:extLst>
          </p:cNvPr>
          <p:cNvSpPr txBox="1"/>
          <p:nvPr/>
        </p:nvSpPr>
        <p:spPr>
          <a:xfrm>
            <a:off x="1046922" y="569843"/>
            <a:ext cx="10548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Extraordinary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General Meeting of a SA,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convened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May 6th,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issue 2 500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nominal value of £500 at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£700.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aare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minimum. Promises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V…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1st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30th. Bank V…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issued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30th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confirming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funds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Espace réservé du contenu 7">
            <a:extLst>
              <a:ext uri="{FF2B5EF4-FFF2-40B4-BE49-F238E27FC236}">
                <a16:creationId xmlns:a16="http://schemas.microsoft.com/office/drawing/2014/main" id="{86911124-B040-4EFF-ADEB-DB2AC40DE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84302"/>
              </p:ext>
            </p:extLst>
          </p:nvPr>
        </p:nvGraphicFramePr>
        <p:xfrm>
          <a:off x="1218302" y="2784759"/>
          <a:ext cx="9767748" cy="202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916">
                  <a:extLst>
                    <a:ext uri="{9D8B030D-6E8A-4147-A177-3AD203B41FA5}">
                      <a16:colId xmlns:a16="http://schemas.microsoft.com/office/drawing/2014/main" val="3450000638"/>
                    </a:ext>
                  </a:extLst>
                </a:gridCol>
                <a:gridCol w="3255916">
                  <a:extLst>
                    <a:ext uri="{9D8B030D-6E8A-4147-A177-3AD203B41FA5}">
                      <a16:colId xmlns:a16="http://schemas.microsoft.com/office/drawing/2014/main" val="2689033181"/>
                    </a:ext>
                  </a:extLst>
                </a:gridCol>
                <a:gridCol w="3255916">
                  <a:extLst>
                    <a:ext uri="{9D8B030D-6E8A-4147-A177-3AD203B41FA5}">
                      <a16:colId xmlns:a16="http://schemas.microsoft.com/office/drawing/2014/main" val="3065555882"/>
                    </a:ext>
                  </a:extLst>
                </a:gridCol>
              </a:tblGrid>
              <a:tr h="370557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0904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812 500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08320"/>
                  </a:ext>
                </a:extLst>
              </a:tr>
              <a:tr h="913703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4563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SHAREHOLDERS-PAYEMENT THROUGH CAPITAL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812 500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86485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242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93C538A-5489-4E4B-A279-AA0C95B90BAD}"/>
              </a:ext>
            </a:extLst>
          </p:cNvPr>
          <p:cNvSpPr txBox="1"/>
          <p:nvPr/>
        </p:nvSpPr>
        <p:spPr>
          <a:xfrm>
            <a:off x="1218302" y="2292626"/>
            <a:ext cx="689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FUNDS COLLECTION</a:t>
            </a:r>
          </a:p>
        </p:txBody>
      </p:sp>
    </p:spTree>
    <p:extLst>
      <p:ext uri="{BB962C8B-B14F-4D97-AF65-F5344CB8AC3E}">
        <p14:creationId xmlns:p14="http://schemas.microsoft.com/office/powerpoint/2010/main" val="142244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41254B0-6E4B-4429-86AD-39B6D2A7DEB2}"/>
              </a:ext>
            </a:extLst>
          </p:cNvPr>
          <p:cNvSpPr txBox="1"/>
          <p:nvPr/>
        </p:nvSpPr>
        <p:spPr>
          <a:xfrm>
            <a:off x="1577009" y="1272209"/>
            <a:ext cx="744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REALISATION OF THE INCREASE</a:t>
            </a:r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9540EA1D-F170-4311-B2D0-DE0B5BD83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540679"/>
              </p:ext>
            </p:extLst>
          </p:nvPr>
        </p:nvGraphicFramePr>
        <p:xfrm>
          <a:off x="1577009" y="2019517"/>
          <a:ext cx="8574156" cy="293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52">
                  <a:extLst>
                    <a:ext uri="{9D8B030D-6E8A-4147-A177-3AD203B41FA5}">
                      <a16:colId xmlns:a16="http://schemas.microsoft.com/office/drawing/2014/main" val="2377484891"/>
                    </a:ext>
                  </a:extLst>
                </a:gridCol>
                <a:gridCol w="2858052">
                  <a:extLst>
                    <a:ext uri="{9D8B030D-6E8A-4147-A177-3AD203B41FA5}">
                      <a16:colId xmlns:a16="http://schemas.microsoft.com/office/drawing/2014/main" val="3943712551"/>
                    </a:ext>
                  </a:extLst>
                </a:gridCol>
                <a:gridCol w="2858052">
                  <a:extLst>
                    <a:ext uri="{9D8B030D-6E8A-4147-A177-3AD203B41FA5}">
                      <a16:colId xmlns:a16="http://schemas.microsoft.com/office/drawing/2014/main" val="3606095687"/>
                    </a:ext>
                  </a:extLst>
                </a:gridCol>
              </a:tblGrid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N°COMPTES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06620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937 500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2989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812 500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02823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937 500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8993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312 500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9655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7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7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198</TotalTime>
  <Words>570</Words>
  <Application>Microsoft Office PowerPoint</Application>
  <PresentationFormat>Grand écran</PresentationFormat>
  <Paragraphs>198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Corbel</vt:lpstr>
      <vt:lpstr>Wingdings</vt:lpstr>
      <vt:lpstr>Wingdings 2</vt:lpstr>
      <vt:lpstr>Cadre</vt:lpstr>
      <vt:lpstr>CHANGES IN SHARE CAPITAL</vt:lpstr>
      <vt:lpstr>PLAN </vt:lpstr>
      <vt:lpstr>CAPITAL INCREASE</vt:lpstr>
      <vt:lpstr>CAPITAL INCREASE</vt:lpstr>
      <vt:lpstr>CONTRIBUTION IN CASH</vt:lpstr>
      <vt:lpstr>RECORDING</vt:lpstr>
      <vt:lpstr>RECORDING</vt:lpstr>
      <vt:lpstr>Présentation PowerPoint</vt:lpstr>
      <vt:lpstr>Présentation PowerPoint</vt:lpstr>
      <vt:lpstr>CONTRIBUTION IN KIND</vt:lpstr>
      <vt:lpstr>OFFESTING WITH LIABILITIES</vt:lpstr>
      <vt:lpstr>OFFESTING WITH LIABILITIES</vt:lpstr>
      <vt:lpstr>Présentation PowerPoint</vt:lpstr>
      <vt:lpstr>INCORPORATION OF RESERVES</vt:lpstr>
      <vt:lpstr>INCORPORATION OF RESERVES</vt:lpstr>
      <vt:lpstr>CAPITAL DEPRECIATION</vt:lpstr>
      <vt:lpstr>LOSS </vt:lpstr>
      <vt:lpstr>DIMINUTION OF THE ACTIVITY </vt:lpstr>
      <vt:lpstr>DIMINUTION OF THE ACTIVITY </vt:lpstr>
      <vt:lpstr>CAPITAL AMORTIZATION</vt:lpstr>
      <vt:lpstr>CAPITAL AMORTIZATION</vt:lpstr>
      <vt:lpstr>RECORDING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SHARE CAPITAL</dc:title>
  <dc:creator>user</dc:creator>
  <cp:lastModifiedBy>Aina Sandratra</cp:lastModifiedBy>
  <cp:revision>18</cp:revision>
  <dcterms:created xsi:type="dcterms:W3CDTF">2024-03-25T17:22:13Z</dcterms:created>
  <dcterms:modified xsi:type="dcterms:W3CDTF">2025-04-24T18:00:54Z</dcterms:modified>
</cp:coreProperties>
</file>