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12.xml"/><Relationship Id="rId45" Type="http://schemas.openxmlformats.org/officeDocument/2006/relationships/slide" Target="slides/slide11.xml"/><Relationship Id="rId44" Type="http://schemas.openxmlformats.org/officeDocument/2006/relationships/slide" Target="slides/slide10.xml"/><Relationship Id="rId43" Type="http://schemas.openxmlformats.org/officeDocument/2006/relationships/slide" Target="slides/slide9.xml"/><Relationship Id="rId42" Type="http://schemas.openxmlformats.org/officeDocument/2006/relationships/slide" Target="slides/slide8.xml"/><Relationship Id="rId41" Type="http://schemas.openxmlformats.org/officeDocument/2006/relationships/slide" Target="slides/slide7.xml"/><Relationship Id="rId40" Type="http://schemas.openxmlformats.org/officeDocument/2006/relationships/slide" Target="slides/slide6.xml"/><Relationship Id="rId4" Type="http://schemas.openxmlformats.org/officeDocument/2006/relationships/slideMaster" Target="slideMasters/slideMaster3.xml"/><Relationship Id="rId39" Type="http://schemas.openxmlformats.org/officeDocument/2006/relationships/slide" Target="slides/slide5.xml"/><Relationship Id="rId38" Type="http://schemas.openxmlformats.org/officeDocument/2006/relationships/slide" Target="slides/slide4.xml"/><Relationship Id="rId37" Type="http://schemas.openxmlformats.org/officeDocument/2006/relationships/slide" Target="slides/slide3.xml"/><Relationship Id="rId36" Type="http://schemas.openxmlformats.org/officeDocument/2006/relationships/slide" Target="slides/slide2.xml"/><Relationship Id="rId35" Type="http://schemas.openxmlformats.org/officeDocument/2006/relationships/slide" Target="slides/slide1.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93"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59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89"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6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6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14"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2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4" Type="http://schemas.openxmlformats.org/officeDocument/2006/relationships/theme" Target="../theme/theme1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4" Type="http://schemas.openxmlformats.org/officeDocument/2006/relationships/theme" Target="../theme/theme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image" Target="../media/image1.pn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image" Target="../media/image1.pn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4" Type="http://schemas.openxmlformats.org/officeDocument/2006/relationships/theme" Target="../theme/theme1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4" Type="http://schemas.openxmlformats.org/officeDocument/2006/relationships/theme" Target="../theme/theme16.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image" Target="../media/image1.pn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image" Target="../media/image1.pn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image" Target="../media/image1.pn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4" Type="http://schemas.openxmlformats.org/officeDocument/2006/relationships/theme" Target="../theme/theme20.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theme" Target="../theme/theme21.xml"/><Relationship Id="rId2" Type="http://schemas.openxmlformats.org/officeDocument/2006/relationships/image" Target="../media/image1.pn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6" Type="http://schemas.openxmlformats.org/officeDocument/2006/relationships/theme" Target="../theme/theme2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theme" Target="../theme/theme23.xml"/><Relationship Id="rId2" Type="http://schemas.openxmlformats.org/officeDocument/2006/relationships/image" Target="../media/image1.png"/><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theme" Target="../theme/theme24.xml"/><Relationship Id="rId2" Type="http://schemas.openxmlformats.org/officeDocument/2006/relationships/image" Target="../media/image1.png"/><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theme" Target="../theme/theme25.xml"/><Relationship Id="rId2" Type="http://schemas.openxmlformats.org/officeDocument/2006/relationships/image" Target="../media/image1.png"/><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theme" Target="../theme/theme26.xml"/><Relationship Id="rId2" Type="http://schemas.openxmlformats.org/officeDocument/2006/relationships/image" Target="../media/image1.png"/><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4" Type="http://schemas.openxmlformats.org/officeDocument/2006/relationships/theme" Target="../theme/theme2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theme" Target="../theme/theme28.xml"/><Relationship Id="rId2" Type="http://schemas.openxmlformats.org/officeDocument/2006/relationships/image" Target="../media/image1.png"/><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theme" Target="../theme/theme29.xml"/><Relationship Id="rId2" Type="http://schemas.openxmlformats.org/officeDocument/2006/relationships/image" Target="../media/image1.png"/><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theme" Target="../theme/theme30.xml"/><Relationship Id="rId2" Type="http://schemas.openxmlformats.org/officeDocument/2006/relationships/image" Target="../media/image1.png"/><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1.pn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0" name="Google Shape;9;p2"/>
          <p:cNvPicPr/>
          <p:nvPr/>
        </p:nvPicPr>
        <p:blipFill>
          <a:blip r:embed="rId2"/>
          <a:stretch>
            <a:fillRect/>
          </a:stretch>
        </p:blipFill>
        <p:spPr>
          <a:xfrm>
            <a:off x="0" y="0"/>
            <a:ext cx="9143640" cy="5143320"/>
          </a:xfrm>
          <a:prstGeom prst="rect">
            <a:avLst/>
          </a:prstGeom>
          <a:ln w="0">
            <a:noFill/>
          </a:ln>
        </p:spPr>
      </p:pic>
      <p:sp>
        <p:nvSpPr>
          <p:cNvPr id="2" name="PlaceHolder 1"/>
          <p:cNvSpPr>
            <a:spLocks noGrp="1"/>
          </p:cNvSpPr>
          <p:nvPr>
            <p:ph type="title"/>
          </p:nvPr>
        </p:nvSpPr>
        <p:spPr>
          <a:xfrm>
            <a:off x="2003760" y="1668240"/>
            <a:ext cx="5119920" cy="1442520"/>
          </a:xfrm>
          <a:prstGeom prst="rect">
            <a:avLst/>
          </a:prstGeom>
          <a:noFill/>
          <a:ln w="0">
            <a:noFill/>
          </a:ln>
        </p:spPr>
        <p:txBody>
          <a:bodyPr lIns="91440" tIns="91440" rIns="91440" bIns="91440" anchor="b">
            <a:noAutofit/>
          </a:bodyPr>
          <a:p>
            <a:pPr indent="0">
              <a:buNone/>
            </a:pPr>
            <a:r>
              <a:rPr lang="fr-FR" sz="4600" b="0" strike="noStrike" spc="-1">
                <a:solidFill>
                  <a:schemeClr val="dk1"/>
                </a:solidFill>
                <a:latin typeface="Arial" panose="020B0604020202020204"/>
              </a:rPr>
              <a:t>Click to edit the title text format</a:t>
            </a:r>
            <a:endParaRPr lang="fr-FR" sz="4600" b="0" strike="noStrike" spc="-1">
              <a:solidFill>
                <a:schemeClr val="dk1"/>
              </a:solidFill>
              <a:latin typeface="Arial" panose="020B0604020202020204"/>
            </a:endParaRPr>
          </a:p>
        </p:txBody>
      </p:sp>
      <p:grpSp>
        <p:nvGrpSpPr>
          <p:cNvPr id="3" name="Google Shape;12;p2"/>
          <p:cNvGrpSpPr/>
          <p:nvPr/>
        </p:nvGrpSpPr>
        <p:grpSpPr>
          <a:xfrm>
            <a:off x="363600" y="272880"/>
            <a:ext cx="8416080" cy="4597200"/>
            <a:chOff x="363600" y="272880"/>
            <a:chExt cx="8416080" cy="4597200"/>
          </a:xfrm>
        </p:grpSpPr>
        <p:pic>
          <p:nvPicPr>
            <p:cNvPr id="4" name="Google Shape;13;p2"/>
            <p:cNvPicPr/>
            <p:nvPr/>
          </p:nvPicPr>
          <p:blipFill>
            <a:blip r:embed="rId3"/>
            <a:stretch>
              <a:fillRect/>
            </a:stretch>
          </p:blipFill>
          <p:spPr>
            <a:xfrm>
              <a:off x="363600" y="4551840"/>
              <a:ext cx="2007000" cy="318240"/>
            </a:xfrm>
            <a:prstGeom prst="rect">
              <a:avLst/>
            </a:prstGeom>
            <a:ln w="0">
              <a:noFill/>
            </a:ln>
          </p:spPr>
        </p:pic>
        <p:pic>
          <p:nvPicPr>
            <p:cNvPr id="5" name="Google Shape;14;p2"/>
            <p:cNvPicPr/>
            <p:nvPr/>
          </p:nvPicPr>
          <p:blipFill>
            <a:blip r:embed="rId3"/>
            <a:stretch>
              <a:fillRect/>
            </a:stretch>
          </p:blipFill>
          <p:spPr>
            <a:xfrm>
              <a:off x="6772680" y="272880"/>
              <a:ext cx="2007000" cy="318240"/>
            </a:xfrm>
            <a:prstGeom prst="rect">
              <a:avLst/>
            </a:prstGeom>
            <a:ln w="0">
              <a:noFill/>
            </a:ln>
          </p:spPr>
        </p:pic>
      </p:grpSp>
      <p:grpSp>
        <p:nvGrpSpPr>
          <p:cNvPr id="6" name="Google Shape;15;p2"/>
          <p:cNvGrpSpPr/>
          <p:nvPr/>
        </p:nvGrpSpPr>
        <p:grpSpPr>
          <a:xfrm>
            <a:off x="795960" y="186120"/>
            <a:ext cx="8026920" cy="4708080"/>
            <a:chOff x="795960" y="186120"/>
            <a:chExt cx="8026920" cy="4708080"/>
          </a:xfrm>
        </p:grpSpPr>
        <p:sp>
          <p:nvSpPr>
            <p:cNvPr id="7" name="Google Shape;16;p2"/>
            <p:cNvSpPr/>
            <p:nvPr/>
          </p:nvSpPr>
          <p:spPr>
            <a:xfrm>
              <a:off x="795960" y="288072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a:off x="8745480" y="11250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9" name="Google Shape;18;p2"/>
            <p:cNvSpPr/>
            <p:nvPr/>
          </p:nvSpPr>
          <p:spPr>
            <a:xfrm>
              <a:off x="3991680" y="48168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0" name="Google Shape;19;p2"/>
            <p:cNvSpPr/>
            <p:nvPr/>
          </p:nvSpPr>
          <p:spPr>
            <a:xfrm>
              <a:off x="3991680" y="18612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1" name="Google Shape;20;p2"/>
          <p:cNvGrpSpPr/>
          <p:nvPr/>
        </p:nvGrpSpPr>
        <p:grpSpPr>
          <a:xfrm>
            <a:off x="5211360" y="2075760"/>
            <a:ext cx="4252320" cy="3328560"/>
            <a:chOff x="5211360" y="2075760"/>
            <a:chExt cx="4252320" cy="3328560"/>
          </a:xfrm>
        </p:grpSpPr>
        <p:grpSp>
          <p:nvGrpSpPr>
            <p:cNvPr id="12" name="Google Shape;21;p2"/>
            <p:cNvGrpSpPr/>
            <p:nvPr/>
          </p:nvGrpSpPr>
          <p:grpSpPr>
            <a:xfrm>
              <a:off x="8487720" y="4095720"/>
              <a:ext cx="437760" cy="938520"/>
              <a:chOff x="8487720" y="4095720"/>
              <a:chExt cx="437760" cy="938520"/>
            </a:xfrm>
          </p:grpSpPr>
          <p:sp>
            <p:nvSpPr>
              <p:cNvPr id="13" name="Google Shape;22;p2"/>
              <p:cNvSpPr/>
              <p:nvPr/>
            </p:nvSpPr>
            <p:spPr>
              <a:xfrm rot="10800000">
                <a:off x="88318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3;p2"/>
              <p:cNvSpPr/>
              <p:nvPr/>
            </p:nvSpPr>
            <p:spPr>
              <a:xfrm rot="10800000">
                <a:off x="88318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4;p2"/>
              <p:cNvSpPr/>
              <p:nvPr/>
            </p:nvSpPr>
            <p:spPr>
              <a:xfrm rot="10800000">
                <a:off x="88318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 name="Google Shape;25;p2"/>
              <p:cNvSpPr/>
              <p:nvPr/>
            </p:nvSpPr>
            <p:spPr>
              <a:xfrm rot="10800000">
                <a:off x="8831880" y="4433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7" name="Google Shape;26;p2"/>
              <p:cNvSpPr/>
              <p:nvPr/>
            </p:nvSpPr>
            <p:spPr>
              <a:xfrm rot="10800000">
                <a:off x="8831880" y="42649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7;p2"/>
              <p:cNvSpPr/>
              <p:nvPr/>
            </p:nvSpPr>
            <p:spPr>
              <a:xfrm rot="10800000">
                <a:off x="8831880" y="40957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8;p2"/>
              <p:cNvSpPr/>
              <p:nvPr/>
            </p:nvSpPr>
            <p:spPr>
              <a:xfrm rot="10800000">
                <a:off x="86572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29;p2"/>
              <p:cNvSpPr/>
              <p:nvPr/>
            </p:nvSpPr>
            <p:spPr>
              <a:xfrm rot="10800000">
                <a:off x="86572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0;p2"/>
              <p:cNvSpPr/>
              <p:nvPr/>
            </p:nvSpPr>
            <p:spPr>
              <a:xfrm rot="10800000">
                <a:off x="86572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1;p2"/>
              <p:cNvSpPr/>
              <p:nvPr/>
            </p:nvSpPr>
            <p:spPr>
              <a:xfrm rot="10800000">
                <a:off x="848772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3" name="Google Shape;32;p2"/>
              <p:cNvSpPr/>
              <p:nvPr/>
            </p:nvSpPr>
            <p:spPr>
              <a:xfrm rot="10800000">
                <a:off x="848772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sp>
          <p:nvSpPr>
            <p:cNvPr id="24" name="Google Shape;33;p2"/>
            <p:cNvSpPr/>
            <p:nvPr/>
          </p:nvSpPr>
          <p:spPr>
            <a:xfrm rot="10800000">
              <a:off x="8379360" y="23400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nvGrpSpPr>
            <p:cNvPr id="25" name="Google Shape;34;p2"/>
            <p:cNvGrpSpPr/>
            <p:nvPr/>
          </p:nvGrpSpPr>
          <p:grpSpPr>
            <a:xfrm>
              <a:off x="5211360" y="2075760"/>
              <a:ext cx="4252320" cy="3328560"/>
              <a:chOff x="5211360" y="2075760"/>
              <a:chExt cx="4252320" cy="3328560"/>
            </a:xfrm>
          </p:grpSpPr>
          <p:sp>
            <p:nvSpPr>
              <p:cNvPr id="26" name="Google Shape;35;p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27" name="Google Shape;36;p2"/>
              <p:cNvSpPr/>
              <p:nvPr/>
            </p:nvSpPr>
            <p:spPr>
              <a:xfrm rot="10800000">
                <a:off x="617508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28" name="Google Shape;37;p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9" name="Google Shape;38;p2"/>
              <p:cNvCxnSpPr/>
              <p:nvPr/>
            </p:nvCxnSpPr>
            <p:spPr>
              <a:xfrm flipV="1">
                <a:off x="7458840" y="3346200"/>
                <a:ext cx="2005200" cy="2004840"/>
              </a:xfrm>
              <a:prstGeom prst="straightConnector1">
                <a:avLst/>
              </a:prstGeom>
              <a:ln w="19050">
                <a:solidFill>
                  <a:srgbClr val="FFFFFF"/>
                </a:solidFill>
                <a:round/>
              </a:ln>
            </p:spPr>
          </p:cxnSp>
          <p:grpSp>
            <p:nvGrpSpPr>
              <p:cNvPr id="30" name="Google Shape;39;p2"/>
              <p:cNvGrpSpPr/>
              <p:nvPr/>
            </p:nvGrpSpPr>
            <p:grpSpPr>
              <a:xfrm>
                <a:off x="6207480" y="2556360"/>
                <a:ext cx="2953440" cy="2741760"/>
                <a:chOff x="6207480" y="2556360"/>
                <a:chExt cx="2953440" cy="2741760"/>
              </a:xfrm>
            </p:grpSpPr>
            <p:sp>
              <p:nvSpPr>
                <p:cNvPr id="31" name="Google Shape;40;p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 name="Google Shape;41;p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 name="Google Shape;42;p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4" name="Google Shape;43;p2"/>
              <p:cNvGrpSpPr/>
              <p:nvPr/>
            </p:nvGrpSpPr>
            <p:grpSpPr>
              <a:xfrm>
                <a:off x="5717520" y="2621880"/>
                <a:ext cx="2383200" cy="2130480"/>
                <a:chOff x="5717520" y="2621880"/>
                <a:chExt cx="2383200" cy="2130480"/>
              </a:xfrm>
            </p:grpSpPr>
            <p:sp>
              <p:nvSpPr>
                <p:cNvPr id="35" name="Google Shape;44;p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36" name="Google Shape;45;p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37" name="Google Shape;46;p2"/>
                <p:cNvSpPr/>
                <p:nvPr/>
              </p:nvSpPr>
              <p:spPr>
                <a:xfrm rot="10800000">
                  <a:off x="6372000" y="41360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7;p2"/>
                <p:cNvSpPr/>
                <p:nvPr/>
              </p:nvSpPr>
              <p:spPr>
                <a:xfrm rot="10800000">
                  <a:off x="5717520" y="46472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8;p2"/>
                <p:cNvSpPr/>
                <p:nvPr/>
              </p:nvSpPr>
              <p:spPr>
                <a:xfrm rot="10800000">
                  <a:off x="7503480" y="296496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0" name="Google Shape;49;p2"/>
                <p:cNvSpPr/>
                <p:nvPr/>
              </p:nvSpPr>
              <p:spPr>
                <a:xfrm rot="10800000">
                  <a:off x="8048160" y="262188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41" name="Google Shape;50;p2"/>
          <p:cNvGrpSpPr/>
          <p:nvPr/>
        </p:nvGrpSpPr>
        <p:grpSpPr>
          <a:xfrm>
            <a:off x="-286920" y="-182160"/>
            <a:ext cx="4251960" cy="3328200"/>
            <a:chOff x="-286920" y="-182160"/>
            <a:chExt cx="4251960" cy="3328200"/>
          </a:xfrm>
        </p:grpSpPr>
        <p:grpSp>
          <p:nvGrpSpPr>
            <p:cNvPr id="42" name="Google Shape;51;p2"/>
            <p:cNvGrpSpPr/>
            <p:nvPr/>
          </p:nvGrpSpPr>
          <p:grpSpPr>
            <a:xfrm>
              <a:off x="250920" y="187560"/>
              <a:ext cx="437760" cy="938520"/>
              <a:chOff x="250920" y="187560"/>
              <a:chExt cx="437760" cy="938520"/>
            </a:xfrm>
          </p:grpSpPr>
          <p:sp>
            <p:nvSpPr>
              <p:cNvPr id="43" name="Google Shape;52;p2"/>
              <p:cNvSpPr/>
              <p:nvPr/>
            </p:nvSpPr>
            <p:spPr>
              <a:xfrm>
                <a:off x="25092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53;p2"/>
              <p:cNvSpPr/>
              <p:nvPr/>
            </p:nvSpPr>
            <p:spPr>
              <a:xfrm>
                <a:off x="25092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4;p2"/>
              <p:cNvSpPr/>
              <p:nvPr/>
            </p:nvSpPr>
            <p:spPr>
              <a:xfrm>
                <a:off x="250920" y="5256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5;p2"/>
              <p:cNvSpPr/>
              <p:nvPr/>
            </p:nvSpPr>
            <p:spPr>
              <a:xfrm>
                <a:off x="250920" y="6944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6;p2"/>
              <p:cNvSpPr/>
              <p:nvPr/>
            </p:nvSpPr>
            <p:spPr>
              <a:xfrm>
                <a:off x="250920" y="863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7;p2"/>
              <p:cNvSpPr/>
              <p:nvPr/>
            </p:nvSpPr>
            <p:spPr>
              <a:xfrm>
                <a:off x="250920" y="103248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8;p2"/>
              <p:cNvSpPr/>
              <p:nvPr/>
            </p:nvSpPr>
            <p:spPr>
              <a:xfrm>
                <a:off x="42552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59;p2"/>
              <p:cNvSpPr/>
              <p:nvPr/>
            </p:nvSpPr>
            <p:spPr>
              <a:xfrm>
                <a:off x="42552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0;p2"/>
              <p:cNvSpPr/>
              <p:nvPr/>
            </p:nvSpPr>
            <p:spPr>
              <a:xfrm>
                <a:off x="425520" y="5256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1;p2"/>
              <p:cNvSpPr/>
              <p:nvPr/>
            </p:nvSpPr>
            <p:spPr>
              <a:xfrm>
                <a:off x="59508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3" name="Google Shape;62;p2"/>
              <p:cNvSpPr/>
              <p:nvPr/>
            </p:nvSpPr>
            <p:spPr>
              <a:xfrm>
                <a:off x="59508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4" name="Google Shape;63;p2"/>
            <p:cNvGrpSpPr/>
            <p:nvPr/>
          </p:nvGrpSpPr>
          <p:grpSpPr>
            <a:xfrm>
              <a:off x="-286920" y="-182160"/>
              <a:ext cx="4251960" cy="3328200"/>
              <a:chOff x="-286920" y="-182160"/>
              <a:chExt cx="4251960" cy="3328200"/>
            </a:xfrm>
          </p:grpSpPr>
          <p:sp>
            <p:nvSpPr>
              <p:cNvPr id="55" name="Google Shape;64;p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56" name="Google Shape;65;p2"/>
              <p:cNvSpPr/>
              <p:nvPr/>
            </p:nvSpPr>
            <p:spPr>
              <a:xfrm>
                <a:off x="-76320" y="-7632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7" name="Google Shape;66;p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58" name="Google Shape;67;p2"/>
              <p:cNvCxnSpPr/>
              <p:nvPr/>
            </p:nvCxnSpPr>
            <p:spPr>
              <a:xfrm flipH="1">
                <a:off x="-286920" y="-128880"/>
                <a:ext cx="2004480" cy="2004840"/>
              </a:xfrm>
              <a:prstGeom prst="straightConnector1">
                <a:avLst/>
              </a:prstGeom>
              <a:ln w="19050">
                <a:solidFill>
                  <a:srgbClr val="FFFFFF"/>
                </a:solidFill>
                <a:round/>
              </a:ln>
            </p:spPr>
          </p:cxnSp>
          <p:grpSp>
            <p:nvGrpSpPr>
              <p:cNvPr id="59" name="Google Shape;68;p2"/>
              <p:cNvGrpSpPr/>
              <p:nvPr/>
            </p:nvGrpSpPr>
            <p:grpSpPr>
              <a:xfrm>
                <a:off x="15480" y="-76320"/>
                <a:ext cx="2953440" cy="2741760"/>
                <a:chOff x="15480" y="-76320"/>
                <a:chExt cx="2953440" cy="2741760"/>
              </a:xfrm>
            </p:grpSpPr>
            <p:sp>
              <p:nvSpPr>
                <p:cNvPr id="60" name="Google Shape;69;p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1" name="Google Shape;70;p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2" name="Google Shape;71;p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3" name="Google Shape;72;p2"/>
              <p:cNvGrpSpPr/>
              <p:nvPr/>
            </p:nvGrpSpPr>
            <p:grpSpPr>
              <a:xfrm>
                <a:off x="1076040" y="469800"/>
                <a:ext cx="2382840" cy="2130120"/>
                <a:chOff x="1076040" y="469800"/>
                <a:chExt cx="2382840" cy="2130120"/>
              </a:xfrm>
            </p:grpSpPr>
            <p:sp>
              <p:nvSpPr>
                <p:cNvPr id="64" name="Google Shape;73;p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65" name="Google Shape;74;p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66" name="Google Shape;75;p2"/>
                <p:cNvSpPr/>
                <p:nvPr/>
              </p:nvSpPr>
              <p:spPr>
                <a:xfrm>
                  <a:off x="2699640" y="9806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6;p2"/>
                <p:cNvSpPr/>
                <p:nvPr/>
              </p:nvSpPr>
              <p:spPr>
                <a:xfrm>
                  <a:off x="3353760" y="46980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7;p2"/>
                <p:cNvSpPr/>
                <p:nvPr/>
              </p:nvSpPr>
              <p:spPr>
                <a:xfrm>
                  <a:off x="1620360" y="220464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9" name="Google Shape;78;p2"/>
                <p:cNvSpPr/>
                <p:nvPr/>
              </p:nvSpPr>
              <p:spPr>
                <a:xfrm>
                  <a:off x="1076040" y="254736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7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64" name="Google Shape;521;p19"/>
          <p:cNvPicPr/>
          <p:nvPr/>
        </p:nvPicPr>
        <p:blipFill>
          <a:blip r:embed="rId2"/>
          <a:stretch>
            <a:fillRect/>
          </a:stretch>
        </p:blipFill>
        <p:spPr>
          <a:xfrm flipH="1">
            <a:off x="360" y="0"/>
            <a:ext cx="9143640" cy="5143320"/>
          </a:xfrm>
          <a:prstGeom prst="rect">
            <a:avLst/>
          </a:prstGeom>
          <a:ln w="0">
            <a:noFill/>
          </a:ln>
        </p:spPr>
      </p:pic>
      <p:sp>
        <p:nvSpPr>
          <p:cNvPr id="265" name="PlaceHolder 1"/>
          <p:cNvSpPr>
            <a:spLocks noGrp="1"/>
          </p:cNvSpPr>
          <p:nvPr>
            <p:ph type="title"/>
          </p:nvPr>
        </p:nvSpPr>
        <p:spPr>
          <a:xfrm>
            <a:off x="720000" y="1685520"/>
            <a:ext cx="3394440" cy="1001160"/>
          </a:xfrm>
          <a:prstGeom prst="rect">
            <a:avLst/>
          </a:prstGeom>
          <a:noFill/>
          <a:ln w="0">
            <a:noFill/>
          </a:ln>
        </p:spPr>
        <p:txBody>
          <a:bodyPr lIns="91440" tIns="91440" rIns="91440" bIns="91440" anchor="b">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266" name="Google Shape;524;p19"/>
          <p:cNvSpPr/>
          <p:nvPr/>
        </p:nvSpPr>
        <p:spPr>
          <a:xfrm rot="10800000" flipH="1">
            <a:off x="-172440" y="2874960"/>
            <a:ext cx="2508840" cy="243360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525;p19"/>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26;p19"/>
          <p:cNvSpPr/>
          <p:nvPr/>
        </p:nvSpPr>
        <p:spPr>
          <a:xfrm flipH="1">
            <a:off x="6832080" y="-195480"/>
            <a:ext cx="2508840" cy="243360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269" name="Google Shape;527;p19"/>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0" name="Google Shape;529;p20"/>
          <p:cNvPicPr/>
          <p:nvPr/>
        </p:nvPicPr>
        <p:blipFill>
          <a:blip r:embed="rId2"/>
          <a:stretch>
            <a:fillRect/>
          </a:stretch>
        </p:blipFill>
        <p:spPr>
          <a:xfrm>
            <a:off x="0" y="0"/>
            <a:ext cx="9143640" cy="5143320"/>
          </a:xfrm>
          <a:prstGeom prst="rect">
            <a:avLst/>
          </a:prstGeom>
          <a:ln w="0">
            <a:noFill/>
          </a:ln>
        </p:spPr>
      </p:pic>
      <p:sp>
        <p:nvSpPr>
          <p:cNvPr id="271" name="PlaceHolder 1"/>
          <p:cNvSpPr>
            <a:spLocks noGrp="1"/>
          </p:cNvSpPr>
          <p:nvPr>
            <p:ph type="title"/>
          </p:nvPr>
        </p:nvSpPr>
        <p:spPr>
          <a:xfrm>
            <a:off x="4800600" y="1811880"/>
            <a:ext cx="3382920" cy="884880"/>
          </a:xfrm>
          <a:prstGeom prst="rect">
            <a:avLst/>
          </a:prstGeom>
          <a:noFill/>
          <a:ln w="0">
            <a:noFill/>
          </a:ln>
        </p:spPr>
        <p:txBody>
          <a:bodyPr lIns="91440" tIns="91440" rIns="91440" bIns="91440" anchor="b">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272" name="Google Shape;532;p20"/>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273" name="Google Shape;533;p20"/>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pic>
        <p:nvPicPr>
          <p:cNvPr id="274" name="Google Shape;534;p20"/>
          <p:cNvPicPr/>
          <p:nvPr/>
        </p:nvPicPr>
        <p:blipFill>
          <a:blip r:embed="rId3"/>
          <a:stretch>
            <a:fillRect/>
          </a:stretch>
        </p:blipFill>
        <p:spPr>
          <a:xfrm>
            <a:off x="421920" y="4604040"/>
            <a:ext cx="2007000" cy="318240"/>
          </a:xfrm>
          <a:prstGeom prst="rect">
            <a:avLst/>
          </a:prstGeom>
          <a:ln w="0">
            <a:noFill/>
          </a:ln>
        </p:spPr>
      </p:pic>
      <p:grpSp>
        <p:nvGrpSpPr>
          <p:cNvPr id="275" name="Google Shape;535;p20"/>
          <p:cNvGrpSpPr/>
          <p:nvPr/>
        </p:nvGrpSpPr>
        <p:grpSpPr>
          <a:xfrm>
            <a:off x="-347400" y="673920"/>
            <a:ext cx="3153240" cy="940320"/>
            <a:chOff x="-347400" y="673920"/>
            <a:chExt cx="3153240" cy="940320"/>
          </a:xfrm>
        </p:grpSpPr>
        <p:sp>
          <p:nvSpPr>
            <p:cNvPr id="276" name="Google Shape;536;p20"/>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37;p20"/>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38;p20"/>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39;p20"/>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40;p20"/>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1" name="Google Shape;80;p3"/>
          <p:cNvPicPr/>
          <p:nvPr/>
        </p:nvPicPr>
        <p:blipFill>
          <a:blip r:embed="rId2"/>
          <a:stretch>
            <a:fillRect/>
          </a:stretch>
        </p:blipFill>
        <p:spPr>
          <a:xfrm>
            <a:off x="0" y="0"/>
            <a:ext cx="9143640" cy="5143320"/>
          </a:xfrm>
          <a:prstGeom prst="rect">
            <a:avLst/>
          </a:prstGeom>
          <a:ln w="0">
            <a:noFill/>
          </a:ln>
        </p:spPr>
      </p:pic>
      <p:sp>
        <p:nvSpPr>
          <p:cNvPr id="282" name="PlaceHolder 1"/>
          <p:cNvSpPr>
            <a:spLocks noGrp="1"/>
          </p:cNvSpPr>
          <p:nvPr>
            <p:ph type="title"/>
          </p:nvPr>
        </p:nvSpPr>
        <p:spPr>
          <a:xfrm>
            <a:off x="2038320" y="2396880"/>
            <a:ext cx="5067360" cy="1392120"/>
          </a:xfrm>
          <a:prstGeom prst="rect">
            <a:avLst/>
          </a:prstGeom>
          <a:noFill/>
          <a:ln w="0">
            <a:noFill/>
          </a:ln>
        </p:spPr>
        <p:txBody>
          <a:bodyPr lIns="91440" tIns="91440" rIns="91440" bIns="91440" anchor="b">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283" name="PlaceHolder 2"/>
          <p:cNvSpPr>
            <a:spLocks noGrp="1"/>
          </p:cNvSpPr>
          <p:nvPr>
            <p:ph type="title"/>
          </p:nvPr>
        </p:nvSpPr>
        <p:spPr>
          <a:xfrm>
            <a:off x="3916080" y="1068120"/>
            <a:ext cx="1311840" cy="1225800"/>
          </a:xfrm>
          <a:prstGeom prst="rect">
            <a:avLst/>
          </a:prstGeom>
          <a:noFill/>
          <a:ln w="9360">
            <a:solidFill>
              <a:schemeClr val="dk1"/>
            </a:solidFill>
            <a:round/>
          </a:ln>
        </p:spPr>
        <p:txBody>
          <a:bodyPr lIns="91440" tIns="91440" rIns="91440" bIns="91440" anchor="ctr">
            <a:noAutofit/>
          </a:bodyPr>
          <a:p>
            <a:pPr indent="0" algn="ctr">
              <a:lnSpc>
                <a:spcPct val="100000"/>
              </a:lnSpc>
              <a:buNone/>
            </a:pPr>
            <a:r>
              <a:rPr lang="fr-FR" sz="6200" b="0" strike="noStrike" spc="-1">
                <a:solidFill>
                  <a:schemeClr val="dk1"/>
                </a:solidFill>
                <a:latin typeface="Syncopate"/>
                <a:ea typeface="Syncopate"/>
              </a:rPr>
              <a:t>xx%</a:t>
            </a:r>
            <a:endParaRPr lang="fr-FR" sz="6200" b="0" strike="noStrike" spc="-1">
              <a:solidFill>
                <a:schemeClr val="dk1"/>
              </a:solidFill>
              <a:latin typeface="Arial" panose="020B0604020202020204"/>
            </a:endParaRPr>
          </a:p>
        </p:txBody>
      </p:sp>
      <p:grpSp>
        <p:nvGrpSpPr>
          <p:cNvPr id="284" name="Google Shape;84;p3"/>
          <p:cNvGrpSpPr/>
          <p:nvPr/>
        </p:nvGrpSpPr>
        <p:grpSpPr>
          <a:xfrm>
            <a:off x="421920" y="272880"/>
            <a:ext cx="8357760" cy="4649400"/>
            <a:chOff x="421920" y="272880"/>
            <a:chExt cx="8357760" cy="4649400"/>
          </a:xfrm>
        </p:grpSpPr>
        <p:pic>
          <p:nvPicPr>
            <p:cNvPr id="285" name="Google Shape;85;p3"/>
            <p:cNvPicPr/>
            <p:nvPr/>
          </p:nvPicPr>
          <p:blipFill>
            <a:blip r:embed="rId3"/>
            <a:stretch>
              <a:fillRect/>
            </a:stretch>
          </p:blipFill>
          <p:spPr>
            <a:xfrm>
              <a:off x="6772680" y="272880"/>
              <a:ext cx="2007000" cy="318240"/>
            </a:xfrm>
            <a:prstGeom prst="rect">
              <a:avLst/>
            </a:prstGeom>
            <a:ln w="0">
              <a:noFill/>
            </a:ln>
          </p:spPr>
        </p:pic>
        <p:pic>
          <p:nvPicPr>
            <p:cNvPr id="286" name="Google Shape;86;p3"/>
            <p:cNvPicPr/>
            <p:nvPr/>
          </p:nvPicPr>
          <p:blipFill>
            <a:blip r:embed="rId3"/>
            <a:stretch>
              <a:fillRect/>
            </a:stretch>
          </p:blipFill>
          <p:spPr>
            <a:xfrm>
              <a:off x="421920" y="4604040"/>
              <a:ext cx="2007000" cy="318240"/>
            </a:xfrm>
            <a:prstGeom prst="rect">
              <a:avLst/>
            </a:prstGeom>
            <a:ln w="0">
              <a:noFill/>
            </a:ln>
          </p:spPr>
        </p:pic>
      </p:grpSp>
      <p:grpSp>
        <p:nvGrpSpPr>
          <p:cNvPr id="287" name="Google Shape;87;p3"/>
          <p:cNvGrpSpPr/>
          <p:nvPr/>
        </p:nvGrpSpPr>
        <p:grpSpPr>
          <a:xfrm>
            <a:off x="344520" y="438480"/>
            <a:ext cx="8345880" cy="4379400"/>
            <a:chOff x="344520" y="438480"/>
            <a:chExt cx="8345880" cy="4379400"/>
          </a:xfrm>
        </p:grpSpPr>
        <p:sp>
          <p:nvSpPr>
            <p:cNvPr id="288" name="Google Shape;88;p3"/>
            <p:cNvSpPr/>
            <p:nvPr/>
          </p:nvSpPr>
          <p:spPr>
            <a:xfrm>
              <a:off x="8613000" y="16146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289" name="Google Shape;89;p3"/>
            <p:cNvSpPr/>
            <p:nvPr/>
          </p:nvSpPr>
          <p:spPr>
            <a:xfrm>
              <a:off x="4758480" y="47404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90" name="Google Shape;90;p3"/>
            <p:cNvSpPr/>
            <p:nvPr/>
          </p:nvSpPr>
          <p:spPr>
            <a:xfrm>
              <a:off x="4929840" y="4384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91;p3"/>
            <p:cNvSpPr/>
            <p:nvPr/>
          </p:nvSpPr>
          <p:spPr>
            <a:xfrm>
              <a:off x="344520" y="31809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92" name="Google Shape;92;p3"/>
          <p:cNvGrpSpPr/>
          <p:nvPr/>
        </p:nvGrpSpPr>
        <p:grpSpPr>
          <a:xfrm>
            <a:off x="-347400" y="0"/>
            <a:ext cx="3429720" cy="2460600"/>
            <a:chOff x="-347400" y="0"/>
            <a:chExt cx="3429720" cy="2460600"/>
          </a:xfrm>
        </p:grpSpPr>
        <p:sp>
          <p:nvSpPr>
            <p:cNvPr id="293" name="Google Shape;93;p3"/>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294" name="Google Shape;94;p3"/>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nvGrpSpPr>
            <p:cNvPr id="295" name="Google Shape;95;p3"/>
            <p:cNvGrpSpPr/>
            <p:nvPr/>
          </p:nvGrpSpPr>
          <p:grpSpPr>
            <a:xfrm>
              <a:off x="-347400" y="673920"/>
              <a:ext cx="3153240" cy="940320"/>
              <a:chOff x="-347400" y="673920"/>
              <a:chExt cx="3153240" cy="940320"/>
            </a:xfrm>
          </p:grpSpPr>
          <p:sp>
            <p:nvSpPr>
              <p:cNvPr id="296" name="Google Shape;96;p3"/>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7" name="Google Shape;97;p3"/>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8" name="Google Shape;98;p3"/>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9" name="Google Shape;99;p3"/>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0" name="Google Shape;100;p3"/>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01" name="Google Shape;101;p3"/>
          <p:cNvGrpSpPr/>
          <p:nvPr/>
        </p:nvGrpSpPr>
        <p:grpSpPr>
          <a:xfrm>
            <a:off x="6072120" y="2683080"/>
            <a:ext cx="3429360" cy="2460600"/>
            <a:chOff x="6072120" y="2683080"/>
            <a:chExt cx="3429360" cy="2460600"/>
          </a:xfrm>
        </p:grpSpPr>
        <p:sp>
          <p:nvSpPr>
            <p:cNvPr id="302" name="Google Shape;102;p3"/>
            <p:cNvSpPr/>
            <p:nvPr/>
          </p:nvSpPr>
          <p:spPr>
            <a:xfrm rot="10800000">
              <a:off x="607212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303" name="Google Shape;103;p3"/>
            <p:cNvSpPr/>
            <p:nvPr/>
          </p:nvSpPr>
          <p:spPr>
            <a:xfrm rot="10800000">
              <a:off x="68878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nvGrpSpPr>
            <p:cNvPr id="304" name="Google Shape;104;p3"/>
            <p:cNvGrpSpPr/>
            <p:nvPr/>
          </p:nvGrpSpPr>
          <p:grpSpPr>
            <a:xfrm>
              <a:off x="6348240" y="3529080"/>
              <a:ext cx="3153240" cy="940320"/>
              <a:chOff x="6348240" y="3529080"/>
              <a:chExt cx="3153240" cy="940320"/>
            </a:xfrm>
          </p:grpSpPr>
          <p:sp>
            <p:nvSpPr>
              <p:cNvPr id="305" name="Google Shape;105;p3"/>
              <p:cNvSpPr/>
              <p:nvPr/>
            </p:nvSpPr>
            <p:spPr>
              <a:xfrm rot="10800000">
                <a:off x="634824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6" name="Google Shape;106;p3"/>
              <p:cNvSpPr/>
              <p:nvPr/>
            </p:nvSpPr>
            <p:spPr>
              <a:xfrm rot="10800000">
                <a:off x="733788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7" name="Google Shape;107;p3"/>
              <p:cNvSpPr/>
              <p:nvPr/>
            </p:nvSpPr>
            <p:spPr>
              <a:xfrm rot="10800000">
                <a:off x="709200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8" name="Google Shape;108;p3"/>
              <p:cNvSpPr/>
              <p:nvPr/>
            </p:nvSpPr>
            <p:spPr>
              <a:xfrm rot="10800000">
                <a:off x="731448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9" name="Google Shape;109;p3"/>
              <p:cNvSpPr/>
              <p:nvPr/>
            </p:nvSpPr>
            <p:spPr>
              <a:xfrm rot="10800000">
                <a:off x="706536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31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11" name="Google Shape;542;p21"/>
          <p:cNvPicPr/>
          <p:nvPr/>
        </p:nvPicPr>
        <p:blipFill>
          <a:blip r:embed="rId2"/>
          <a:stretch>
            <a:fillRect/>
          </a:stretch>
        </p:blipFill>
        <p:spPr>
          <a:xfrm flipH="1">
            <a:off x="360" y="0"/>
            <a:ext cx="9143640" cy="5143320"/>
          </a:xfrm>
          <a:prstGeom prst="rect">
            <a:avLst/>
          </a:prstGeom>
          <a:ln w="0">
            <a:noFill/>
          </a:ln>
        </p:spPr>
      </p:pic>
      <p:sp>
        <p:nvSpPr>
          <p:cNvPr id="312" name="PlaceHolder 1"/>
          <p:cNvSpPr>
            <a:spLocks noGrp="1"/>
          </p:cNvSpPr>
          <p:nvPr>
            <p:ph type="title"/>
          </p:nvPr>
        </p:nvSpPr>
        <p:spPr>
          <a:xfrm>
            <a:off x="720000" y="1743480"/>
            <a:ext cx="3478680" cy="937800"/>
          </a:xfrm>
          <a:prstGeom prst="rect">
            <a:avLst/>
          </a:prstGeom>
          <a:noFill/>
          <a:ln w="0">
            <a:noFill/>
          </a:ln>
        </p:spPr>
        <p:txBody>
          <a:bodyPr lIns="91440" tIns="91440" rIns="91440" bIns="91440" anchor="b">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313" name="Google Shape;545;p21"/>
          <p:cNvGrpSpPr/>
          <p:nvPr/>
        </p:nvGrpSpPr>
        <p:grpSpPr>
          <a:xfrm>
            <a:off x="474840" y="500760"/>
            <a:ext cx="8141760" cy="4308480"/>
            <a:chOff x="474840" y="500760"/>
            <a:chExt cx="8141760" cy="4308480"/>
          </a:xfrm>
        </p:grpSpPr>
        <p:sp>
          <p:nvSpPr>
            <p:cNvPr id="314" name="Google Shape;546;p21"/>
            <p:cNvSpPr/>
            <p:nvPr/>
          </p:nvSpPr>
          <p:spPr>
            <a:xfrm>
              <a:off x="8539200" y="12430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315" name="Google Shape;547;p21"/>
            <p:cNvSpPr/>
            <p:nvPr/>
          </p:nvSpPr>
          <p:spPr>
            <a:xfrm>
              <a:off x="474840" y="24508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548;p21"/>
            <p:cNvSpPr/>
            <p:nvPr/>
          </p:nvSpPr>
          <p:spPr>
            <a:xfrm>
              <a:off x="2851200" y="5007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317" name="Google Shape;549;p21"/>
            <p:cNvSpPr/>
            <p:nvPr/>
          </p:nvSpPr>
          <p:spPr>
            <a:xfrm>
              <a:off x="4898880" y="47318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18" name="Google Shape;550;p21"/>
          <p:cNvGrpSpPr/>
          <p:nvPr/>
        </p:nvGrpSpPr>
        <p:grpSpPr>
          <a:xfrm>
            <a:off x="6175080" y="2313000"/>
            <a:ext cx="3288600" cy="3091320"/>
            <a:chOff x="6175080" y="2313000"/>
            <a:chExt cx="3288600" cy="3091320"/>
          </a:xfrm>
        </p:grpSpPr>
        <p:sp>
          <p:nvSpPr>
            <p:cNvPr id="319" name="Google Shape;551;p21"/>
            <p:cNvSpPr/>
            <p:nvPr/>
          </p:nvSpPr>
          <p:spPr>
            <a:xfrm rot="10800000">
              <a:off x="617508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320" name="Google Shape;552;p21"/>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321" name="Google Shape;553;p21"/>
            <p:cNvGrpSpPr/>
            <p:nvPr/>
          </p:nvGrpSpPr>
          <p:grpSpPr>
            <a:xfrm>
              <a:off x="8487720" y="4095720"/>
              <a:ext cx="437760" cy="938520"/>
              <a:chOff x="8487720" y="4095720"/>
              <a:chExt cx="437760" cy="938520"/>
            </a:xfrm>
          </p:grpSpPr>
          <p:sp>
            <p:nvSpPr>
              <p:cNvPr id="322" name="Google Shape;554;p21"/>
              <p:cNvSpPr/>
              <p:nvPr/>
            </p:nvSpPr>
            <p:spPr>
              <a:xfrm rot="10800000">
                <a:off x="88318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23" name="Google Shape;555;p21"/>
              <p:cNvSpPr/>
              <p:nvPr/>
            </p:nvSpPr>
            <p:spPr>
              <a:xfrm rot="10800000">
                <a:off x="88318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24" name="Google Shape;556;p21"/>
              <p:cNvSpPr/>
              <p:nvPr/>
            </p:nvSpPr>
            <p:spPr>
              <a:xfrm rot="10800000">
                <a:off x="88318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25" name="Google Shape;557;p21"/>
              <p:cNvSpPr/>
              <p:nvPr/>
            </p:nvSpPr>
            <p:spPr>
              <a:xfrm rot="10800000">
                <a:off x="8831880" y="4433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26" name="Google Shape;558;p21"/>
              <p:cNvSpPr/>
              <p:nvPr/>
            </p:nvSpPr>
            <p:spPr>
              <a:xfrm rot="10800000">
                <a:off x="8831880" y="42649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27" name="Google Shape;559;p21"/>
              <p:cNvSpPr/>
              <p:nvPr/>
            </p:nvSpPr>
            <p:spPr>
              <a:xfrm rot="10800000">
                <a:off x="8831880" y="40957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28" name="Google Shape;560;p21"/>
              <p:cNvSpPr/>
              <p:nvPr/>
            </p:nvSpPr>
            <p:spPr>
              <a:xfrm rot="10800000">
                <a:off x="86572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29" name="Google Shape;561;p21"/>
              <p:cNvSpPr/>
              <p:nvPr/>
            </p:nvSpPr>
            <p:spPr>
              <a:xfrm rot="10800000">
                <a:off x="86572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30" name="Google Shape;562;p21"/>
              <p:cNvSpPr/>
              <p:nvPr/>
            </p:nvSpPr>
            <p:spPr>
              <a:xfrm rot="10800000">
                <a:off x="86572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31" name="Google Shape;563;p21"/>
              <p:cNvSpPr/>
              <p:nvPr/>
            </p:nvSpPr>
            <p:spPr>
              <a:xfrm rot="10800000">
                <a:off x="848772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32" name="Google Shape;564;p21"/>
              <p:cNvSpPr/>
              <p:nvPr/>
            </p:nvSpPr>
            <p:spPr>
              <a:xfrm rot="10800000">
                <a:off x="848772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333" name="Google Shape;565;p21"/>
            <p:cNvCxnSpPr/>
            <p:nvPr/>
          </p:nvCxnSpPr>
          <p:spPr>
            <a:xfrm flipV="1">
              <a:off x="7458840" y="3346200"/>
              <a:ext cx="2005200" cy="2004840"/>
            </a:xfrm>
            <a:prstGeom prst="straightConnector1">
              <a:avLst/>
            </a:prstGeom>
            <a:ln w="19050">
              <a:solidFill>
                <a:srgbClr val="FFFFFF"/>
              </a:solidFill>
              <a:round/>
            </a:ln>
          </p:spPr>
        </p:cxnSp>
        <p:grpSp>
          <p:nvGrpSpPr>
            <p:cNvPr id="334" name="Google Shape;566;p21"/>
            <p:cNvGrpSpPr/>
            <p:nvPr/>
          </p:nvGrpSpPr>
          <p:grpSpPr>
            <a:xfrm>
              <a:off x="6436080" y="2556360"/>
              <a:ext cx="2953440" cy="2741760"/>
              <a:chOff x="6436080" y="2556360"/>
              <a:chExt cx="2953440" cy="2741760"/>
            </a:xfrm>
          </p:grpSpPr>
          <p:sp>
            <p:nvSpPr>
              <p:cNvPr id="335" name="Google Shape;567;p21"/>
              <p:cNvSpPr/>
              <p:nvPr/>
            </p:nvSpPr>
            <p:spPr>
              <a:xfrm rot="10800000">
                <a:off x="66218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68;p21"/>
              <p:cNvSpPr/>
              <p:nvPr/>
            </p:nvSpPr>
            <p:spPr>
              <a:xfrm rot="10800000">
                <a:off x="65246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69;p21"/>
              <p:cNvSpPr/>
              <p:nvPr/>
            </p:nvSpPr>
            <p:spPr>
              <a:xfrm rot="10800000">
                <a:off x="64360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8" name="Google Shape;571;p22"/>
          <p:cNvPicPr/>
          <p:nvPr/>
        </p:nvPicPr>
        <p:blipFill>
          <a:blip r:embed="rId2"/>
          <a:stretch>
            <a:fillRect/>
          </a:stretch>
        </p:blipFill>
        <p:spPr>
          <a:xfrm flipH="1">
            <a:off x="360" y="0"/>
            <a:ext cx="9143640" cy="5143320"/>
          </a:xfrm>
          <a:prstGeom prst="rect">
            <a:avLst/>
          </a:prstGeom>
          <a:ln w="0">
            <a:noFill/>
          </a:ln>
        </p:spPr>
      </p:pic>
      <p:sp>
        <p:nvSpPr>
          <p:cNvPr id="339" name="PlaceHolder 1"/>
          <p:cNvSpPr>
            <a:spLocks noGrp="1"/>
          </p:cNvSpPr>
          <p:nvPr>
            <p:ph type="title"/>
          </p:nvPr>
        </p:nvSpPr>
        <p:spPr>
          <a:xfrm>
            <a:off x="2201760" y="1821600"/>
            <a:ext cx="4740480" cy="572400"/>
          </a:xfrm>
          <a:prstGeom prst="rect">
            <a:avLst/>
          </a:prstGeom>
          <a:noFill/>
          <a:ln w="0">
            <a:noFill/>
          </a:ln>
        </p:spPr>
        <p:txBody>
          <a:bodyPr lIns="91440" tIns="91440" rIns="91440" bIns="91440" anchor="b">
            <a:noAutofit/>
          </a:bodyPr>
          <a:p>
            <a:pPr indent="0">
              <a:buNone/>
            </a:pPr>
            <a:r>
              <a:rPr lang="fr-FR" sz="3400" b="0" strike="noStrike" spc="-1">
                <a:solidFill>
                  <a:schemeClr val="dk1"/>
                </a:solidFill>
                <a:latin typeface="Arial" panose="020B0604020202020204"/>
              </a:rPr>
              <a:t>Click to edit the title text format</a:t>
            </a:r>
            <a:endParaRPr lang="fr-FR" sz="3400" b="0" strike="noStrike" spc="-1">
              <a:solidFill>
                <a:schemeClr val="dk1"/>
              </a:solidFill>
              <a:latin typeface="Arial" panose="020B0604020202020204"/>
            </a:endParaRPr>
          </a:p>
        </p:txBody>
      </p:sp>
      <p:grpSp>
        <p:nvGrpSpPr>
          <p:cNvPr id="340" name="Google Shape;574;p22"/>
          <p:cNvGrpSpPr/>
          <p:nvPr/>
        </p:nvGrpSpPr>
        <p:grpSpPr>
          <a:xfrm>
            <a:off x="-92520" y="-89640"/>
            <a:ext cx="9329040" cy="5769000"/>
            <a:chOff x="-92520" y="-89640"/>
            <a:chExt cx="9329040" cy="5769000"/>
          </a:xfrm>
        </p:grpSpPr>
        <p:grpSp>
          <p:nvGrpSpPr>
            <p:cNvPr id="341" name="Google Shape;575;p22"/>
            <p:cNvGrpSpPr/>
            <p:nvPr/>
          </p:nvGrpSpPr>
          <p:grpSpPr>
            <a:xfrm>
              <a:off x="-92520" y="-89640"/>
              <a:ext cx="2588040" cy="2402280"/>
              <a:chOff x="-92520" y="-89640"/>
              <a:chExt cx="2588040" cy="2402280"/>
            </a:xfrm>
          </p:grpSpPr>
          <p:sp>
            <p:nvSpPr>
              <p:cNvPr id="342" name="Google Shape;576;p22"/>
              <p:cNvSpPr/>
              <p:nvPr/>
            </p:nvSpPr>
            <p:spPr>
              <a:xfrm>
                <a:off x="-92520" y="-8964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7;p22"/>
              <p:cNvSpPr/>
              <p:nvPr/>
            </p:nvSpPr>
            <p:spPr>
              <a:xfrm>
                <a:off x="370080" y="-8964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78;p22"/>
              <p:cNvSpPr/>
              <p:nvPr/>
            </p:nvSpPr>
            <p:spPr>
              <a:xfrm>
                <a:off x="655560" y="-89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79;p22"/>
            <p:cNvGrpSpPr/>
            <p:nvPr/>
          </p:nvGrpSpPr>
          <p:grpSpPr>
            <a:xfrm>
              <a:off x="6648480" y="3277080"/>
              <a:ext cx="2588040" cy="2402280"/>
              <a:chOff x="6648480" y="3277080"/>
              <a:chExt cx="2588040" cy="2402280"/>
            </a:xfrm>
          </p:grpSpPr>
          <p:sp>
            <p:nvSpPr>
              <p:cNvPr id="346" name="Google Shape;580;p22"/>
              <p:cNvSpPr/>
              <p:nvPr/>
            </p:nvSpPr>
            <p:spPr>
              <a:xfrm rot="10800000">
                <a:off x="6811560" y="327708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7" name="Google Shape;581;p22"/>
              <p:cNvSpPr/>
              <p:nvPr/>
            </p:nvSpPr>
            <p:spPr>
              <a:xfrm rot="10800000">
                <a:off x="6726600" y="36547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82;p22"/>
              <p:cNvSpPr/>
              <p:nvPr/>
            </p:nvSpPr>
            <p:spPr>
              <a:xfrm rot="10800000">
                <a:off x="6648480" y="385920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9" name="Google Shape;583;p22"/>
          <p:cNvGrpSpPr/>
          <p:nvPr/>
        </p:nvGrpSpPr>
        <p:grpSpPr>
          <a:xfrm>
            <a:off x="474840" y="500760"/>
            <a:ext cx="8246880" cy="4308480"/>
            <a:chOff x="474840" y="500760"/>
            <a:chExt cx="8246880" cy="4308480"/>
          </a:xfrm>
        </p:grpSpPr>
        <p:sp>
          <p:nvSpPr>
            <p:cNvPr id="350" name="Google Shape;584;p22"/>
            <p:cNvSpPr/>
            <p:nvPr/>
          </p:nvSpPr>
          <p:spPr>
            <a:xfrm rot="10800000">
              <a:off x="8644320" y="283176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585;p22"/>
            <p:cNvSpPr/>
            <p:nvPr/>
          </p:nvSpPr>
          <p:spPr>
            <a:xfrm>
              <a:off x="8539200" y="12430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352" name="Google Shape;586;p22"/>
            <p:cNvSpPr/>
            <p:nvPr/>
          </p:nvSpPr>
          <p:spPr>
            <a:xfrm>
              <a:off x="474840" y="24508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587;p22"/>
            <p:cNvSpPr/>
            <p:nvPr/>
          </p:nvSpPr>
          <p:spPr>
            <a:xfrm>
              <a:off x="2851200" y="5007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354" name="Google Shape;588;p22"/>
            <p:cNvSpPr/>
            <p:nvPr/>
          </p:nvSpPr>
          <p:spPr>
            <a:xfrm>
              <a:off x="6423120" y="47318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55" name="Google Shape;589;p22"/>
          <p:cNvGrpSpPr/>
          <p:nvPr/>
        </p:nvGrpSpPr>
        <p:grpSpPr>
          <a:xfrm>
            <a:off x="-456120" y="2313000"/>
            <a:ext cx="3468960" cy="3091320"/>
            <a:chOff x="-456120" y="2313000"/>
            <a:chExt cx="3468960" cy="3091320"/>
          </a:xfrm>
        </p:grpSpPr>
        <p:sp>
          <p:nvSpPr>
            <p:cNvPr id="356" name="Google Shape;590;p22"/>
            <p:cNvSpPr/>
            <p:nvPr/>
          </p:nvSpPr>
          <p:spPr>
            <a:xfrm rot="10800000" flipH="1">
              <a:off x="-6516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357" name="Google Shape;591;p22"/>
            <p:cNvSpPr/>
            <p:nvPr/>
          </p:nvSpPr>
          <p:spPr>
            <a:xfrm rot="10800000" flipH="1">
              <a:off x="-8676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358" name="Google Shape;592;p22"/>
            <p:cNvGrpSpPr/>
            <p:nvPr/>
          </p:nvGrpSpPr>
          <p:grpSpPr>
            <a:xfrm>
              <a:off x="-456120" y="3922920"/>
              <a:ext cx="3153240" cy="939960"/>
              <a:chOff x="-456120" y="3922920"/>
              <a:chExt cx="3153240" cy="939960"/>
            </a:xfrm>
          </p:grpSpPr>
          <p:sp>
            <p:nvSpPr>
              <p:cNvPr id="359" name="Google Shape;593;p22"/>
              <p:cNvSpPr/>
              <p:nvPr/>
            </p:nvSpPr>
            <p:spPr>
              <a:xfrm flipV="1">
                <a:off x="-455760" y="39254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0" name="Google Shape;594;p22"/>
              <p:cNvSpPr/>
              <p:nvPr/>
            </p:nvSpPr>
            <p:spPr>
              <a:xfrm flipV="1">
                <a:off x="-113760" y="39229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1" name="Google Shape;595;p22"/>
              <p:cNvSpPr/>
              <p:nvPr/>
            </p:nvSpPr>
            <p:spPr>
              <a:xfrm flipV="1">
                <a:off x="-113760" y="40262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96;p22"/>
              <p:cNvSpPr/>
              <p:nvPr/>
            </p:nvSpPr>
            <p:spPr>
              <a:xfrm flipV="1">
                <a:off x="1684080" y="429588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97;p22"/>
              <p:cNvSpPr/>
              <p:nvPr/>
            </p:nvSpPr>
            <p:spPr>
              <a:xfrm flipV="1">
                <a:off x="1930320" y="43966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4" name="Google Shape;598;p22"/>
          <p:cNvGrpSpPr/>
          <p:nvPr/>
        </p:nvGrpSpPr>
        <p:grpSpPr>
          <a:xfrm>
            <a:off x="6185880" y="-182160"/>
            <a:ext cx="3413520" cy="3090960"/>
            <a:chOff x="6185880" y="-182160"/>
            <a:chExt cx="3413520" cy="3090960"/>
          </a:xfrm>
        </p:grpSpPr>
        <p:sp>
          <p:nvSpPr>
            <p:cNvPr id="365" name="Google Shape;599;p22"/>
            <p:cNvSpPr/>
            <p:nvPr/>
          </p:nvSpPr>
          <p:spPr>
            <a:xfrm flipH="1">
              <a:off x="6185520" y="-7632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366" name="Google Shape;600;p22"/>
            <p:cNvSpPr/>
            <p:nvPr/>
          </p:nvSpPr>
          <p:spPr>
            <a:xfrm flipH="1">
              <a:off x="7392960" y="-18216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601;p22"/>
            <p:cNvGrpSpPr/>
            <p:nvPr/>
          </p:nvGrpSpPr>
          <p:grpSpPr>
            <a:xfrm>
              <a:off x="6446160" y="99000"/>
              <a:ext cx="3153240" cy="939960"/>
              <a:chOff x="6446160" y="99000"/>
              <a:chExt cx="3153240" cy="939960"/>
            </a:xfrm>
          </p:grpSpPr>
          <p:sp>
            <p:nvSpPr>
              <p:cNvPr id="368" name="Google Shape;602;p22"/>
              <p:cNvSpPr/>
              <p:nvPr/>
            </p:nvSpPr>
            <p:spPr>
              <a:xfrm flipH="1">
                <a:off x="6445800" y="9900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03;p22"/>
              <p:cNvSpPr/>
              <p:nvPr/>
            </p:nvSpPr>
            <p:spPr>
              <a:xfrm flipH="1">
                <a:off x="7436160" y="64008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0" name="Google Shape;604;p22"/>
              <p:cNvSpPr/>
              <p:nvPr/>
            </p:nvSpPr>
            <p:spPr>
              <a:xfrm flipH="1">
                <a:off x="7189200" y="53640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05;p22"/>
              <p:cNvSpPr/>
              <p:nvPr/>
            </p:nvSpPr>
            <p:spPr>
              <a:xfrm flipH="1">
                <a:off x="7412760" y="61956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06;p22"/>
              <p:cNvSpPr/>
              <p:nvPr/>
            </p:nvSpPr>
            <p:spPr>
              <a:xfrm flipH="1">
                <a:off x="7163640" y="51552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4" name="Google Shape;608;p23"/>
          <p:cNvPicPr/>
          <p:nvPr/>
        </p:nvPicPr>
        <p:blipFill>
          <a:blip r:embed="rId2"/>
          <a:stretch>
            <a:fillRect/>
          </a:stretch>
        </p:blipFill>
        <p:spPr>
          <a:xfrm>
            <a:off x="0" y="0"/>
            <a:ext cx="9143640" cy="5143320"/>
          </a:xfrm>
          <a:prstGeom prst="rect">
            <a:avLst/>
          </a:prstGeom>
          <a:ln w="0">
            <a:noFill/>
          </a:ln>
        </p:spPr>
      </p:pic>
      <p:sp>
        <p:nvSpPr>
          <p:cNvPr id="3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376" name="Google Shape;614;p23"/>
          <p:cNvGrpSpPr/>
          <p:nvPr/>
        </p:nvGrpSpPr>
        <p:grpSpPr>
          <a:xfrm>
            <a:off x="-23400" y="5760"/>
            <a:ext cx="9177480" cy="5137920"/>
            <a:chOff x="-23400" y="5760"/>
            <a:chExt cx="9177480" cy="5137920"/>
          </a:xfrm>
        </p:grpSpPr>
        <p:sp>
          <p:nvSpPr>
            <p:cNvPr id="377" name="Google Shape;615;p23"/>
            <p:cNvSpPr/>
            <p:nvPr/>
          </p:nvSpPr>
          <p:spPr>
            <a:xfrm rot="10800000" flipH="1">
              <a:off x="-23760" y="374688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378" name="Google Shape;616;p23"/>
            <p:cNvSpPr/>
            <p:nvPr/>
          </p:nvSpPr>
          <p:spPr>
            <a:xfrm flipH="1">
              <a:off x="7395120" y="576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379" name="Google Shape;617;p23"/>
          <p:cNvGrpSpPr/>
          <p:nvPr/>
        </p:nvGrpSpPr>
        <p:grpSpPr>
          <a:xfrm>
            <a:off x="282960" y="301320"/>
            <a:ext cx="8557920" cy="4540320"/>
            <a:chOff x="282960" y="301320"/>
            <a:chExt cx="8557920" cy="4540320"/>
          </a:xfrm>
        </p:grpSpPr>
        <p:grpSp>
          <p:nvGrpSpPr>
            <p:cNvPr id="380" name="Google Shape;618;p23"/>
            <p:cNvGrpSpPr/>
            <p:nvPr/>
          </p:nvGrpSpPr>
          <p:grpSpPr>
            <a:xfrm>
              <a:off x="8666280" y="301320"/>
              <a:ext cx="174600" cy="2067120"/>
              <a:chOff x="8666280" y="301320"/>
              <a:chExt cx="174600" cy="2067120"/>
            </a:xfrm>
          </p:grpSpPr>
          <p:pic>
            <p:nvPicPr>
              <p:cNvPr id="381" name="Google Shape;619;p23"/>
              <p:cNvPicPr/>
              <p:nvPr/>
            </p:nvPicPr>
            <p:blipFill>
              <a:blip r:embed="rId3"/>
              <a:stretch>
                <a:fillRect/>
              </a:stretch>
            </p:blipFill>
            <p:spPr>
              <a:xfrm rot="5400000">
                <a:off x="8202240" y="765000"/>
                <a:ext cx="1102320" cy="174600"/>
              </a:xfrm>
              <a:prstGeom prst="rect">
                <a:avLst/>
              </a:prstGeom>
              <a:ln w="0">
                <a:noFill/>
              </a:ln>
            </p:spPr>
          </p:pic>
          <p:pic>
            <p:nvPicPr>
              <p:cNvPr id="382" name="Google Shape;620;p23"/>
              <p:cNvPicPr/>
              <p:nvPr/>
            </p:nvPicPr>
            <p:blipFill>
              <a:blip r:embed="rId3"/>
              <a:stretch>
                <a:fillRect/>
              </a:stretch>
            </p:blipFill>
            <p:spPr>
              <a:xfrm rot="5400000">
                <a:off x="8202240" y="1729800"/>
                <a:ext cx="1102320" cy="174600"/>
              </a:xfrm>
              <a:prstGeom prst="rect">
                <a:avLst/>
              </a:prstGeom>
              <a:ln w="0">
                <a:noFill/>
              </a:ln>
            </p:spPr>
          </p:pic>
        </p:grpSp>
        <p:grpSp>
          <p:nvGrpSpPr>
            <p:cNvPr id="383" name="Google Shape;621;p23"/>
            <p:cNvGrpSpPr/>
            <p:nvPr/>
          </p:nvGrpSpPr>
          <p:grpSpPr>
            <a:xfrm>
              <a:off x="282960" y="2774520"/>
              <a:ext cx="174600" cy="2067120"/>
              <a:chOff x="282960" y="2774520"/>
              <a:chExt cx="174600" cy="2067120"/>
            </a:xfrm>
          </p:grpSpPr>
          <p:pic>
            <p:nvPicPr>
              <p:cNvPr id="384" name="Google Shape;622;p23"/>
              <p:cNvPicPr/>
              <p:nvPr/>
            </p:nvPicPr>
            <p:blipFill>
              <a:blip r:embed="rId3"/>
              <a:stretch>
                <a:fillRect/>
              </a:stretch>
            </p:blipFill>
            <p:spPr>
              <a:xfrm rot="5400000">
                <a:off x="-180720" y="3238200"/>
                <a:ext cx="1102320" cy="174600"/>
              </a:xfrm>
              <a:prstGeom prst="rect">
                <a:avLst/>
              </a:prstGeom>
              <a:ln w="0">
                <a:noFill/>
              </a:ln>
            </p:spPr>
          </p:pic>
          <p:pic>
            <p:nvPicPr>
              <p:cNvPr id="385" name="Google Shape;623;p23"/>
              <p:cNvPicPr/>
              <p:nvPr/>
            </p:nvPicPr>
            <p:blipFill>
              <a:blip r:embed="rId3"/>
              <a:stretch>
                <a:fillRect/>
              </a:stretch>
            </p:blipFill>
            <p:spPr>
              <a:xfrm rot="5400000">
                <a:off x="-180720" y="4203000"/>
                <a:ext cx="1102320" cy="174600"/>
              </a:xfrm>
              <a:prstGeom prst="rect">
                <a:avLst/>
              </a:prstGeom>
              <a:ln w="0">
                <a:noFill/>
              </a:ln>
            </p:spPr>
          </p:pic>
        </p:grpSp>
      </p:grpSp>
      <p:grpSp>
        <p:nvGrpSpPr>
          <p:cNvPr id="386" name="Google Shape;624;p23"/>
          <p:cNvGrpSpPr/>
          <p:nvPr/>
        </p:nvGrpSpPr>
        <p:grpSpPr>
          <a:xfrm>
            <a:off x="421920" y="248400"/>
            <a:ext cx="8310240" cy="4455360"/>
            <a:chOff x="421920" y="248400"/>
            <a:chExt cx="8310240" cy="4455360"/>
          </a:xfrm>
        </p:grpSpPr>
        <p:sp>
          <p:nvSpPr>
            <p:cNvPr id="387" name="Google Shape;625;p23"/>
            <p:cNvSpPr/>
            <p:nvPr/>
          </p:nvSpPr>
          <p:spPr>
            <a:xfrm rot="10800000">
              <a:off x="8654760" y="29952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88" name="Google Shape;626;p23"/>
            <p:cNvSpPr/>
            <p:nvPr/>
          </p:nvSpPr>
          <p:spPr>
            <a:xfrm>
              <a:off x="421920" y="20710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389" name="Google Shape;627;p23"/>
            <p:cNvSpPr/>
            <p:nvPr/>
          </p:nvSpPr>
          <p:spPr>
            <a:xfrm>
              <a:off x="759600" y="2484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390" name="Google Shape;628;p23"/>
            <p:cNvSpPr/>
            <p:nvPr/>
          </p:nvSpPr>
          <p:spPr>
            <a:xfrm>
              <a:off x="5811120" y="46263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1" name="Google Shape;630;p24"/>
          <p:cNvPicPr/>
          <p:nvPr/>
        </p:nvPicPr>
        <p:blipFill>
          <a:blip r:embed="rId2"/>
          <a:stretch>
            <a:fillRect/>
          </a:stretch>
        </p:blipFill>
        <p:spPr>
          <a:xfrm>
            <a:off x="0" y="0"/>
            <a:ext cx="9143640" cy="5143320"/>
          </a:xfrm>
          <a:prstGeom prst="rect">
            <a:avLst/>
          </a:prstGeom>
          <a:ln w="0">
            <a:noFill/>
          </a:ln>
        </p:spPr>
      </p:pic>
      <p:sp>
        <p:nvSpPr>
          <p:cNvPr id="3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393" name="Google Shape;634;p24"/>
          <p:cNvGrpSpPr/>
          <p:nvPr/>
        </p:nvGrpSpPr>
        <p:grpSpPr>
          <a:xfrm>
            <a:off x="282960" y="301320"/>
            <a:ext cx="8557920" cy="4540320"/>
            <a:chOff x="282960" y="301320"/>
            <a:chExt cx="8557920" cy="4540320"/>
          </a:xfrm>
        </p:grpSpPr>
        <p:grpSp>
          <p:nvGrpSpPr>
            <p:cNvPr id="394" name="Google Shape;635;p24"/>
            <p:cNvGrpSpPr/>
            <p:nvPr/>
          </p:nvGrpSpPr>
          <p:grpSpPr>
            <a:xfrm>
              <a:off x="8666280" y="301320"/>
              <a:ext cx="174600" cy="2067120"/>
              <a:chOff x="8666280" y="301320"/>
              <a:chExt cx="174600" cy="2067120"/>
            </a:xfrm>
          </p:grpSpPr>
          <p:pic>
            <p:nvPicPr>
              <p:cNvPr id="395" name="Google Shape;636;p24"/>
              <p:cNvPicPr/>
              <p:nvPr/>
            </p:nvPicPr>
            <p:blipFill>
              <a:blip r:embed="rId3"/>
              <a:stretch>
                <a:fillRect/>
              </a:stretch>
            </p:blipFill>
            <p:spPr>
              <a:xfrm rot="5400000">
                <a:off x="8202240" y="765000"/>
                <a:ext cx="1102320" cy="174600"/>
              </a:xfrm>
              <a:prstGeom prst="rect">
                <a:avLst/>
              </a:prstGeom>
              <a:ln w="0">
                <a:noFill/>
              </a:ln>
            </p:spPr>
          </p:pic>
          <p:pic>
            <p:nvPicPr>
              <p:cNvPr id="396" name="Google Shape;637;p24"/>
              <p:cNvPicPr/>
              <p:nvPr/>
            </p:nvPicPr>
            <p:blipFill>
              <a:blip r:embed="rId3"/>
              <a:stretch>
                <a:fillRect/>
              </a:stretch>
            </p:blipFill>
            <p:spPr>
              <a:xfrm rot="5400000">
                <a:off x="8202240" y="1729800"/>
                <a:ext cx="1102320" cy="174600"/>
              </a:xfrm>
              <a:prstGeom prst="rect">
                <a:avLst/>
              </a:prstGeom>
              <a:ln w="0">
                <a:noFill/>
              </a:ln>
            </p:spPr>
          </p:pic>
        </p:grpSp>
        <p:grpSp>
          <p:nvGrpSpPr>
            <p:cNvPr id="397" name="Google Shape;638;p24"/>
            <p:cNvGrpSpPr/>
            <p:nvPr/>
          </p:nvGrpSpPr>
          <p:grpSpPr>
            <a:xfrm>
              <a:off x="282960" y="2774520"/>
              <a:ext cx="174600" cy="2067120"/>
              <a:chOff x="282960" y="2774520"/>
              <a:chExt cx="174600" cy="2067120"/>
            </a:xfrm>
          </p:grpSpPr>
          <p:pic>
            <p:nvPicPr>
              <p:cNvPr id="398" name="Google Shape;639;p24"/>
              <p:cNvPicPr/>
              <p:nvPr/>
            </p:nvPicPr>
            <p:blipFill>
              <a:blip r:embed="rId3"/>
              <a:stretch>
                <a:fillRect/>
              </a:stretch>
            </p:blipFill>
            <p:spPr>
              <a:xfrm rot="5400000">
                <a:off x="-180720" y="3238200"/>
                <a:ext cx="1102320" cy="174600"/>
              </a:xfrm>
              <a:prstGeom prst="rect">
                <a:avLst/>
              </a:prstGeom>
              <a:ln w="0">
                <a:noFill/>
              </a:ln>
            </p:spPr>
          </p:pic>
          <p:pic>
            <p:nvPicPr>
              <p:cNvPr id="399" name="Google Shape;640;p24"/>
              <p:cNvPicPr/>
              <p:nvPr/>
            </p:nvPicPr>
            <p:blipFill>
              <a:blip r:embed="rId3"/>
              <a:stretch>
                <a:fillRect/>
              </a:stretch>
            </p:blipFill>
            <p:spPr>
              <a:xfrm rot="5400000">
                <a:off x="-180720" y="4203000"/>
                <a:ext cx="1102320" cy="174600"/>
              </a:xfrm>
              <a:prstGeom prst="rect">
                <a:avLst/>
              </a:prstGeom>
              <a:ln w="0">
                <a:noFill/>
              </a:ln>
            </p:spPr>
          </p:pic>
        </p:grpSp>
      </p:grpSp>
      <p:sp>
        <p:nvSpPr>
          <p:cNvPr id="400" name="Google Shape;641;p24"/>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401" name="Google Shape;642;p24"/>
          <p:cNvCxnSpPr/>
          <p:nvPr/>
        </p:nvCxnSpPr>
        <p:spPr>
          <a:xfrm flipH="1">
            <a:off x="7288200" y="3436920"/>
            <a:ext cx="2004840" cy="2005200"/>
          </a:xfrm>
          <a:prstGeom prst="straightConnector1">
            <a:avLst/>
          </a:prstGeom>
          <a:ln w="19050">
            <a:solidFill>
              <a:srgbClr val="FFFFFF"/>
            </a:solidFill>
            <a:round/>
          </a:ln>
        </p:spPr>
      </p:cxnSp>
      <p:grpSp>
        <p:nvGrpSpPr>
          <p:cNvPr id="402" name="Google Shape;643;p24"/>
          <p:cNvGrpSpPr/>
          <p:nvPr/>
        </p:nvGrpSpPr>
        <p:grpSpPr>
          <a:xfrm>
            <a:off x="421920" y="333000"/>
            <a:ext cx="8310240" cy="4447080"/>
            <a:chOff x="421920" y="333000"/>
            <a:chExt cx="8310240" cy="4447080"/>
          </a:xfrm>
        </p:grpSpPr>
        <p:sp>
          <p:nvSpPr>
            <p:cNvPr id="403" name="Google Shape;644;p24"/>
            <p:cNvSpPr/>
            <p:nvPr/>
          </p:nvSpPr>
          <p:spPr>
            <a:xfrm rot="10800000">
              <a:off x="8654760" y="29952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04" name="Google Shape;645;p24"/>
            <p:cNvSpPr/>
            <p:nvPr/>
          </p:nvSpPr>
          <p:spPr>
            <a:xfrm>
              <a:off x="421920" y="20710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05" name="Google Shape;646;p24"/>
            <p:cNvSpPr/>
            <p:nvPr/>
          </p:nvSpPr>
          <p:spPr>
            <a:xfrm>
              <a:off x="941400" y="3330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06" name="Google Shape;647;p24"/>
            <p:cNvSpPr/>
            <p:nvPr/>
          </p:nvSpPr>
          <p:spPr>
            <a:xfrm>
              <a:off x="5811120" y="47026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7" name="Google Shape;649;p25"/>
          <p:cNvPicPr/>
          <p:nvPr/>
        </p:nvPicPr>
        <p:blipFill>
          <a:blip r:embed="rId2"/>
          <a:stretch>
            <a:fillRect/>
          </a:stretch>
        </p:blipFill>
        <p:spPr>
          <a:xfrm flipH="1">
            <a:off x="360" y="0"/>
            <a:ext cx="9143640" cy="5143320"/>
          </a:xfrm>
          <a:prstGeom prst="rect">
            <a:avLst/>
          </a:prstGeom>
          <a:ln w="0">
            <a:noFill/>
          </a:ln>
        </p:spPr>
      </p:pic>
      <p:sp>
        <p:nvSpPr>
          <p:cNvPr id="40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409" name="Google Shape;657;p25"/>
          <p:cNvGrpSpPr/>
          <p:nvPr/>
        </p:nvGrpSpPr>
        <p:grpSpPr>
          <a:xfrm>
            <a:off x="222840" y="169560"/>
            <a:ext cx="8698320" cy="4803840"/>
            <a:chOff x="222840" y="169560"/>
            <a:chExt cx="8698320" cy="4803840"/>
          </a:xfrm>
        </p:grpSpPr>
        <p:grpSp>
          <p:nvGrpSpPr>
            <p:cNvPr id="410" name="Google Shape;658;p25"/>
            <p:cNvGrpSpPr/>
            <p:nvPr/>
          </p:nvGrpSpPr>
          <p:grpSpPr>
            <a:xfrm>
              <a:off x="7793640" y="4902120"/>
              <a:ext cx="1127520" cy="71280"/>
              <a:chOff x="7793640" y="4902120"/>
              <a:chExt cx="1127520" cy="71280"/>
            </a:xfrm>
          </p:grpSpPr>
          <p:sp>
            <p:nvSpPr>
              <p:cNvPr id="411" name="Google Shape;659;p25"/>
              <p:cNvSpPr/>
              <p:nvPr/>
            </p:nvSpPr>
            <p:spPr>
              <a:xfrm rot="5400000">
                <a:off x="8849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12" name="Google Shape;660;p25"/>
              <p:cNvSpPr/>
              <p:nvPr/>
            </p:nvSpPr>
            <p:spPr>
              <a:xfrm rot="5400000">
                <a:off x="8717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13" name="Google Shape;661;p25"/>
              <p:cNvSpPr/>
              <p:nvPr/>
            </p:nvSpPr>
            <p:spPr>
              <a:xfrm rot="5400000">
                <a:off x="8585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14" name="Google Shape;662;p25"/>
              <p:cNvSpPr/>
              <p:nvPr/>
            </p:nvSpPr>
            <p:spPr>
              <a:xfrm rot="5400000">
                <a:off x="8453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15" name="Google Shape;663;p25"/>
              <p:cNvSpPr/>
              <p:nvPr/>
            </p:nvSpPr>
            <p:spPr>
              <a:xfrm rot="5400000">
                <a:off x="8321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16" name="Google Shape;664;p25"/>
              <p:cNvSpPr/>
              <p:nvPr/>
            </p:nvSpPr>
            <p:spPr>
              <a:xfrm rot="5400000">
                <a:off x="8189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17" name="Google Shape;665;p25"/>
              <p:cNvSpPr/>
              <p:nvPr/>
            </p:nvSpPr>
            <p:spPr>
              <a:xfrm rot="5400000">
                <a:off x="8057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18" name="Google Shape;666;p25"/>
              <p:cNvSpPr/>
              <p:nvPr/>
            </p:nvSpPr>
            <p:spPr>
              <a:xfrm rot="5400000">
                <a:off x="7925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19" name="Google Shape;667;p25"/>
              <p:cNvSpPr/>
              <p:nvPr/>
            </p:nvSpPr>
            <p:spPr>
              <a:xfrm rot="5400000">
                <a:off x="7793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20" name="Google Shape;668;p25"/>
            <p:cNvGrpSpPr/>
            <p:nvPr/>
          </p:nvGrpSpPr>
          <p:grpSpPr>
            <a:xfrm>
              <a:off x="222840" y="169560"/>
              <a:ext cx="1127520" cy="71280"/>
              <a:chOff x="222840" y="169560"/>
              <a:chExt cx="1127520" cy="71280"/>
            </a:xfrm>
          </p:grpSpPr>
          <p:sp>
            <p:nvSpPr>
              <p:cNvPr id="421" name="Google Shape;669;p25"/>
              <p:cNvSpPr/>
              <p:nvPr/>
            </p:nvSpPr>
            <p:spPr>
              <a:xfrm rot="5400000">
                <a:off x="127872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22" name="Google Shape;670;p25"/>
              <p:cNvSpPr/>
              <p:nvPr/>
            </p:nvSpPr>
            <p:spPr>
              <a:xfrm rot="5400000">
                <a:off x="1146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23" name="Google Shape;671;p25"/>
              <p:cNvSpPr/>
              <p:nvPr/>
            </p:nvSpPr>
            <p:spPr>
              <a:xfrm rot="5400000">
                <a:off x="1014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24" name="Google Shape;672;p25"/>
              <p:cNvSpPr/>
              <p:nvPr/>
            </p:nvSpPr>
            <p:spPr>
              <a:xfrm rot="5400000">
                <a:off x="883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25" name="Google Shape;673;p25"/>
              <p:cNvSpPr/>
              <p:nvPr/>
            </p:nvSpPr>
            <p:spPr>
              <a:xfrm rot="5400000">
                <a:off x="750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26" name="Google Shape;674;p25"/>
              <p:cNvSpPr/>
              <p:nvPr/>
            </p:nvSpPr>
            <p:spPr>
              <a:xfrm rot="5400000">
                <a:off x="618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27" name="Google Shape;675;p25"/>
              <p:cNvSpPr/>
              <p:nvPr/>
            </p:nvSpPr>
            <p:spPr>
              <a:xfrm rot="5400000">
                <a:off x="487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28" name="Google Shape;676;p25"/>
              <p:cNvSpPr/>
              <p:nvPr/>
            </p:nvSpPr>
            <p:spPr>
              <a:xfrm rot="5400000">
                <a:off x="354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29" name="Google Shape;677;p25"/>
              <p:cNvSpPr/>
              <p:nvPr/>
            </p:nvSpPr>
            <p:spPr>
              <a:xfrm rot="5400000">
                <a:off x="222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430" name="Google Shape;678;p25"/>
          <p:cNvGrpSpPr/>
          <p:nvPr/>
        </p:nvGrpSpPr>
        <p:grpSpPr>
          <a:xfrm>
            <a:off x="342360" y="1382760"/>
            <a:ext cx="8293680" cy="3511440"/>
            <a:chOff x="342360" y="1382760"/>
            <a:chExt cx="8293680" cy="3511440"/>
          </a:xfrm>
        </p:grpSpPr>
        <p:sp>
          <p:nvSpPr>
            <p:cNvPr id="431" name="Google Shape;679;p25"/>
            <p:cNvSpPr/>
            <p:nvPr/>
          </p:nvSpPr>
          <p:spPr>
            <a:xfrm>
              <a:off x="342360" y="138276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32" name="Google Shape;680;p25"/>
            <p:cNvSpPr/>
            <p:nvPr/>
          </p:nvSpPr>
          <p:spPr>
            <a:xfrm>
              <a:off x="3991680" y="48168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33" name="Google Shape;681;p25"/>
            <p:cNvSpPr/>
            <p:nvPr/>
          </p:nvSpPr>
          <p:spPr>
            <a:xfrm rot="10800000">
              <a:off x="8558640" y="189864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4" name="Google Shape;682;p25"/>
          <p:cNvGrpSpPr/>
          <p:nvPr/>
        </p:nvGrpSpPr>
        <p:grpSpPr>
          <a:xfrm>
            <a:off x="-172080" y="-195480"/>
            <a:ext cx="9513360" cy="5504040"/>
            <a:chOff x="-172080" y="-195480"/>
            <a:chExt cx="9513360" cy="5504040"/>
          </a:xfrm>
        </p:grpSpPr>
        <p:sp>
          <p:nvSpPr>
            <p:cNvPr id="435" name="Google Shape;683;p25"/>
            <p:cNvSpPr/>
            <p:nvPr/>
          </p:nvSpPr>
          <p:spPr>
            <a:xfrm rot="10800000" flipH="1">
              <a:off x="-172440" y="2874960"/>
              <a:ext cx="2508840" cy="243360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36" name="Google Shape;684;p25"/>
            <p:cNvSpPr/>
            <p:nvPr/>
          </p:nvSpPr>
          <p:spPr>
            <a:xfrm flipH="1">
              <a:off x="6832080" y="-195480"/>
              <a:ext cx="2508840" cy="243360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37" name="Google Shape;685;p25"/>
          <p:cNvGrpSpPr/>
          <p:nvPr/>
        </p:nvGrpSpPr>
        <p:grpSpPr>
          <a:xfrm>
            <a:off x="-36720" y="-53640"/>
            <a:ext cx="9243360" cy="5220000"/>
            <a:chOff x="-36720" y="-53640"/>
            <a:chExt cx="9243360" cy="5220000"/>
          </a:xfrm>
        </p:grpSpPr>
        <p:sp>
          <p:nvSpPr>
            <p:cNvPr id="438" name="Google Shape;686;p25"/>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439" name="Google Shape;687;p25"/>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40" name="Google Shape;689;p26"/>
          <p:cNvPicPr/>
          <p:nvPr/>
        </p:nvPicPr>
        <p:blipFill>
          <a:blip r:embed="rId2"/>
          <a:stretch>
            <a:fillRect/>
          </a:stretch>
        </p:blipFill>
        <p:spPr>
          <a:xfrm>
            <a:off x="0" y="0"/>
            <a:ext cx="9143640" cy="5143320"/>
          </a:xfrm>
          <a:prstGeom prst="rect">
            <a:avLst/>
          </a:prstGeom>
          <a:ln w="0">
            <a:noFill/>
          </a:ln>
        </p:spPr>
      </p:pic>
      <p:sp>
        <p:nvSpPr>
          <p:cNvPr id="4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442" name="Google Shape;699;p26"/>
          <p:cNvGrpSpPr/>
          <p:nvPr/>
        </p:nvGrpSpPr>
        <p:grpSpPr>
          <a:xfrm>
            <a:off x="795960" y="256680"/>
            <a:ext cx="7882200" cy="4690440"/>
            <a:chOff x="795960" y="256680"/>
            <a:chExt cx="7882200" cy="4690440"/>
          </a:xfrm>
        </p:grpSpPr>
        <p:sp>
          <p:nvSpPr>
            <p:cNvPr id="443" name="Google Shape;700;p26"/>
            <p:cNvSpPr/>
            <p:nvPr/>
          </p:nvSpPr>
          <p:spPr>
            <a:xfrm>
              <a:off x="795960" y="288072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44" name="Google Shape;701;p26"/>
            <p:cNvSpPr/>
            <p:nvPr/>
          </p:nvSpPr>
          <p:spPr>
            <a:xfrm>
              <a:off x="1402200" y="2566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45" name="Google Shape;702;p26"/>
            <p:cNvSpPr/>
            <p:nvPr/>
          </p:nvSpPr>
          <p:spPr>
            <a:xfrm>
              <a:off x="5732640" y="486972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46" name="Google Shape;703;p26"/>
            <p:cNvSpPr/>
            <p:nvPr/>
          </p:nvSpPr>
          <p:spPr>
            <a:xfrm rot="10800000">
              <a:off x="8600760" y="230472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47" name="Google Shape;704;p26"/>
          <p:cNvGrpSpPr/>
          <p:nvPr/>
        </p:nvGrpSpPr>
        <p:grpSpPr>
          <a:xfrm>
            <a:off x="8487720" y="4095720"/>
            <a:ext cx="437760" cy="938520"/>
            <a:chOff x="8487720" y="4095720"/>
            <a:chExt cx="437760" cy="938520"/>
          </a:xfrm>
        </p:grpSpPr>
        <p:sp>
          <p:nvSpPr>
            <p:cNvPr id="448" name="Google Shape;705;p26"/>
            <p:cNvSpPr/>
            <p:nvPr/>
          </p:nvSpPr>
          <p:spPr>
            <a:xfrm rot="10800000">
              <a:off x="88318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49" name="Google Shape;706;p26"/>
            <p:cNvSpPr/>
            <p:nvPr/>
          </p:nvSpPr>
          <p:spPr>
            <a:xfrm rot="10800000">
              <a:off x="88318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0" name="Google Shape;707;p26"/>
            <p:cNvSpPr/>
            <p:nvPr/>
          </p:nvSpPr>
          <p:spPr>
            <a:xfrm rot="10800000">
              <a:off x="88318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1" name="Google Shape;708;p26"/>
            <p:cNvSpPr/>
            <p:nvPr/>
          </p:nvSpPr>
          <p:spPr>
            <a:xfrm rot="10800000">
              <a:off x="8831880" y="4433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2" name="Google Shape;709;p26"/>
            <p:cNvSpPr/>
            <p:nvPr/>
          </p:nvSpPr>
          <p:spPr>
            <a:xfrm rot="10800000">
              <a:off x="8831880" y="42649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3" name="Google Shape;710;p26"/>
            <p:cNvSpPr/>
            <p:nvPr/>
          </p:nvSpPr>
          <p:spPr>
            <a:xfrm rot="10800000">
              <a:off x="8831880" y="40957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4" name="Google Shape;711;p26"/>
            <p:cNvSpPr/>
            <p:nvPr/>
          </p:nvSpPr>
          <p:spPr>
            <a:xfrm rot="10800000">
              <a:off x="86572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5" name="Google Shape;712;p26"/>
            <p:cNvSpPr/>
            <p:nvPr/>
          </p:nvSpPr>
          <p:spPr>
            <a:xfrm rot="10800000">
              <a:off x="86572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6" name="Google Shape;713;p26"/>
            <p:cNvSpPr/>
            <p:nvPr/>
          </p:nvSpPr>
          <p:spPr>
            <a:xfrm rot="10800000">
              <a:off x="86572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7" name="Google Shape;714;p26"/>
            <p:cNvSpPr/>
            <p:nvPr/>
          </p:nvSpPr>
          <p:spPr>
            <a:xfrm rot="10800000">
              <a:off x="848772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58" name="Google Shape;715;p26"/>
            <p:cNvSpPr/>
            <p:nvPr/>
          </p:nvSpPr>
          <p:spPr>
            <a:xfrm rot="10800000">
              <a:off x="848772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59" name="Google Shape;716;p26"/>
          <p:cNvGrpSpPr/>
          <p:nvPr/>
        </p:nvGrpSpPr>
        <p:grpSpPr>
          <a:xfrm>
            <a:off x="360" y="0"/>
            <a:ext cx="9164520" cy="5143680"/>
            <a:chOff x="360" y="0"/>
            <a:chExt cx="9164520" cy="5143680"/>
          </a:xfrm>
        </p:grpSpPr>
        <p:sp>
          <p:nvSpPr>
            <p:cNvPr id="460" name="Google Shape;717;p26"/>
            <p:cNvSpPr/>
            <p:nvPr/>
          </p:nvSpPr>
          <p:spPr>
            <a:xfrm flipH="1">
              <a:off x="69141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461" name="Google Shape;718;p26"/>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462" name="Google Shape;719;p26"/>
          <p:cNvGrpSpPr/>
          <p:nvPr/>
        </p:nvGrpSpPr>
        <p:grpSpPr>
          <a:xfrm>
            <a:off x="326880" y="780840"/>
            <a:ext cx="8425440" cy="3631680"/>
            <a:chOff x="326880" y="780840"/>
            <a:chExt cx="8425440" cy="3631680"/>
          </a:xfrm>
        </p:grpSpPr>
        <p:grpSp>
          <p:nvGrpSpPr>
            <p:cNvPr id="463" name="Google Shape;720;p26"/>
            <p:cNvGrpSpPr/>
            <p:nvPr/>
          </p:nvGrpSpPr>
          <p:grpSpPr>
            <a:xfrm>
              <a:off x="7624800" y="780840"/>
              <a:ext cx="1127520" cy="71280"/>
              <a:chOff x="7624800" y="780840"/>
              <a:chExt cx="1127520" cy="71280"/>
            </a:xfrm>
          </p:grpSpPr>
          <p:sp>
            <p:nvSpPr>
              <p:cNvPr id="464" name="Google Shape;721;p26"/>
              <p:cNvSpPr/>
              <p:nvPr/>
            </p:nvSpPr>
            <p:spPr>
              <a:xfrm rot="16200000" flipH="1">
                <a:off x="7624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65" name="Google Shape;722;p26"/>
              <p:cNvSpPr/>
              <p:nvPr/>
            </p:nvSpPr>
            <p:spPr>
              <a:xfrm rot="16200000" flipH="1">
                <a:off x="7756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66" name="Google Shape;723;p26"/>
              <p:cNvSpPr/>
              <p:nvPr/>
            </p:nvSpPr>
            <p:spPr>
              <a:xfrm rot="16200000" flipH="1">
                <a:off x="7888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67" name="Google Shape;724;p26"/>
              <p:cNvSpPr/>
              <p:nvPr/>
            </p:nvSpPr>
            <p:spPr>
              <a:xfrm rot="16200000" flipH="1">
                <a:off x="8020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68" name="Google Shape;725;p26"/>
              <p:cNvSpPr/>
              <p:nvPr/>
            </p:nvSpPr>
            <p:spPr>
              <a:xfrm rot="16200000" flipH="1">
                <a:off x="8152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69" name="Google Shape;726;p26"/>
              <p:cNvSpPr/>
              <p:nvPr/>
            </p:nvSpPr>
            <p:spPr>
              <a:xfrm rot="16200000" flipH="1">
                <a:off x="8284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70" name="Google Shape;727;p26"/>
              <p:cNvSpPr/>
              <p:nvPr/>
            </p:nvSpPr>
            <p:spPr>
              <a:xfrm rot="16200000" flipH="1">
                <a:off x="8416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71" name="Google Shape;728;p26"/>
              <p:cNvSpPr/>
              <p:nvPr/>
            </p:nvSpPr>
            <p:spPr>
              <a:xfrm rot="16200000" flipH="1">
                <a:off x="8548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72" name="Google Shape;729;p26"/>
              <p:cNvSpPr/>
              <p:nvPr/>
            </p:nvSpPr>
            <p:spPr>
              <a:xfrm rot="16200000" flipH="1">
                <a:off x="8680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73" name="Google Shape;730;p26"/>
            <p:cNvGrpSpPr/>
            <p:nvPr/>
          </p:nvGrpSpPr>
          <p:grpSpPr>
            <a:xfrm>
              <a:off x="326880" y="4341240"/>
              <a:ext cx="1127520" cy="71280"/>
              <a:chOff x="326880" y="4341240"/>
              <a:chExt cx="1127520" cy="71280"/>
            </a:xfrm>
          </p:grpSpPr>
          <p:sp>
            <p:nvSpPr>
              <p:cNvPr id="474" name="Google Shape;731;p26"/>
              <p:cNvSpPr/>
              <p:nvPr/>
            </p:nvSpPr>
            <p:spPr>
              <a:xfrm rot="16200000" flipH="1">
                <a:off x="326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75" name="Google Shape;732;p26"/>
              <p:cNvSpPr/>
              <p:nvPr/>
            </p:nvSpPr>
            <p:spPr>
              <a:xfrm rot="16200000" flipH="1">
                <a:off x="458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76" name="Google Shape;733;p26"/>
              <p:cNvSpPr/>
              <p:nvPr/>
            </p:nvSpPr>
            <p:spPr>
              <a:xfrm rot="16200000" flipH="1">
                <a:off x="590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77" name="Google Shape;734;p26"/>
              <p:cNvSpPr/>
              <p:nvPr/>
            </p:nvSpPr>
            <p:spPr>
              <a:xfrm rot="16200000" flipH="1">
                <a:off x="722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78" name="Google Shape;735;p26"/>
              <p:cNvSpPr/>
              <p:nvPr/>
            </p:nvSpPr>
            <p:spPr>
              <a:xfrm rot="16200000" flipH="1">
                <a:off x="854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79" name="Google Shape;736;p26"/>
              <p:cNvSpPr/>
              <p:nvPr/>
            </p:nvSpPr>
            <p:spPr>
              <a:xfrm rot="16200000" flipH="1">
                <a:off x="986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80" name="Google Shape;737;p26"/>
              <p:cNvSpPr/>
              <p:nvPr/>
            </p:nvSpPr>
            <p:spPr>
              <a:xfrm rot="16200000" flipH="1">
                <a:off x="1118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81" name="Google Shape;738;p26"/>
              <p:cNvSpPr/>
              <p:nvPr/>
            </p:nvSpPr>
            <p:spPr>
              <a:xfrm rot="16200000" flipH="1">
                <a:off x="1250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82" name="Google Shape;739;p26"/>
              <p:cNvSpPr/>
              <p:nvPr/>
            </p:nvSpPr>
            <p:spPr>
              <a:xfrm rot="16200000" flipH="1">
                <a:off x="1382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3" name="Google Shape;741;p27"/>
          <p:cNvPicPr/>
          <p:nvPr/>
        </p:nvPicPr>
        <p:blipFill>
          <a:blip r:embed="rId2"/>
          <a:stretch>
            <a:fillRect/>
          </a:stretch>
        </p:blipFill>
        <p:spPr>
          <a:xfrm flipH="1">
            <a:off x="360" y="0"/>
            <a:ext cx="9143640" cy="5143320"/>
          </a:xfrm>
          <a:prstGeom prst="rect">
            <a:avLst/>
          </a:prstGeom>
          <a:ln w="0">
            <a:noFill/>
          </a:ln>
        </p:spPr>
      </p:pic>
      <p:sp>
        <p:nvSpPr>
          <p:cNvPr id="48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485" name="Google Shape;753;p27"/>
          <p:cNvGrpSpPr/>
          <p:nvPr/>
        </p:nvGrpSpPr>
        <p:grpSpPr>
          <a:xfrm>
            <a:off x="307800" y="232200"/>
            <a:ext cx="8528400" cy="4686840"/>
            <a:chOff x="307800" y="232200"/>
            <a:chExt cx="8528400" cy="4686840"/>
          </a:xfrm>
        </p:grpSpPr>
        <p:grpSp>
          <p:nvGrpSpPr>
            <p:cNvPr id="486" name="Google Shape;754;p27"/>
            <p:cNvGrpSpPr/>
            <p:nvPr/>
          </p:nvGrpSpPr>
          <p:grpSpPr>
            <a:xfrm>
              <a:off x="307800" y="232200"/>
              <a:ext cx="1127880" cy="71280"/>
              <a:chOff x="307800" y="232200"/>
              <a:chExt cx="1127880" cy="71280"/>
            </a:xfrm>
          </p:grpSpPr>
          <p:sp>
            <p:nvSpPr>
              <p:cNvPr id="487" name="Google Shape;755;p27"/>
              <p:cNvSpPr/>
              <p:nvPr/>
            </p:nvSpPr>
            <p:spPr>
              <a:xfrm rot="5400000">
                <a:off x="1364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88" name="Google Shape;756;p27"/>
              <p:cNvSpPr/>
              <p:nvPr/>
            </p:nvSpPr>
            <p:spPr>
              <a:xfrm rot="5400000">
                <a:off x="1231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89" name="Google Shape;757;p27"/>
              <p:cNvSpPr/>
              <p:nvPr/>
            </p:nvSpPr>
            <p:spPr>
              <a:xfrm rot="5400000">
                <a:off x="1099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90" name="Google Shape;758;p27"/>
              <p:cNvSpPr/>
              <p:nvPr/>
            </p:nvSpPr>
            <p:spPr>
              <a:xfrm rot="5400000">
                <a:off x="968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91" name="Google Shape;759;p27"/>
              <p:cNvSpPr/>
              <p:nvPr/>
            </p:nvSpPr>
            <p:spPr>
              <a:xfrm rot="5400000">
                <a:off x="835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92" name="Google Shape;760;p27"/>
              <p:cNvSpPr/>
              <p:nvPr/>
            </p:nvSpPr>
            <p:spPr>
              <a:xfrm rot="5400000">
                <a:off x="703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93" name="Google Shape;761;p27"/>
              <p:cNvSpPr/>
              <p:nvPr/>
            </p:nvSpPr>
            <p:spPr>
              <a:xfrm rot="5400000">
                <a:off x="572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94" name="Google Shape;762;p27"/>
              <p:cNvSpPr/>
              <p:nvPr/>
            </p:nvSpPr>
            <p:spPr>
              <a:xfrm rot="5400000">
                <a:off x="439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95" name="Google Shape;763;p27"/>
              <p:cNvSpPr/>
              <p:nvPr/>
            </p:nvSpPr>
            <p:spPr>
              <a:xfrm rot="5400000">
                <a:off x="307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96" name="Google Shape;764;p27"/>
            <p:cNvGrpSpPr/>
            <p:nvPr/>
          </p:nvGrpSpPr>
          <p:grpSpPr>
            <a:xfrm>
              <a:off x="7708680" y="4847760"/>
              <a:ext cx="1127520" cy="71280"/>
              <a:chOff x="7708680" y="4847760"/>
              <a:chExt cx="1127520" cy="71280"/>
            </a:xfrm>
          </p:grpSpPr>
          <p:sp>
            <p:nvSpPr>
              <p:cNvPr id="497" name="Google Shape;765;p27"/>
              <p:cNvSpPr/>
              <p:nvPr/>
            </p:nvSpPr>
            <p:spPr>
              <a:xfrm rot="5400000">
                <a:off x="8764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98" name="Google Shape;766;p27"/>
              <p:cNvSpPr/>
              <p:nvPr/>
            </p:nvSpPr>
            <p:spPr>
              <a:xfrm rot="5400000">
                <a:off x="8632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499" name="Google Shape;767;p27"/>
              <p:cNvSpPr/>
              <p:nvPr/>
            </p:nvSpPr>
            <p:spPr>
              <a:xfrm rot="5400000">
                <a:off x="8500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00" name="Google Shape;768;p27"/>
              <p:cNvSpPr/>
              <p:nvPr/>
            </p:nvSpPr>
            <p:spPr>
              <a:xfrm rot="5400000">
                <a:off x="8368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01" name="Google Shape;769;p27"/>
              <p:cNvSpPr/>
              <p:nvPr/>
            </p:nvSpPr>
            <p:spPr>
              <a:xfrm rot="5400000">
                <a:off x="8236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02" name="Google Shape;770;p27"/>
              <p:cNvSpPr/>
              <p:nvPr/>
            </p:nvSpPr>
            <p:spPr>
              <a:xfrm rot="5400000">
                <a:off x="8104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03" name="Google Shape;771;p27"/>
              <p:cNvSpPr/>
              <p:nvPr/>
            </p:nvSpPr>
            <p:spPr>
              <a:xfrm rot="5400000">
                <a:off x="7972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04" name="Google Shape;772;p27"/>
              <p:cNvSpPr/>
              <p:nvPr/>
            </p:nvSpPr>
            <p:spPr>
              <a:xfrm rot="5400000">
                <a:off x="7840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05" name="Google Shape;773;p27"/>
              <p:cNvSpPr/>
              <p:nvPr/>
            </p:nvSpPr>
            <p:spPr>
              <a:xfrm rot="5400000">
                <a:off x="7708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506" name="Google Shape;774;p27"/>
          <p:cNvGrpSpPr/>
          <p:nvPr/>
        </p:nvGrpSpPr>
        <p:grpSpPr>
          <a:xfrm>
            <a:off x="511200" y="367200"/>
            <a:ext cx="8210880" cy="4555080"/>
            <a:chOff x="511200" y="367200"/>
            <a:chExt cx="8210880" cy="4555080"/>
          </a:xfrm>
        </p:grpSpPr>
        <p:sp>
          <p:nvSpPr>
            <p:cNvPr id="507" name="Google Shape;775;p27"/>
            <p:cNvSpPr/>
            <p:nvPr/>
          </p:nvSpPr>
          <p:spPr>
            <a:xfrm>
              <a:off x="511200" y="272592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08" name="Google Shape;776;p27"/>
            <p:cNvSpPr/>
            <p:nvPr/>
          </p:nvSpPr>
          <p:spPr>
            <a:xfrm>
              <a:off x="1792440" y="3672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09" name="Google Shape;777;p27"/>
            <p:cNvSpPr/>
            <p:nvPr/>
          </p:nvSpPr>
          <p:spPr>
            <a:xfrm>
              <a:off x="8644680" y="285444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10" name="Google Shape;778;p27"/>
            <p:cNvSpPr/>
            <p:nvPr/>
          </p:nvSpPr>
          <p:spPr>
            <a:xfrm rot="10800000">
              <a:off x="5974920" y="48448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11" name="Google Shape;779;p27"/>
          <p:cNvGrpSpPr/>
          <p:nvPr/>
        </p:nvGrpSpPr>
        <p:grpSpPr>
          <a:xfrm>
            <a:off x="8190360" y="155880"/>
            <a:ext cx="2383200" cy="2130480"/>
            <a:chOff x="8190360" y="155880"/>
            <a:chExt cx="2383200" cy="2130480"/>
          </a:xfrm>
        </p:grpSpPr>
        <p:sp>
          <p:nvSpPr>
            <p:cNvPr id="512" name="Google Shape;780;p27"/>
            <p:cNvSpPr/>
            <p:nvPr/>
          </p:nvSpPr>
          <p:spPr>
            <a:xfrm flipH="1">
              <a:off x="8925840" y="74700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513" name="Google Shape;781;p27"/>
            <p:cNvSpPr/>
            <p:nvPr/>
          </p:nvSpPr>
          <p:spPr>
            <a:xfrm flipH="1">
              <a:off x="8269560" y="234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514" name="Google Shape;782;p27"/>
            <p:cNvSpPr/>
            <p:nvPr/>
          </p:nvSpPr>
          <p:spPr>
            <a:xfrm flipH="1">
              <a:off x="8844840" y="66708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15" name="Google Shape;783;p27"/>
            <p:cNvSpPr/>
            <p:nvPr/>
          </p:nvSpPr>
          <p:spPr>
            <a:xfrm flipH="1">
              <a:off x="8190360" y="15588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16" name="Google Shape;784;p27"/>
            <p:cNvSpPr/>
            <p:nvPr/>
          </p:nvSpPr>
          <p:spPr>
            <a:xfrm flipH="1">
              <a:off x="9976680" y="189072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17" name="Google Shape;785;p27"/>
            <p:cNvSpPr/>
            <p:nvPr/>
          </p:nvSpPr>
          <p:spPr>
            <a:xfrm flipH="1">
              <a:off x="10521000" y="223380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2" name="Google Shape;310;p11"/>
          <p:cNvPicPr/>
          <p:nvPr/>
        </p:nvPicPr>
        <p:blipFill>
          <a:blip r:embed="rId2"/>
          <a:stretch>
            <a:fillRect/>
          </a:stretch>
        </p:blipFill>
        <p:spPr>
          <a:xfrm>
            <a:off x="0" y="0"/>
            <a:ext cx="9143640" cy="5143320"/>
          </a:xfrm>
          <a:prstGeom prst="rect">
            <a:avLst/>
          </a:prstGeom>
          <a:ln w="0">
            <a:noFill/>
          </a:ln>
        </p:spPr>
      </p:pic>
      <p:sp>
        <p:nvSpPr>
          <p:cNvPr id="73" name="PlaceHolder 1"/>
          <p:cNvSpPr>
            <a:spLocks noGrp="1"/>
          </p:cNvSpPr>
          <p:nvPr>
            <p:ph type="title"/>
          </p:nvPr>
        </p:nvSpPr>
        <p:spPr>
          <a:xfrm>
            <a:off x="1895760" y="1793520"/>
            <a:ext cx="5352480" cy="1236240"/>
          </a:xfrm>
          <a:prstGeom prst="rect">
            <a:avLst/>
          </a:prstGeom>
          <a:noFill/>
          <a:ln w="0">
            <a:noFill/>
          </a:ln>
        </p:spPr>
        <p:txBody>
          <a:bodyPr lIns="91440" tIns="91440" rIns="91440" bIns="91440" anchor="b">
            <a:noAutofit/>
          </a:bodyPr>
          <a:p>
            <a:pPr indent="0" algn="ctr">
              <a:lnSpc>
                <a:spcPct val="100000"/>
              </a:lnSpc>
              <a:buNone/>
            </a:pPr>
            <a:r>
              <a:rPr lang="fr-FR" sz="5700" b="0" strike="noStrike" spc="-1">
                <a:solidFill>
                  <a:schemeClr val="dk1"/>
                </a:solidFill>
                <a:latin typeface="Syncopate"/>
                <a:ea typeface="Syncopate"/>
              </a:rPr>
              <a:t>xx%</a:t>
            </a:r>
            <a:endParaRPr lang="fr-FR" sz="5700" b="0" strike="noStrike" spc="-1">
              <a:solidFill>
                <a:schemeClr val="dk1"/>
              </a:solidFill>
              <a:latin typeface="Arial" panose="020B0604020202020204"/>
            </a:endParaRPr>
          </a:p>
        </p:txBody>
      </p:sp>
      <p:grpSp>
        <p:nvGrpSpPr>
          <p:cNvPr id="74" name="Google Shape;313;p11"/>
          <p:cNvGrpSpPr/>
          <p:nvPr/>
        </p:nvGrpSpPr>
        <p:grpSpPr>
          <a:xfrm>
            <a:off x="163080" y="314280"/>
            <a:ext cx="8659800" cy="4579920"/>
            <a:chOff x="163080" y="314280"/>
            <a:chExt cx="8659800" cy="4579920"/>
          </a:xfrm>
        </p:grpSpPr>
        <p:sp>
          <p:nvSpPr>
            <p:cNvPr id="75" name="Google Shape;314;p11"/>
            <p:cNvSpPr/>
            <p:nvPr/>
          </p:nvSpPr>
          <p:spPr>
            <a:xfrm flipH="1">
              <a:off x="382320" y="15386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6" name="Google Shape;315;p11"/>
            <p:cNvSpPr/>
            <p:nvPr/>
          </p:nvSpPr>
          <p:spPr>
            <a:xfrm>
              <a:off x="163080" y="354564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316;p11"/>
            <p:cNvSpPr/>
            <p:nvPr/>
          </p:nvSpPr>
          <p:spPr>
            <a:xfrm>
              <a:off x="8745480" y="11250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 name="Google Shape;317;p11"/>
            <p:cNvSpPr/>
            <p:nvPr/>
          </p:nvSpPr>
          <p:spPr>
            <a:xfrm>
              <a:off x="3991680" y="48168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318;p11"/>
            <p:cNvSpPr/>
            <p:nvPr/>
          </p:nvSpPr>
          <p:spPr>
            <a:xfrm rot="10800000">
              <a:off x="4876560" y="3142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0" name="Google Shape;319;p11"/>
          <p:cNvGrpSpPr/>
          <p:nvPr/>
        </p:nvGrpSpPr>
        <p:grpSpPr>
          <a:xfrm>
            <a:off x="-134280" y="-76320"/>
            <a:ext cx="3349440" cy="2781720"/>
            <a:chOff x="-134280" y="-76320"/>
            <a:chExt cx="3349440" cy="2781720"/>
          </a:xfrm>
        </p:grpSpPr>
        <p:sp>
          <p:nvSpPr>
            <p:cNvPr id="81" name="Google Shape;320;p11"/>
            <p:cNvSpPr/>
            <p:nvPr/>
          </p:nvSpPr>
          <p:spPr>
            <a:xfrm>
              <a:off x="-134280" y="-7632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82" name="Google Shape;321;p11"/>
            <p:cNvSpPr/>
            <p:nvPr/>
          </p:nvSpPr>
          <p:spPr>
            <a:xfrm>
              <a:off x="-97920" y="-763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83" name="Google Shape;322;p11"/>
            <p:cNvGrpSpPr/>
            <p:nvPr/>
          </p:nvGrpSpPr>
          <p:grpSpPr>
            <a:xfrm>
              <a:off x="485640" y="575280"/>
              <a:ext cx="2383200" cy="2130120"/>
              <a:chOff x="485640" y="575280"/>
              <a:chExt cx="2383200" cy="2130120"/>
            </a:xfrm>
          </p:grpSpPr>
          <p:sp>
            <p:nvSpPr>
              <p:cNvPr id="84" name="Google Shape;323;p11"/>
              <p:cNvSpPr/>
              <p:nvPr/>
            </p:nvSpPr>
            <p:spPr>
              <a:xfrm rot="10800000">
                <a:off x="1220760" y="59976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85" name="Google Shape;324;p11"/>
              <p:cNvSpPr/>
              <p:nvPr/>
            </p:nvSpPr>
            <p:spPr>
              <a:xfrm rot="10800000">
                <a:off x="564480" y="94356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86" name="Google Shape;325;p11"/>
              <p:cNvSpPr/>
              <p:nvPr/>
            </p:nvSpPr>
            <p:spPr>
              <a:xfrm rot="10800000">
                <a:off x="1140120" y="20894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326;p11"/>
              <p:cNvSpPr/>
              <p:nvPr/>
            </p:nvSpPr>
            <p:spPr>
              <a:xfrm rot="10800000">
                <a:off x="485640" y="260028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8" name="Google Shape;327;p11"/>
              <p:cNvSpPr/>
              <p:nvPr/>
            </p:nvSpPr>
            <p:spPr>
              <a:xfrm rot="10800000">
                <a:off x="2271600" y="91800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328;p11"/>
              <p:cNvSpPr/>
              <p:nvPr/>
            </p:nvSpPr>
            <p:spPr>
              <a:xfrm rot="10800000">
                <a:off x="2816280" y="57528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0" name="Google Shape;329;p11"/>
          <p:cNvGrpSpPr/>
          <p:nvPr/>
        </p:nvGrpSpPr>
        <p:grpSpPr>
          <a:xfrm>
            <a:off x="5934960" y="2491200"/>
            <a:ext cx="3349440" cy="2801160"/>
            <a:chOff x="5934960" y="2491200"/>
            <a:chExt cx="3349440" cy="2801160"/>
          </a:xfrm>
        </p:grpSpPr>
        <p:sp>
          <p:nvSpPr>
            <p:cNvPr id="91" name="Google Shape;330;p11"/>
            <p:cNvSpPr/>
            <p:nvPr/>
          </p:nvSpPr>
          <p:spPr>
            <a:xfrm rot="10800000">
              <a:off x="5934960" y="263196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92" name="Google Shape;331;p11"/>
            <p:cNvSpPr/>
            <p:nvPr/>
          </p:nvSpPr>
          <p:spPr>
            <a:xfrm rot="10800000">
              <a:off x="7356240" y="37897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93" name="Google Shape;332;p11"/>
            <p:cNvGrpSpPr/>
            <p:nvPr/>
          </p:nvGrpSpPr>
          <p:grpSpPr>
            <a:xfrm>
              <a:off x="6227640" y="2491200"/>
              <a:ext cx="2383200" cy="2130120"/>
              <a:chOff x="6227640" y="2491200"/>
              <a:chExt cx="2383200" cy="2130120"/>
            </a:xfrm>
          </p:grpSpPr>
          <p:sp>
            <p:nvSpPr>
              <p:cNvPr id="94" name="Google Shape;333;p11"/>
              <p:cNvSpPr/>
              <p:nvPr/>
            </p:nvSpPr>
            <p:spPr>
              <a:xfrm>
                <a:off x="6252120" y="30823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95" name="Google Shape;334;p11"/>
              <p:cNvSpPr/>
              <p:nvPr/>
            </p:nvSpPr>
            <p:spPr>
              <a:xfrm>
                <a:off x="6797880" y="25696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96" name="Google Shape;335;p11"/>
              <p:cNvSpPr/>
              <p:nvPr/>
            </p:nvSpPr>
            <p:spPr>
              <a:xfrm>
                <a:off x="7851240" y="30020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97" name="Google Shape;336;p11"/>
              <p:cNvSpPr/>
              <p:nvPr/>
            </p:nvSpPr>
            <p:spPr>
              <a:xfrm>
                <a:off x="8505720" y="249120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98" name="Google Shape;337;p11"/>
              <p:cNvSpPr/>
              <p:nvPr/>
            </p:nvSpPr>
            <p:spPr>
              <a:xfrm>
                <a:off x="6771960" y="422604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99" name="Google Shape;338;p11"/>
              <p:cNvSpPr/>
              <p:nvPr/>
            </p:nvSpPr>
            <p:spPr>
              <a:xfrm>
                <a:off x="6227640" y="456876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8" name="Google Shape;787;p28"/>
          <p:cNvPicPr/>
          <p:nvPr/>
        </p:nvPicPr>
        <p:blipFill>
          <a:blip r:embed="rId2"/>
          <a:stretch>
            <a:fillRect/>
          </a:stretch>
        </p:blipFill>
        <p:spPr>
          <a:xfrm>
            <a:off x="0" y="0"/>
            <a:ext cx="9143640" cy="5143320"/>
          </a:xfrm>
          <a:prstGeom prst="rect">
            <a:avLst/>
          </a:prstGeom>
          <a:ln w="0">
            <a:noFill/>
          </a:ln>
        </p:spPr>
      </p:pic>
      <p:sp>
        <p:nvSpPr>
          <p:cNvPr id="5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520" name="Google Shape;801;p28"/>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521" name="Google Shape;802;p28"/>
          <p:cNvCxnSpPr/>
          <p:nvPr/>
        </p:nvCxnSpPr>
        <p:spPr>
          <a:xfrm flipH="1">
            <a:off x="7288200" y="3436920"/>
            <a:ext cx="2004840" cy="2005200"/>
          </a:xfrm>
          <a:prstGeom prst="straightConnector1">
            <a:avLst/>
          </a:prstGeom>
          <a:ln w="19050">
            <a:solidFill>
              <a:srgbClr val="FFFFFF"/>
            </a:solidFill>
            <a:round/>
          </a:ln>
        </p:spPr>
      </p:cxnSp>
      <p:grpSp>
        <p:nvGrpSpPr>
          <p:cNvPr id="522" name="Google Shape;803;p28"/>
          <p:cNvGrpSpPr/>
          <p:nvPr/>
        </p:nvGrpSpPr>
        <p:grpSpPr>
          <a:xfrm>
            <a:off x="278280" y="301320"/>
            <a:ext cx="174600" cy="2067120"/>
            <a:chOff x="278280" y="301320"/>
            <a:chExt cx="174600" cy="2067120"/>
          </a:xfrm>
        </p:grpSpPr>
        <p:pic>
          <p:nvPicPr>
            <p:cNvPr id="523" name="Google Shape;804;p28"/>
            <p:cNvPicPr/>
            <p:nvPr/>
          </p:nvPicPr>
          <p:blipFill>
            <a:blip r:embed="rId3"/>
            <a:stretch>
              <a:fillRect/>
            </a:stretch>
          </p:blipFill>
          <p:spPr>
            <a:xfrm rot="5400000">
              <a:off x="-185400" y="765000"/>
              <a:ext cx="1102320" cy="174600"/>
            </a:xfrm>
            <a:prstGeom prst="rect">
              <a:avLst/>
            </a:prstGeom>
            <a:ln w="0">
              <a:noFill/>
            </a:ln>
          </p:spPr>
        </p:pic>
        <p:pic>
          <p:nvPicPr>
            <p:cNvPr id="524" name="Google Shape;805;p28"/>
            <p:cNvPicPr/>
            <p:nvPr/>
          </p:nvPicPr>
          <p:blipFill>
            <a:blip r:embed="rId3"/>
            <a:stretch>
              <a:fillRect/>
            </a:stretch>
          </p:blipFill>
          <p:spPr>
            <a:xfrm rot="5400000">
              <a:off x="-185400" y="1729800"/>
              <a:ext cx="1102320" cy="174600"/>
            </a:xfrm>
            <a:prstGeom prst="rect">
              <a:avLst/>
            </a:prstGeom>
            <a:ln w="0">
              <a:noFill/>
            </a:ln>
          </p:spPr>
        </p:pic>
      </p:grpSp>
      <p:grpSp>
        <p:nvGrpSpPr>
          <p:cNvPr id="525" name="Google Shape;806;p28"/>
          <p:cNvGrpSpPr/>
          <p:nvPr/>
        </p:nvGrpSpPr>
        <p:grpSpPr>
          <a:xfrm>
            <a:off x="375120" y="259200"/>
            <a:ext cx="8536680" cy="4592160"/>
            <a:chOff x="375120" y="259200"/>
            <a:chExt cx="8536680" cy="4592160"/>
          </a:xfrm>
        </p:grpSpPr>
        <p:sp>
          <p:nvSpPr>
            <p:cNvPr id="526" name="Google Shape;807;p28"/>
            <p:cNvSpPr/>
            <p:nvPr/>
          </p:nvSpPr>
          <p:spPr>
            <a:xfrm>
              <a:off x="8834400" y="98172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27" name="Google Shape;808;p28"/>
            <p:cNvSpPr/>
            <p:nvPr/>
          </p:nvSpPr>
          <p:spPr>
            <a:xfrm>
              <a:off x="375120" y="34372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28" name="Google Shape;809;p28"/>
            <p:cNvSpPr/>
            <p:nvPr/>
          </p:nvSpPr>
          <p:spPr>
            <a:xfrm>
              <a:off x="1648440" y="2592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29" name="Google Shape;810;p28"/>
            <p:cNvSpPr/>
            <p:nvPr/>
          </p:nvSpPr>
          <p:spPr>
            <a:xfrm>
              <a:off x="5842800" y="47739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0" name="Google Shape;812;p29"/>
          <p:cNvPicPr/>
          <p:nvPr/>
        </p:nvPicPr>
        <p:blipFill>
          <a:blip r:embed="rId2"/>
          <a:stretch>
            <a:fillRect/>
          </a:stretch>
        </p:blipFill>
        <p:spPr>
          <a:xfrm flipH="1">
            <a:off x="360" y="0"/>
            <a:ext cx="9143640" cy="5143320"/>
          </a:xfrm>
          <a:prstGeom prst="rect">
            <a:avLst/>
          </a:prstGeom>
          <a:ln w="0">
            <a:noFill/>
          </a:ln>
        </p:spPr>
      </p:pic>
      <p:sp>
        <p:nvSpPr>
          <p:cNvPr id="531" name="PlaceHolder 1"/>
          <p:cNvSpPr>
            <a:spLocks noGrp="1"/>
          </p:cNvSpPr>
          <p:nvPr>
            <p:ph type="title"/>
          </p:nvPr>
        </p:nvSpPr>
        <p:spPr>
          <a:xfrm>
            <a:off x="4268880" y="670320"/>
            <a:ext cx="3916800" cy="768600"/>
          </a:xfrm>
          <a:prstGeom prst="rect">
            <a:avLst/>
          </a:prstGeom>
          <a:noFill/>
          <a:ln w="0">
            <a:noFill/>
          </a:ln>
        </p:spPr>
        <p:txBody>
          <a:bodyPr lIns="91440" tIns="91440" rIns="91440" bIns="91440" anchor="b">
            <a:noAutofit/>
          </a:bodyPr>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panose="020B0604020202020204"/>
            </a:endParaRPr>
          </a:p>
        </p:txBody>
      </p:sp>
      <p:sp>
        <p:nvSpPr>
          <p:cNvPr id="532" name="PlaceHolder 2"/>
          <p:cNvSpPr>
            <a:spLocks noGrp="1"/>
          </p:cNvSpPr>
          <p:nvPr>
            <p:ph type="title"/>
          </p:nvPr>
        </p:nvSpPr>
        <p:spPr>
          <a:xfrm>
            <a:off x="2613600" y="1967760"/>
            <a:ext cx="3916800" cy="768600"/>
          </a:xfrm>
          <a:prstGeom prst="rect">
            <a:avLst/>
          </a:prstGeom>
          <a:noFill/>
          <a:ln w="0">
            <a:noFill/>
          </a:ln>
        </p:spPr>
        <p:txBody>
          <a:bodyPr lIns="91440" tIns="91440" rIns="91440" bIns="91440" anchor="b">
            <a:noAutofit/>
          </a:bodyPr>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panose="020B0604020202020204"/>
            </a:endParaRPr>
          </a:p>
        </p:txBody>
      </p:sp>
      <p:sp>
        <p:nvSpPr>
          <p:cNvPr id="533" name="PlaceHolder 3"/>
          <p:cNvSpPr>
            <a:spLocks noGrp="1"/>
          </p:cNvSpPr>
          <p:nvPr>
            <p:ph type="title"/>
          </p:nvPr>
        </p:nvSpPr>
        <p:spPr>
          <a:xfrm>
            <a:off x="1201320" y="3265560"/>
            <a:ext cx="3916800" cy="768600"/>
          </a:xfrm>
          <a:prstGeom prst="rect">
            <a:avLst/>
          </a:prstGeom>
          <a:noFill/>
          <a:ln w="0">
            <a:noFill/>
          </a:ln>
        </p:spPr>
        <p:txBody>
          <a:bodyPr lIns="91440" tIns="91440" rIns="91440" bIns="91440" anchor="b">
            <a:noAutofit/>
          </a:bodyPr>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panose="020B0604020202020204"/>
            </a:endParaRPr>
          </a:p>
        </p:txBody>
      </p:sp>
      <p:sp>
        <p:nvSpPr>
          <p:cNvPr id="534" name="Google Shape;819;p29"/>
          <p:cNvSpPr/>
          <p:nvPr/>
        </p:nvSpPr>
        <p:spPr>
          <a:xfrm rot="10800000">
            <a:off x="613116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35" name="Google Shape;820;p29"/>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536" name="Google Shape;821;p29"/>
          <p:cNvGrpSpPr/>
          <p:nvPr/>
        </p:nvGrpSpPr>
        <p:grpSpPr>
          <a:xfrm>
            <a:off x="6446880" y="3923280"/>
            <a:ext cx="3153240" cy="940320"/>
            <a:chOff x="6446880" y="3923280"/>
            <a:chExt cx="3153240" cy="940320"/>
          </a:xfrm>
        </p:grpSpPr>
        <p:sp>
          <p:nvSpPr>
            <p:cNvPr id="537" name="Google Shape;822;p29"/>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23;p29"/>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9" name="Google Shape;824;p29"/>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0" name="Google Shape;825;p29"/>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1" name="Google Shape;826;p29"/>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42" name="Google Shape;827;p29"/>
          <p:cNvGrpSpPr/>
          <p:nvPr/>
        </p:nvGrpSpPr>
        <p:grpSpPr>
          <a:xfrm>
            <a:off x="7041600" y="1867320"/>
            <a:ext cx="2588040" cy="2402280"/>
            <a:chOff x="7041600" y="1867320"/>
            <a:chExt cx="2588040" cy="2402280"/>
          </a:xfrm>
        </p:grpSpPr>
        <p:sp>
          <p:nvSpPr>
            <p:cNvPr id="543" name="Google Shape;828;p29"/>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29;p29"/>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30;p29"/>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546" name="Google Shape;831;p29"/>
          <p:cNvGrpSpPr/>
          <p:nvPr/>
        </p:nvGrpSpPr>
        <p:grpSpPr>
          <a:xfrm>
            <a:off x="474840" y="500760"/>
            <a:ext cx="8141760" cy="4308480"/>
            <a:chOff x="474840" y="500760"/>
            <a:chExt cx="8141760" cy="4308480"/>
          </a:xfrm>
        </p:grpSpPr>
        <p:sp>
          <p:nvSpPr>
            <p:cNvPr id="547" name="Google Shape;832;p29"/>
            <p:cNvSpPr/>
            <p:nvPr/>
          </p:nvSpPr>
          <p:spPr>
            <a:xfrm>
              <a:off x="2851200" y="5007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48" name="Google Shape;833;p29"/>
            <p:cNvSpPr/>
            <p:nvPr/>
          </p:nvSpPr>
          <p:spPr>
            <a:xfrm>
              <a:off x="8539200" y="12430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49" name="Google Shape;834;p29"/>
            <p:cNvSpPr/>
            <p:nvPr/>
          </p:nvSpPr>
          <p:spPr>
            <a:xfrm>
              <a:off x="474840" y="24508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50" name="Google Shape;835;p29"/>
            <p:cNvSpPr/>
            <p:nvPr/>
          </p:nvSpPr>
          <p:spPr>
            <a:xfrm>
              <a:off x="4898880" y="47318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51" name="Google Shape;837;p30"/>
          <p:cNvPicPr/>
          <p:nvPr/>
        </p:nvPicPr>
        <p:blipFill>
          <a:blip r:embed="rId2"/>
          <a:stretch>
            <a:fillRect/>
          </a:stretch>
        </p:blipFill>
        <p:spPr>
          <a:xfrm flipH="1">
            <a:off x="360" y="0"/>
            <a:ext cx="9143640" cy="5143320"/>
          </a:xfrm>
          <a:prstGeom prst="rect">
            <a:avLst/>
          </a:prstGeom>
          <a:ln w="0">
            <a:noFill/>
          </a:ln>
        </p:spPr>
      </p:pic>
      <p:sp>
        <p:nvSpPr>
          <p:cNvPr id="552" name="PlaceHolder 1"/>
          <p:cNvSpPr>
            <a:spLocks noGrp="1"/>
          </p:cNvSpPr>
          <p:nvPr>
            <p:ph type="title"/>
          </p:nvPr>
        </p:nvSpPr>
        <p:spPr>
          <a:xfrm>
            <a:off x="2347920" y="707760"/>
            <a:ext cx="4447800" cy="122508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
        <p:nvSpPr>
          <p:cNvPr id="553" name="Google Shape;840;p30"/>
          <p:cNvSpPr/>
          <p:nvPr/>
        </p:nvSpPr>
        <p:spPr>
          <a:xfrm>
            <a:off x="2099160" y="3611880"/>
            <a:ext cx="4945320" cy="555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algn="ctr" defTabSz="914400">
              <a:lnSpc>
                <a:spcPct val="100000"/>
              </a:lnSpc>
              <a:spcBef>
                <a:spcPts val="300"/>
              </a:spcBef>
              <a:tabLst>
                <a:tab pos="0" algn="l"/>
              </a:tabLst>
            </a:pPr>
            <a:r>
              <a:rPr lang="en-GB" sz="1200" b="1" strike="noStrike" spc="-1">
                <a:solidFill>
                  <a:schemeClr val="dk1"/>
                </a:solidFill>
                <a:latin typeface="Archivo"/>
                <a:ea typeface="Archivo"/>
              </a:rPr>
              <a:t>CREDITS:</a:t>
            </a:r>
            <a:r>
              <a:rPr lang="en-GB" sz="1200" b="0" strike="noStrike" spc="-1">
                <a:solidFill>
                  <a:schemeClr val="dk1"/>
                </a:solidFill>
                <a:latin typeface="Archivo"/>
                <a:ea typeface="Archivo"/>
              </a:rPr>
              <a:t> This presentation template was created by </a:t>
            </a:r>
            <a:r>
              <a:rPr lang="en-GB" sz="1200" b="1" u="sng" strike="noStrike" spc="-1">
                <a:solidFill>
                  <a:schemeClr val="dk1"/>
                </a:solidFill>
                <a:uFillTx/>
                <a:latin typeface="Archivo"/>
                <a:ea typeface="Archivo"/>
                <a:hlinkClick r:id="rId3"/>
              </a:rPr>
              <a:t>Slidesgo</a:t>
            </a:r>
            <a:r>
              <a:rPr lang="en-GB" sz="1200" b="0" strike="noStrike" spc="-1">
                <a:solidFill>
                  <a:schemeClr val="dk1"/>
                </a:solidFill>
                <a:latin typeface="Archivo"/>
                <a:ea typeface="Archivo"/>
              </a:rPr>
              <a:t>, and includes icons by </a:t>
            </a:r>
            <a:r>
              <a:rPr lang="en-GB" sz="1200" b="1" u="sng" strike="noStrike" spc="-1">
                <a:solidFill>
                  <a:schemeClr val="dk1"/>
                </a:solidFill>
                <a:uFillTx/>
                <a:latin typeface="Archivo"/>
                <a:ea typeface="Archivo"/>
                <a:hlinkClick r:id="rId4"/>
              </a:rPr>
              <a:t>Flaticon</a:t>
            </a:r>
            <a:r>
              <a:rPr lang="en-GB" sz="1200" b="0" strike="noStrike" spc="-1">
                <a:solidFill>
                  <a:schemeClr val="dk1"/>
                </a:solidFill>
                <a:latin typeface="Archivo"/>
                <a:ea typeface="Archivo"/>
              </a:rPr>
              <a:t>, and infographics &amp; images by </a:t>
            </a:r>
            <a:r>
              <a:rPr lang="en-GB" sz="1200" b="1" u="sng" strike="noStrike" spc="-1">
                <a:solidFill>
                  <a:schemeClr val="dk1"/>
                </a:solidFill>
                <a:uFillTx/>
                <a:latin typeface="Archivo"/>
                <a:ea typeface="Archivo"/>
                <a:hlinkClick r:id="rId5"/>
              </a:rPr>
              <a:t>Freepik</a:t>
            </a:r>
            <a:r>
              <a:rPr lang="en-GB" sz="1200" b="0" u="sng" strike="noStrike" spc="-1">
                <a:solidFill>
                  <a:schemeClr val="dk1"/>
                </a:solidFill>
                <a:uFillTx/>
                <a:latin typeface="Archivo"/>
                <a:ea typeface="Archivo"/>
              </a:rPr>
              <a:t> </a:t>
            </a:r>
            <a:endParaRPr lang="en-US" sz="1200" b="0" strike="noStrike" spc="-1">
              <a:solidFill>
                <a:srgbClr val="FFFFFF"/>
              </a:solidFill>
              <a:latin typeface="OpenSymbol"/>
            </a:endParaRPr>
          </a:p>
        </p:txBody>
      </p:sp>
      <p:sp>
        <p:nvSpPr>
          <p:cNvPr id="554" name="Google Shape;841;p30"/>
          <p:cNvSpPr/>
          <p:nvPr/>
        </p:nvSpPr>
        <p:spPr>
          <a:xfrm>
            <a:off x="-76320" y="-7632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nvGrpSpPr>
          <p:cNvPr id="555" name="Google Shape;842;p30"/>
          <p:cNvGrpSpPr/>
          <p:nvPr/>
        </p:nvGrpSpPr>
        <p:grpSpPr>
          <a:xfrm>
            <a:off x="15480" y="-76320"/>
            <a:ext cx="2953440" cy="2741760"/>
            <a:chOff x="15480" y="-76320"/>
            <a:chExt cx="2953440" cy="2741760"/>
          </a:xfrm>
        </p:grpSpPr>
        <p:sp>
          <p:nvSpPr>
            <p:cNvPr id="556" name="Google Shape;843;p30"/>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44;p30"/>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8" name="Google Shape;845;p30"/>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559" name="Google Shape;846;p30"/>
          <p:cNvSpPr/>
          <p:nvPr/>
        </p:nvSpPr>
        <p:spPr>
          <a:xfrm rot="10800000">
            <a:off x="617508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nvGrpSpPr>
          <p:cNvPr id="560" name="Google Shape;847;p30"/>
          <p:cNvGrpSpPr/>
          <p:nvPr/>
        </p:nvGrpSpPr>
        <p:grpSpPr>
          <a:xfrm>
            <a:off x="6207480" y="2556360"/>
            <a:ext cx="2953440" cy="2741760"/>
            <a:chOff x="6207480" y="2556360"/>
            <a:chExt cx="2953440" cy="2741760"/>
          </a:xfrm>
        </p:grpSpPr>
        <p:sp>
          <p:nvSpPr>
            <p:cNvPr id="561" name="Google Shape;848;p30"/>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62" name="Google Shape;849;p30"/>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63" name="Google Shape;850;p30"/>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56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5" name="Google Shape;111;p4"/>
          <p:cNvPicPr/>
          <p:nvPr/>
        </p:nvPicPr>
        <p:blipFill>
          <a:blip r:embed="rId2"/>
          <a:stretch>
            <a:fillRect/>
          </a:stretch>
        </p:blipFill>
        <p:spPr>
          <a:xfrm>
            <a:off x="0" y="0"/>
            <a:ext cx="9143640" cy="5143320"/>
          </a:xfrm>
          <a:prstGeom prst="rect">
            <a:avLst/>
          </a:prstGeom>
          <a:ln w="0">
            <a:noFill/>
          </a:ln>
        </p:spPr>
      </p:pic>
      <p:sp>
        <p:nvSpPr>
          <p:cNvPr id="5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567"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grpSp>
        <p:nvGrpSpPr>
          <p:cNvPr id="568" name="Google Shape;114;p4"/>
          <p:cNvGrpSpPr/>
          <p:nvPr/>
        </p:nvGrpSpPr>
        <p:grpSpPr>
          <a:xfrm>
            <a:off x="6160320" y="2313000"/>
            <a:ext cx="3288240" cy="3091320"/>
            <a:chOff x="6160320" y="2313000"/>
            <a:chExt cx="3288240" cy="3091320"/>
          </a:xfrm>
        </p:grpSpPr>
        <p:sp>
          <p:nvSpPr>
            <p:cNvPr id="569" name="Google Shape;115;p4"/>
            <p:cNvSpPr/>
            <p:nvPr/>
          </p:nvSpPr>
          <p:spPr>
            <a:xfrm rot="10800000">
              <a:off x="616032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70" name="Google Shape;116;p4"/>
            <p:cNvSpPr/>
            <p:nvPr/>
          </p:nvSpPr>
          <p:spPr>
            <a:xfrm rot="10800000">
              <a:off x="736776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571" name="Google Shape;117;p4"/>
            <p:cNvGrpSpPr/>
            <p:nvPr/>
          </p:nvGrpSpPr>
          <p:grpSpPr>
            <a:xfrm>
              <a:off x="8472960" y="4095720"/>
              <a:ext cx="437760" cy="938520"/>
              <a:chOff x="8472960" y="4095720"/>
              <a:chExt cx="437760" cy="938520"/>
            </a:xfrm>
          </p:grpSpPr>
          <p:sp>
            <p:nvSpPr>
              <p:cNvPr id="572" name="Google Shape;118;p4"/>
              <p:cNvSpPr/>
              <p:nvPr/>
            </p:nvSpPr>
            <p:spPr>
              <a:xfrm rot="10800000">
                <a:off x="881712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3" name="Google Shape;119;p4"/>
              <p:cNvSpPr/>
              <p:nvPr/>
            </p:nvSpPr>
            <p:spPr>
              <a:xfrm rot="10800000">
                <a:off x="881712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4" name="Google Shape;120;p4"/>
              <p:cNvSpPr/>
              <p:nvPr/>
            </p:nvSpPr>
            <p:spPr>
              <a:xfrm rot="10800000">
                <a:off x="881712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5" name="Google Shape;121;p4"/>
              <p:cNvSpPr/>
              <p:nvPr/>
            </p:nvSpPr>
            <p:spPr>
              <a:xfrm rot="10800000">
                <a:off x="8817120" y="4433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6" name="Google Shape;122;p4"/>
              <p:cNvSpPr/>
              <p:nvPr/>
            </p:nvSpPr>
            <p:spPr>
              <a:xfrm rot="10800000">
                <a:off x="8817120" y="42649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7" name="Google Shape;123;p4"/>
              <p:cNvSpPr/>
              <p:nvPr/>
            </p:nvSpPr>
            <p:spPr>
              <a:xfrm rot="10800000">
                <a:off x="8817120" y="40957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8" name="Google Shape;124;p4"/>
              <p:cNvSpPr/>
              <p:nvPr/>
            </p:nvSpPr>
            <p:spPr>
              <a:xfrm rot="10800000">
                <a:off x="864252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9" name="Google Shape;125;p4"/>
              <p:cNvSpPr/>
              <p:nvPr/>
            </p:nvSpPr>
            <p:spPr>
              <a:xfrm rot="10800000">
                <a:off x="864252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80" name="Google Shape;126;p4"/>
              <p:cNvSpPr/>
              <p:nvPr/>
            </p:nvSpPr>
            <p:spPr>
              <a:xfrm rot="10800000">
                <a:off x="864252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81" name="Google Shape;127;p4"/>
              <p:cNvSpPr/>
              <p:nvPr/>
            </p:nvSpPr>
            <p:spPr>
              <a:xfrm rot="10800000">
                <a:off x="847296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82" name="Google Shape;128;p4"/>
              <p:cNvSpPr/>
              <p:nvPr/>
            </p:nvSpPr>
            <p:spPr>
              <a:xfrm rot="10800000">
                <a:off x="847296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583" name="Google Shape;129;p4"/>
            <p:cNvCxnSpPr/>
            <p:nvPr/>
          </p:nvCxnSpPr>
          <p:spPr>
            <a:xfrm flipV="1">
              <a:off x="7444080" y="3346200"/>
              <a:ext cx="2004840" cy="2004840"/>
            </a:xfrm>
            <a:prstGeom prst="straightConnector1">
              <a:avLst/>
            </a:prstGeom>
            <a:ln w="19050">
              <a:solidFill>
                <a:srgbClr val="FFFFFF"/>
              </a:solidFill>
              <a:round/>
            </a:ln>
          </p:spPr>
        </p:cxnSp>
        <p:grpSp>
          <p:nvGrpSpPr>
            <p:cNvPr id="584" name="Google Shape;130;p4"/>
            <p:cNvGrpSpPr/>
            <p:nvPr/>
          </p:nvGrpSpPr>
          <p:grpSpPr>
            <a:xfrm>
              <a:off x="6192720" y="2556360"/>
              <a:ext cx="2953440" cy="2741760"/>
              <a:chOff x="6192720" y="2556360"/>
              <a:chExt cx="2953440" cy="2741760"/>
            </a:xfrm>
          </p:grpSpPr>
          <p:sp>
            <p:nvSpPr>
              <p:cNvPr id="585" name="Google Shape;131;p4"/>
              <p:cNvSpPr/>
              <p:nvPr/>
            </p:nvSpPr>
            <p:spPr>
              <a:xfrm rot="10800000">
                <a:off x="637848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86" name="Google Shape;132;p4"/>
              <p:cNvSpPr/>
              <p:nvPr/>
            </p:nvSpPr>
            <p:spPr>
              <a:xfrm rot="10800000">
                <a:off x="628128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587" name="Google Shape;133;p4"/>
              <p:cNvSpPr/>
              <p:nvPr/>
            </p:nvSpPr>
            <p:spPr>
              <a:xfrm rot="10800000">
                <a:off x="619272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88" name="Google Shape;134;p4"/>
          <p:cNvGrpSpPr/>
          <p:nvPr/>
        </p:nvGrpSpPr>
        <p:grpSpPr>
          <a:xfrm>
            <a:off x="429120" y="500760"/>
            <a:ext cx="8141760" cy="4308480"/>
            <a:chOff x="429120" y="500760"/>
            <a:chExt cx="8141760" cy="4308480"/>
          </a:xfrm>
        </p:grpSpPr>
        <p:sp>
          <p:nvSpPr>
            <p:cNvPr id="589" name="Google Shape;135;p4"/>
            <p:cNvSpPr/>
            <p:nvPr/>
          </p:nvSpPr>
          <p:spPr>
            <a:xfrm flipH="1">
              <a:off x="428760" y="12430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90" name="Google Shape;136;p4"/>
            <p:cNvSpPr/>
            <p:nvPr/>
          </p:nvSpPr>
          <p:spPr>
            <a:xfrm flipH="1">
              <a:off x="8493120" y="24508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91" name="Google Shape;137;p4"/>
            <p:cNvSpPr/>
            <p:nvPr/>
          </p:nvSpPr>
          <p:spPr>
            <a:xfrm flipH="1">
              <a:off x="6116400" y="5007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92" name="Google Shape;138;p4"/>
            <p:cNvSpPr/>
            <p:nvPr/>
          </p:nvSpPr>
          <p:spPr>
            <a:xfrm flipH="1">
              <a:off x="4068720" y="47318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5" name="Google Shape;852;p31"/>
          <p:cNvPicPr/>
          <p:nvPr/>
        </p:nvPicPr>
        <p:blipFill>
          <a:blip r:embed="rId2"/>
          <a:stretch>
            <a:fillRect/>
          </a:stretch>
        </p:blipFill>
        <p:spPr>
          <a:xfrm flipH="1">
            <a:off x="360" y="0"/>
            <a:ext cx="9143640" cy="5143320"/>
          </a:xfrm>
          <a:prstGeom prst="rect">
            <a:avLst/>
          </a:prstGeom>
          <a:ln w="0">
            <a:noFill/>
          </a:ln>
        </p:spPr>
      </p:pic>
      <p:grpSp>
        <p:nvGrpSpPr>
          <p:cNvPr id="596" name="Google Shape;853;p31"/>
          <p:cNvGrpSpPr/>
          <p:nvPr/>
        </p:nvGrpSpPr>
        <p:grpSpPr>
          <a:xfrm>
            <a:off x="327240" y="360720"/>
            <a:ext cx="8468280" cy="4330800"/>
            <a:chOff x="327240" y="360720"/>
            <a:chExt cx="8468280" cy="4330800"/>
          </a:xfrm>
        </p:grpSpPr>
        <p:sp>
          <p:nvSpPr>
            <p:cNvPr id="597" name="Google Shape;854;p31"/>
            <p:cNvSpPr/>
            <p:nvPr/>
          </p:nvSpPr>
          <p:spPr>
            <a:xfrm rot="10800000">
              <a:off x="8718120" y="188712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98" name="Google Shape;855;p31"/>
            <p:cNvSpPr/>
            <p:nvPr/>
          </p:nvSpPr>
          <p:spPr>
            <a:xfrm>
              <a:off x="7377120" y="36072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599" name="Google Shape;856;p31"/>
            <p:cNvSpPr/>
            <p:nvPr/>
          </p:nvSpPr>
          <p:spPr>
            <a:xfrm>
              <a:off x="327240" y="302256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00" name="Google Shape;857;p31"/>
            <p:cNvSpPr/>
            <p:nvPr/>
          </p:nvSpPr>
          <p:spPr>
            <a:xfrm>
              <a:off x="2708640" y="4384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601" name="Google Shape;858;p31"/>
            <p:cNvSpPr/>
            <p:nvPr/>
          </p:nvSpPr>
          <p:spPr>
            <a:xfrm>
              <a:off x="3472560" y="461412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02" name="Google Shape;859;p31"/>
          <p:cNvGrpSpPr/>
          <p:nvPr/>
        </p:nvGrpSpPr>
        <p:grpSpPr>
          <a:xfrm>
            <a:off x="0" y="0"/>
            <a:ext cx="9143280" cy="5143680"/>
            <a:chOff x="0" y="0"/>
            <a:chExt cx="9143280" cy="5143680"/>
          </a:xfrm>
        </p:grpSpPr>
        <p:sp>
          <p:nvSpPr>
            <p:cNvPr id="603" name="Google Shape;860;p31"/>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04" name="Google Shape;861;p31"/>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5" name="Google Shape;863;p32"/>
          <p:cNvPicPr/>
          <p:nvPr/>
        </p:nvPicPr>
        <p:blipFill>
          <a:blip r:embed="rId2"/>
          <a:stretch>
            <a:fillRect/>
          </a:stretch>
        </p:blipFill>
        <p:spPr>
          <a:xfrm>
            <a:off x="0" y="0"/>
            <a:ext cx="9143640" cy="5143320"/>
          </a:xfrm>
          <a:prstGeom prst="rect">
            <a:avLst/>
          </a:prstGeom>
          <a:ln w="0">
            <a:noFill/>
          </a:ln>
        </p:spPr>
      </p:pic>
      <p:grpSp>
        <p:nvGrpSpPr>
          <p:cNvPr id="606" name="Google Shape;864;p32"/>
          <p:cNvGrpSpPr/>
          <p:nvPr/>
        </p:nvGrpSpPr>
        <p:grpSpPr>
          <a:xfrm>
            <a:off x="250920" y="187560"/>
            <a:ext cx="437760" cy="938520"/>
            <a:chOff x="250920" y="187560"/>
            <a:chExt cx="437760" cy="938520"/>
          </a:xfrm>
        </p:grpSpPr>
        <p:sp>
          <p:nvSpPr>
            <p:cNvPr id="607" name="Google Shape;865;p32"/>
            <p:cNvSpPr/>
            <p:nvPr/>
          </p:nvSpPr>
          <p:spPr>
            <a:xfrm>
              <a:off x="25092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08" name="Google Shape;866;p32"/>
            <p:cNvSpPr/>
            <p:nvPr/>
          </p:nvSpPr>
          <p:spPr>
            <a:xfrm>
              <a:off x="25092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09" name="Google Shape;867;p32"/>
            <p:cNvSpPr/>
            <p:nvPr/>
          </p:nvSpPr>
          <p:spPr>
            <a:xfrm>
              <a:off x="250920" y="5256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10" name="Google Shape;868;p32"/>
            <p:cNvSpPr/>
            <p:nvPr/>
          </p:nvSpPr>
          <p:spPr>
            <a:xfrm>
              <a:off x="250920" y="6944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11" name="Google Shape;869;p32"/>
            <p:cNvSpPr/>
            <p:nvPr/>
          </p:nvSpPr>
          <p:spPr>
            <a:xfrm>
              <a:off x="250920" y="863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12" name="Google Shape;870;p32"/>
            <p:cNvSpPr/>
            <p:nvPr/>
          </p:nvSpPr>
          <p:spPr>
            <a:xfrm>
              <a:off x="250920" y="103248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13" name="Google Shape;871;p32"/>
            <p:cNvSpPr/>
            <p:nvPr/>
          </p:nvSpPr>
          <p:spPr>
            <a:xfrm>
              <a:off x="42552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14" name="Google Shape;872;p32"/>
            <p:cNvSpPr/>
            <p:nvPr/>
          </p:nvSpPr>
          <p:spPr>
            <a:xfrm>
              <a:off x="42552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15" name="Google Shape;873;p32"/>
            <p:cNvSpPr/>
            <p:nvPr/>
          </p:nvSpPr>
          <p:spPr>
            <a:xfrm>
              <a:off x="425520" y="5256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16" name="Google Shape;874;p32"/>
            <p:cNvSpPr/>
            <p:nvPr/>
          </p:nvSpPr>
          <p:spPr>
            <a:xfrm>
              <a:off x="59508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17" name="Google Shape;875;p32"/>
            <p:cNvSpPr/>
            <p:nvPr/>
          </p:nvSpPr>
          <p:spPr>
            <a:xfrm>
              <a:off x="59508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876;p32"/>
          <p:cNvGrpSpPr/>
          <p:nvPr/>
        </p:nvGrpSpPr>
        <p:grpSpPr>
          <a:xfrm>
            <a:off x="-286920" y="-182160"/>
            <a:ext cx="4251960" cy="3328200"/>
            <a:chOff x="-286920" y="-182160"/>
            <a:chExt cx="4251960" cy="3328200"/>
          </a:xfrm>
        </p:grpSpPr>
        <p:sp>
          <p:nvSpPr>
            <p:cNvPr id="619" name="Google Shape;877;p3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620" name="Google Shape;878;p32"/>
            <p:cNvSpPr/>
            <p:nvPr/>
          </p:nvSpPr>
          <p:spPr>
            <a:xfrm>
              <a:off x="-76320" y="-7632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621" name="Google Shape;879;p3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622" name="Google Shape;880;p32"/>
            <p:cNvCxnSpPr/>
            <p:nvPr/>
          </p:nvCxnSpPr>
          <p:spPr>
            <a:xfrm flipH="1">
              <a:off x="-286920" y="-128880"/>
              <a:ext cx="2004480" cy="2004840"/>
            </a:xfrm>
            <a:prstGeom prst="straightConnector1">
              <a:avLst/>
            </a:prstGeom>
            <a:ln w="19050">
              <a:solidFill>
                <a:srgbClr val="FFFFFF"/>
              </a:solidFill>
              <a:round/>
            </a:ln>
          </p:spPr>
        </p:cxnSp>
        <p:grpSp>
          <p:nvGrpSpPr>
            <p:cNvPr id="623" name="Google Shape;881;p32"/>
            <p:cNvGrpSpPr/>
            <p:nvPr/>
          </p:nvGrpSpPr>
          <p:grpSpPr>
            <a:xfrm>
              <a:off x="15480" y="-76320"/>
              <a:ext cx="2953440" cy="2741760"/>
              <a:chOff x="15480" y="-76320"/>
              <a:chExt cx="2953440" cy="2741760"/>
            </a:xfrm>
          </p:grpSpPr>
          <p:sp>
            <p:nvSpPr>
              <p:cNvPr id="624" name="Google Shape;882;p3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25" name="Google Shape;883;p3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26" name="Google Shape;884;p3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27" name="Google Shape;885;p32"/>
            <p:cNvGrpSpPr/>
            <p:nvPr/>
          </p:nvGrpSpPr>
          <p:grpSpPr>
            <a:xfrm>
              <a:off x="1076040" y="469800"/>
              <a:ext cx="2382840" cy="2130120"/>
              <a:chOff x="1076040" y="469800"/>
              <a:chExt cx="2382840" cy="2130120"/>
            </a:xfrm>
          </p:grpSpPr>
          <p:sp>
            <p:nvSpPr>
              <p:cNvPr id="628" name="Google Shape;886;p3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629" name="Google Shape;887;p3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630" name="Google Shape;888;p32"/>
              <p:cNvSpPr/>
              <p:nvPr/>
            </p:nvSpPr>
            <p:spPr>
              <a:xfrm>
                <a:off x="2699640" y="9806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31" name="Google Shape;889;p32"/>
              <p:cNvSpPr/>
              <p:nvPr/>
            </p:nvSpPr>
            <p:spPr>
              <a:xfrm>
                <a:off x="3353760" y="46980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32" name="Google Shape;890;p32"/>
              <p:cNvSpPr/>
              <p:nvPr/>
            </p:nvSpPr>
            <p:spPr>
              <a:xfrm>
                <a:off x="1620360" y="220464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33" name="Google Shape;891;p32"/>
              <p:cNvSpPr/>
              <p:nvPr/>
            </p:nvSpPr>
            <p:spPr>
              <a:xfrm>
                <a:off x="1076040" y="254736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34" name="Google Shape;892;p32"/>
          <p:cNvGrpSpPr/>
          <p:nvPr/>
        </p:nvGrpSpPr>
        <p:grpSpPr>
          <a:xfrm>
            <a:off x="8487720" y="4095720"/>
            <a:ext cx="437760" cy="938520"/>
            <a:chOff x="8487720" y="4095720"/>
            <a:chExt cx="437760" cy="938520"/>
          </a:xfrm>
        </p:grpSpPr>
        <p:sp>
          <p:nvSpPr>
            <p:cNvPr id="635" name="Google Shape;893;p32"/>
            <p:cNvSpPr/>
            <p:nvPr/>
          </p:nvSpPr>
          <p:spPr>
            <a:xfrm rot="10800000">
              <a:off x="88318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36" name="Google Shape;894;p32"/>
            <p:cNvSpPr/>
            <p:nvPr/>
          </p:nvSpPr>
          <p:spPr>
            <a:xfrm rot="10800000">
              <a:off x="88318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37" name="Google Shape;895;p32"/>
            <p:cNvSpPr/>
            <p:nvPr/>
          </p:nvSpPr>
          <p:spPr>
            <a:xfrm rot="10800000">
              <a:off x="88318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38" name="Google Shape;896;p32"/>
            <p:cNvSpPr/>
            <p:nvPr/>
          </p:nvSpPr>
          <p:spPr>
            <a:xfrm rot="10800000">
              <a:off x="8831880" y="4433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39" name="Google Shape;897;p32"/>
            <p:cNvSpPr/>
            <p:nvPr/>
          </p:nvSpPr>
          <p:spPr>
            <a:xfrm rot="10800000">
              <a:off x="8831880" y="42649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40" name="Google Shape;898;p32"/>
            <p:cNvSpPr/>
            <p:nvPr/>
          </p:nvSpPr>
          <p:spPr>
            <a:xfrm rot="10800000">
              <a:off x="8831880" y="40957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41" name="Google Shape;899;p32"/>
            <p:cNvSpPr/>
            <p:nvPr/>
          </p:nvSpPr>
          <p:spPr>
            <a:xfrm rot="10800000">
              <a:off x="86572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42" name="Google Shape;900;p32"/>
            <p:cNvSpPr/>
            <p:nvPr/>
          </p:nvSpPr>
          <p:spPr>
            <a:xfrm rot="10800000">
              <a:off x="86572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43" name="Google Shape;901;p32"/>
            <p:cNvSpPr/>
            <p:nvPr/>
          </p:nvSpPr>
          <p:spPr>
            <a:xfrm rot="10800000">
              <a:off x="86572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44" name="Google Shape;902;p32"/>
            <p:cNvSpPr/>
            <p:nvPr/>
          </p:nvSpPr>
          <p:spPr>
            <a:xfrm rot="10800000">
              <a:off x="848772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45" name="Google Shape;903;p32"/>
            <p:cNvSpPr/>
            <p:nvPr/>
          </p:nvSpPr>
          <p:spPr>
            <a:xfrm rot="10800000">
              <a:off x="848772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04;p32"/>
          <p:cNvGrpSpPr/>
          <p:nvPr/>
        </p:nvGrpSpPr>
        <p:grpSpPr>
          <a:xfrm>
            <a:off x="5211360" y="2075760"/>
            <a:ext cx="4252320" cy="3328560"/>
            <a:chOff x="5211360" y="2075760"/>
            <a:chExt cx="4252320" cy="3328560"/>
          </a:xfrm>
        </p:grpSpPr>
        <p:sp>
          <p:nvSpPr>
            <p:cNvPr id="647" name="Google Shape;905;p3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648" name="Google Shape;906;p32"/>
            <p:cNvSpPr/>
            <p:nvPr/>
          </p:nvSpPr>
          <p:spPr>
            <a:xfrm rot="10800000">
              <a:off x="617508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649" name="Google Shape;907;p3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650" name="Google Shape;908;p32"/>
            <p:cNvCxnSpPr/>
            <p:nvPr/>
          </p:nvCxnSpPr>
          <p:spPr>
            <a:xfrm flipV="1">
              <a:off x="7458840" y="3346200"/>
              <a:ext cx="2005200" cy="2004840"/>
            </a:xfrm>
            <a:prstGeom prst="straightConnector1">
              <a:avLst/>
            </a:prstGeom>
            <a:ln w="19050">
              <a:solidFill>
                <a:srgbClr val="FFFFFF"/>
              </a:solidFill>
              <a:round/>
            </a:ln>
          </p:spPr>
        </p:cxnSp>
        <p:grpSp>
          <p:nvGrpSpPr>
            <p:cNvPr id="651" name="Google Shape;909;p32"/>
            <p:cNvGrpSpPr/>
            <p:nvPr/>
          </p:nvGrpSpPr>
          <p:grpSpPr>
            <a:xfrm>
              <a:off x="6207480" y="2556360"/>
              <a:ext cx="2953440" cy="2741760"/>
              <a:chOff x="6207480" y="2556360"/>
              <a:chExt cx="2953440" cy="2741760"/>
            </a:xfrm>
          </p:grpSpPr>
          <p:sp>
            <p:nvSpPr>
              <p:cNvPr id="652" name="Google Shape;910;p3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53" name="Google Shape;911;p3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54" name="Google Shape;912;p3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655" name="Google Shape;913;p32"/>
            <p:cNvGrpSpPr/>
            <p:nvPr/>
          </p:nvGrpSpPr>
          <p:grpSpPr>
            <a:xfrm>
              <a:off x="5717520" y="2621880"/>
              <a:ext cx="2383200" cy="2130480"/>
              <a:chOff x="5717520" y="2621880"/>
              <a:chExt cx="2383200" cy="2130480"/>
            </a:xfrm>
          </p:grpSpPr>
          <p:sp>
            <p:nvSpPr>
              <p:cNvPr id="656" name="Google Shape;914;p3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657" name="Google Shape;915;p3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658" name="Google Shape;916;p32"/>
              <p:cNvSpPr/>
              <p:nvPr/>
            </p:nvSpPr>
            <p:spPr>
              <a:xfrm rot="10800000">
                <a:off x="6372000" y="41360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59" name="Google Shape;917;p32"/>
              <p:cNvSpPr/>
              <p:nvPr/>
            </p:nvSpPr>
            <p:spPr>
              <a:xfrm rot="10800000">
                <a:off x="5717520" y="46472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60" name="Google Shape;918;p32"/>
              <p:cNvSpPr/>
              <p:nvPr/>
            </p:nvSpPr>
            <p:spPr>
              <a:xfrm rot="10800000">
                <a:off x="7503480" y="296496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61" name="Google Shape;919;p32"/>
              <p:cNvSpPr/>
              <p:nvPr/>
            </p:nvSpPr>
            <p:spPr>
              <a:xfrm rot="10800000">
                <a:off x="8048160" y="262188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2" name="Google Shape;140;p5"/>
          <p:cNvPicPr/>
          <p:nvPr/>
        </p:nvPicPr>
        <p:blipFill>
          <a:blip r:embed="rId2"/>
          <a:stretch>
            <a:fillRect/>
          </a:stretch>
        </p:blipFill>
        <p:spPr>
          <a:xfrm>
            <a:off x="0" y="0"/>
            <a:ext cx="9143640" cy="5143320"/>
          </a:xfrm>
          <a:prstGeom prst="rect">
            <a:avLst/>
          </a:prstGeom>
          <a:ln w="0">
            <a:noFill/>
          </a:ln>
        </p:spPr>
      </p:pic>
      <p:sp>
        <p:nvSpPr>
          <p:cNvPr id="6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664" name="Google Shape;146;p5"/>
          <p:cNvGrpSpPr/>
          <p:nvPr/>
        </p:nvGrpSpPr>
        <p:grpSpPr>
          <a:xfrm>
            <a:off x="-402480" y="2313000"/>
            <a:ext cx="3288240" cy="3091320"/>
            <a:chOff x="-402480" y="2313000"/>
            <a:chExt cx="3288240" cy="3091320"/>
          </a:xfrm>
        </p:grpSpPr>
        <p:sp>
          <p:nvSpPr>
            <p:cNvPr id="665" name="Google Shape;147;p5"/>
            <p:cNvSpPr/>
            <p:nvPr/>
          </p:nvSpPr>
          <p:spPr>
            <a:xfrm rot="10800000" flipH="1">
              <a:off x="-19224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666" name="Google Shape;148;p5"/>
            <p:cNvSpPr/>
            <p:nvPr/>
          </p:nvSpPr>
          <p:spPr>
            <a:xfrm rot="10800000" flipH="1">
              <a:off x="-21348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667" name="Google Shape;149;p5"/>
            <p:cNvGrpSpPr/>
            <p:nvPr/>
          </p:nvGrpSpPr>
          <p:grpSpPr>
            <a:xfrm>
              <a:off x="135360" y="4095360"/>
              <a:ext cx="437760" cy="938520"/>
              <a:chOff x="135360" y="4095360"/>
              <a:chExt cx="437760" cy="938520"/>
            </a:xfrm>
          </p:grpSpPr>
          <p:sp>
            <p:nvSpPr>
              <p:cNvPr id="668" name="Google Shape;150;p5"/>
              <p:cNvSpPr/>
              <p:nvPr/>
            </p:nvSpPr>
            <p:spPr>
              <a:xfrm flipV="1">
                <a:off x="135360" y="494028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69" name="Google Shape;151;p5"/>
              <p:cNvSpPr/>
              <p:nvPr/>
            </p:nvSpPr>
            <p:spPr>
              <a:xfrm flipV="1">
                <a:off x="135360" y="47714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0" name="Google Shape;152;p5"/>
              <p:cNvSpPr/>
              <p:nvPr/>
            </p:nvSpPr>
            <p:spPr>
              <a:xfrm flipV="1">
                <a:off x="135360" y="46022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1" name="Google Shape;153;p5"/>
              <p:cNvSpPr/>
              <p:nvPr/>
            </p:nvSpPr>
            <p:spPr>
              <a:xfrm flipV="1">
                <a:off x="135360" y="44334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2" name="Google Shape;154;p5"/>
              <p:cNvSpPr/>
              <p:nvPr/>
            </p:nvSpPr>
            <p:spPr>
              <a:xfrm flipV="1">
                <a:off x="135360" y="42642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3" name="Google Shape;155;p5"/>
              <p:cNvSpPr/>
              <p:nvPr/>
            </p:nvSpPr>
            <p:spPr>
              <a:xfrm flipV="1">
                <a:off x="135360" y="40953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4" name="Google Shape;156;p5"/>
              <p:cNvSpPr/>
              <p:nvPr/>
            </p:nvSpPr>
            <p:spPr>
              <a:xfrm flipV="1">
                <a:off x="309960" y="494028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5" name="Google Shape;157;p5"/>
              <p:cNvSpPr/>
              <p:nvPr/>
            </p:nvSpPr>
            <p:spPr>
              <a:xfrm flipV="1">
                <a:off x="309960" y="47714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6" name="Google Shape;158;p5"/>
              <p:cNvSpPr/>
              <p:nvPr/>
            </p:nvSpPr>
            <p:spPr>
              <a:xfrm flipV="1">
                <a:off x="309960" y="46022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7" name="Google Shape;159;p5"/>
              <p:cNvSpPr/>
              <p:nvPr/>
            </p:nvSpPr>
            <p:spPr>
              <a:xfrm flipV="1">
                <a:off x="479520" y="494028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78" name="Google Shape;160;p5"/>
              <p:cNvSpPr/>
              <p:nvPr/>
            </p:nvSpPr>
            <p:spPr>
              <a:xfrm flipV="1">
                <a:off x="479520" y="47714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679" name="Google Shape;161;p5"/>
            <p:cNvCxnSpPr/>
            <p:nvPr/>
          </p:nvCxnSpPr>
          <p:spPr>
            <a:xfrm flipH="1" flipV="1">
              <a:off x="-402480" y="3346200"/>
              <a:ext cx="2004480" cy="2004840"/>
            </a:xfrm>
            <a:prstGeom prst="straightConnector1">
              <a:avLst/>
            </a:prstGeom>
            <a:ln w="19050">
              <a:solidFill>
                <a:srgbClr val="FFFFFF"/>
              </a:solidFill>
              <a:round/>
            </a:ln>
          </p:spPr>
        </p:cxnSp>
        <p:grpSp>
          <p:nvGrpSpPr>
            <p:cNvPr id="680" name="Google Shape;162;p5"/>
            <p:cNvGrpSpPr/>
            <p:nvPr/>
          </p:nvGrpSpPr>
          <p:grpSpPr>
            <a:xfrm>
              <a:off x="-100080" y="2556360"/>
              <a:ext cx="2953440" cy="2741760"/>
              <a:chOff x="-100080" y="2556360"/>
              <a:chExt cx="2953440" cy="2741760"/>
            </a:xfrm>
          </p:grpSpPr>
          <p:sp>
            <p:nvSpPr>
              <p:cNvPr id="681" name="Google Shape;163;p5"/>
              <p:cNvSpPr/>
              <p:nvPr/>
            </p:nvSpPr>
            <p:spPr>
              <a:xfrm flipV="1">
                <a:off x="-99720" y="2556000"/>
                <a:ext cx="2767680" cy="2741760"/>
              </a:xfrm>
              <a:custGeom>
                <a:avLst/>
                <a:gdLst>
                  <a:gd name="textAreaLeft" fmla="*/ 0 w 2767680"/>
                  <a:gd name="textAreaRight" fmla="*/ 2768040 w 2767680"/>
                  <a:gd name="textAreaTop" fmla="*/ 360 h 2741760"/>
                  <a:gd name="textAreaBottom" fmla="*/ 274248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64;p5"/>
              <p:cNvSpPr/>
              <p:nvPr/>
            </p:nvSpPr>
            <p:spPr>
              <a:xfrm flipV="1">
                <a:off x="428040" y="2987280"/>
                <a:ext cx="2336760" cy="2310480"/>
              </a:xfrm>
              <a:custGeom>
                <a:avLst/>
                <a:gdLst>
                  <a:gd name="textAreaLeft" fmla="*/ 0 w 2336760"/>
                  <a:gd name="textAreaRight" fmla="*/ 2337120 w 2336760"/>
                  <a:gd name="textAreaTop" fmla="*/ 360 h 2310480"/>
                  <a:gd name="textAreaBottom" fmla="*/ 231120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65;p5"/>
              <p:cNvSpPr/>
              <p:nvPr/>
            </p:nvSpPr>
            <p:spPr>
              <a:xfrm flipV="1">
                <a:off x="753480" y="3220560"/>
                <a:ext cx="2099880" cy="2077200"/>
              </a:xfrm>
              <a:custGeom>
                <a:avLst/>
                <a:gdLst>
                  <a:gd name="textAreaLeft" fmla="*/ 0 w 2099880"/>
                  <a:gd name="textAreaRight" fmla="*/ 2100240 w 2099880"/>
                  <a:gd name="textAreaTop" fmla="*/ 360 h 2077200"/>
                  <a:gd name="textAreaBottom" fmla="*/ 207792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84" name="Google Shape;166;p5"/>
          <p:cNvGrpSpPr/>
          <p:nvPr/>
        </p:nvGrpSpPr>
        <p:grpSpPr>
          <a:xfrm>
            <a:off x="474840" y="500760"/>
            <a:ext cx="8141760" cy="4308480"/>
            <a:chOff x="474840" y="500760"/>
            <a:chExt cx="8141760" cy="4308480"/>
          </a:xfrm>
        </p:grpSpPr>
        <p:sp>
          <p:nvSpPr>
            <p:cNvPr id="685" name="Google Shape;167;p5"/>
            <p:cNvSpPr/>
            <p:nvPr/>
          </p:nvSpPr>
          <p:spPr>
            <a:xfrm>
              <a:off x="8539200" y="12430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686" name="Google Shape;168;p5"/>
            <p:cNvSpPr/>
            <p:nvPr/>
          </p:nvSpPr>
          <p:spPr>
            <a:xfrm>
              <a:off x="474840" y="24508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87" name="Google Shape;169;p5"/>
            <p:cNvSpPr/>
            <p:nvPr/>
          </p:nvSpPr>
          <p:spPr>
            <a:xfrm>
              <a:off x="2851200" y="5007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688" name="Google Shape;170;p5"/>
            <p:cNvSpPr/>
            <p:nvPr/>
          </p:nvSpPr>
          <p:spPr>
            <a:xfrm>
              <a:off x="4898880" y="47318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2700000"/>
        </a:gradFill>
        <a:effectLst/>
      </p:bgPr>
    </p:bg>
    <p:spTree>
      <p:nvGrpSpPr>
        <p:cNvPr id="1" name=""/>
        <p:cNvGrpSpPr/>
        <p:nvPr/>
      </p:nvGrpSpPr>
      <p:grpSpPr>
        <a:xfrm>
          <a:off x="0" y="0"/>
          <a:ext cx="0" cy="0"/>
          <a:chOff x="0" y="0"/>
          <a:chExt cx="0" cy="0"/>
        </a:xfrm>
      </p:grpSpPr>
      <p:pic>
        <p:nvPicPr>
          <p:cNvPr id="692" name="Google Shape;172;p6"/>
          <p:cNvPicPr/>
          <p:nvPr/>
        </p:nvPicPr>
        <p:blipFill>
          <a:blip r:embed="rId2"/>
          <a:stretch>
            <a:fillRect/>
          </a:stretch>
        </p:blipFill>
        <p:spPr>
          <a:xfrm flipH="1">
            <a:off x="360" y="0"/>
            <a:ext cx="9143640" cy="5143320"/>
          </a:xfrm>
          <a:prstGeom prst="rect">
            <a:avLst/>
          </a:prstGeom>
          <a:ln w="0">
            <a:noFill/>
          </a:ln>
        </p:spPr>
      </p:pic>
      <p:sp>
        <p:nvSpPr>
          <p:cNvPr id="6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694" name="Google Shape;174;p6"/>
          <p:cNvGrpSpPr/>
          <p:nvPr/>
        </p:nvGrpSpPr>
        <p:grpSpPr>
          <a:xfrm>
            <a:off x="327240" y="3998880"/>
            <a:ext cx="437760" cy="938520"/>
            <a:chOff x="327240" y="3998880"/>
            <a:chExt cx="437760" cy="938520"/>
          </a:xfrm>
        </p:grpSpPr>
        <p:sp>
          <p:nvSpPr>
            <p:cNvPr id="695" name="Google Shape;175;p6"/>
            <p:cNvSpPr/>
            <p:nvPr/>
          </p:nvSpPr>
          <p:spPr>
            <a:xfrm flipV="1">
              <a:off x="327240" y="4843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96" name="Google Shape;176;p6"/>
            <p:cNvSpPr/>
            <p:nvPr/>
          </p:nvSpPr>
          <p:spPr>
            <a:xfrm flipV="1">
              <a:off x="327240" y="4674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97" name="Google Shape;177;p6"/>
            <p:cNvSpPr/>
            <p:nvPr/>
          </p:nvSpPr>
          <p:spPr>
            <a:xfrm flipV="1">
              <a:off x="327240" y="4505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98" name="Google Shape;178;p6"/>
            <p:cNvSpPr/>
            <p:nvPr/>
          </p:nvSpPr>
          <p:spPr>
            <a:xfrm flipV="1">
              <a:off x="327240" y="43369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99" name="Google Shape;179;p6"/>
            <p:cNvSpPr/>
            <p:nvPr/>
          </p:nvSpPr>
          <p:spPr>
            <a:xfrm flipV="1">
              <a:off x="327240" y="41677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00" name="Google Shape;180;p6"/>
            <p:cNvSpPr/>
            <p:nvPr/>
          </p:nvSpPr>
          <p:spPr>
            <a:xfrm flipV="1">
              <a:off x="327240" y="399888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01" name="Google Shape;181;p6"/>
            <p:cNvSpPr/>
            <p:nvPr/>
          </p:nvSpPr>
          <p:spPr>
            <a:xfrm flipV="1">
              <a:off x="501840" y="4843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02" name="Google Shape;182;p6"/>
            <p:cNvSpPr/>
            <p:nvPr/>
          </p:nvSpPr>
          <p:spPr>
            <a:xfrm flipV="1">
              <a:off x="501840" y="4674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03" name="Google Shape;183;p6"/>
            <p:cNvSpPr/>
            <p:nvPr/>
          </p:nvSpPr>
          <p:spPr>
            <a:xfrm flipV="1">
              <a:off x="501840" y="4505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04" name="Google Shape;184;p6"/>
            <p:cNvSpPr/>
            <p:nvPr/>
          </p:nvSpPr>
          <p:spPr>
            <a:xfrm flipV="1">
              <a:off x="671400" y="4843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05" name="Google Shape;185;p6"/>
            <p:cNvSpPr/>
            <p:nvPr/>
          </p:nvSpPr>
          <p:spPr>
            <a:xfrm flipV="1">
              <a:off x="671400" y="4674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06" name="Google Shape;186;p6"/>
          <p:cNvGrpSpPr/>
          <p:nvPr/>
        </p:nvGrpSpPr>
        <p:grpSpPr>
          <a:xfrm>
            <a:off x="-714240" y="113400"/>
            <a:ext cx="1808280" cy="1616400"/>
            <a:chOff x="-714240" y="113400"/>
            <a:chExt cx="1808280" cy="1616400"/>
          </a:xfrm>
        </p:grpSpPr>
        <p:sp>
          <p:nvSpPr>
            <p:cNvPr id="707" name="Google Shape;187;p6"/>
            <p:cNvSpPr/>
            <p:nvPr/>
          </p:nvSpPr>
          <p:spPr>
            <a:xfrm>
              <a:off x="-695520" y="561960"/>
              <a:ext cx="1231920" cy="1149120"/>
            </a:xfrm>
            <a:custGeom>
              <a:avLst/>
              <a:gdLst>
                <a:gd name="textAreaLeft" fmla="*/ 0 w 1231920"/>
                <a:gd name="textAreaRight" fmla="*/ 1232280 w 1231920"/>
                <a:gd name="textAreaTop" fmla="*/ 0 h 1149120"/>
                <a:gd name="textAreaBottom" fmla="*/ 1149480 h 11491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708" name="Google Shape;188;p6"/>
            <p:cNvSpPr/>
            <p:nvPr/>
          </p:nvSpPr>
          <p:spPr>
            <a:xfrm>
              <a:off x="-281520" y="172800"/>
              <a:ext cx="1315080" cy="1277280"/>
            </a:xfrm>
            <a:custGeom>
              <a:avLst/>
              <a:gdLst>
                <a:gd name="textAreaLeft" fmla="*/ 0 w 1315080"/>
                <a:gd name="textAreaRight" fmla="*/ 1315440 w 1315080"/>
                <a:gd name="textAreaTop" fmla="*/ 0 h 1277280"/>
                <a:gd name="textAreaBottom" fmla="*/ 1277640 h 127728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709" name="Google Shape;189;p6"/>
            <p:cNvSpPr/>
            <p:nvPr/>
          </p:nvSpPr>
          <p:spPr>
            <a:xfrm>
              <a:off x="517680" y="501120"/>
              <a:ext cx="79920" cy="799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28440" bIns="28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10" name="Google Shape;190;p6"/>
            <p:cNvSpPr/>
            <p:nvPr/>
          </p:nvSpPr>
          <p:spPr>
            <a:xfrm>
              <a:off x="1014120" y="113400"/>
              <a:ext cx="79920" cy="799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28440" bIns="28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11" name="Google Shape;191;p6"/>
            <p:cNvSpPr/>
            <p:nvPr/>
          </p:nvSpPr>
          <p:spPr>
            <a:xfrm>
              <a:off x="-300960" y="1429560"/>
              <a:ext cx="39960" cy="399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4040" bIns="140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12" name="Google Shape;192;p6"/>
            <p:cNvSpPr/>
            <p:nvPr/>
          </p:nvSpPr>
          <p:spPr>
            <a:xfrm>
              <a:off x="-714240" y="1689840"/>
              <a:ext cx="39960" cy="399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4040" bIns="1404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pic>
        <p:nvPicPr>
          <p:cNvPr id="713" name="Google Shape;193;p6"/>
          <p:cNvPicPr/>
          <p:nvPr/>
        </p:nvPicPr>
        <p:blipFill>
          <a:blip r:embed="rId3"/>
          <a:stretch>
            <a:fillRect/>
          </a:stretch>
        </p:blipFill>
        <p:spPr>
          <a:xfrm>
            <a:off x="8056440" y="196560"/>
            <a:ext cx="2007000" cy="3182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5" name="Google Shape;195;p7"/>
          <p:cNvPicPr/>
          <p:nvPr/>
        </p:nvPicPr>
        <p:blipFill>
          <a:blip r:embed="rId2"/>
          <a:stretch>
            <a:fillRect/>
          </a:stretch>
        </p:blipFill>
        <p:spPr>
          <a:xfrm flipH="1">
            <a:off x="360" y="0"/>
            <a:ext cx="9143640" cy="5143320"/>
          </a:xfrm>
          <a:prstGeom prst="rect">
            <a:avLst/>
          </a:prstGeom>
          <a:ln w="0">
            <a:noFill/>
          </a:ln>
        </p:spPr>
      </p:pic>
      <p:sp>
        <p:nvSpPr>
          <p:cNvPr id="716"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717" name="Google Shape;198;p7"/>
          <p:cNvGrpSpPr/>
          <p:nvPr/>
        </p:nvGrpSpPr>
        <p:grpSpPr>
          <a:xfrm>
            <a:off x="463320" y="185400"/>
            <a:ext cx="8416080" cy="4746600"/>
            <a:chOff x="463320" y="185400"/>
            <a:chExt cx="8416080" cy="4746600"/>
          </a:xfrm>
        </p:grpSpPr>
        <p:sp>
          <p:nvSpPr>
            <p:cNvPr id="718" name="Google Shape;199;p7"/>
            <p:cNvSpPr/>
            <p:nvPr/>
          </p:nvSpPr>
          <p:spPr>
            <a:xfrm flipH="1">
              <a:off x="462960" y="16146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19" name="Google Shape;200;p7"/>
            <p:cNvSpPr/>
            <p:nvPr/>
          </p:nvSpPr>
          <p:spPr>
            <a:xfrm flipH="1">
              <a:off x="8801640" y="29196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20" name="Google Shape;201;p7"/>
            <p:cNvSpPr/>
            <p:nvPr/>
          </p:nvSpPr>
          <p:spPr>
            <a:xfrm flipH="1">
              <a:off x="6003000" y="1854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21" name="Google Shape;202;p7"/>
            <p:cNvSpPr/>
            <p:nvPr/>
          </p:nvSpPr>
          <p:spPr>
            <a:xfrm flipH="1">
              <a:off x="4752360" y="48546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22" name="Google Shape;203;p7"/>
          <p:cNvGrpSpPr/>
          <p:nvPr/>
        </p:nvGrpSpPr>
        <p:grpSpPr>
          <a:xfrm>
            <a:off x="-1089360" y="788760"/>
            <a:ext cx="11662920" cy="3565440"/>
            <a:chOff x="-1089360" y="788760"/>
            <a:chExt cx="11662920" cy="3565440"/>
          </a:xfrm>
        </p:grpSpPr>
        <p:grpSp>
          <p:nvGrpSpPr>
            <p:cNvPr id="723" name="Google Shape;204;p7"/>
            <p:cNvGrpSpPr/>
            <p:nvPr/>
          </p:nvGrpSpPr>
          <p:grpSpPr>
            <a:xfrm>
              <a:off x="8190360" y="788760"/>
              <a:ext cx="2383200" cy="2130480"/>
              <a:chOff x="8190360" y="788760"/>
              <a:chExt cx="2383200" cy="2130480"/>
            </a:xfrm>
          </p:grpSpPr>
          <p:sp>
            <p:nvSpPr>
              <p:cNvPr id="724" name="Google Shape;205;p7"/>
              <p:cNvSpPr/>
              <p:nvPr/>
            </p:nvSpPr>
            <p:spPr>
              <a:xfrm flipH="1">
                <a:off x="8925840" y="138024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725" name="Google Shape;206;p7"/>
              <p:cNvSpPr/>
              <p:nvPr/>
            </p:nvSpPr>
            <p:spPr>
              <a:xfrm flipH="1">
                <a:off x="8269560" y="86724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726" name="Google Shape;207;p7"/>
              <p:cNvSpPr/>
              <p:nvPr/>
            </p:nvSpPr>
            <p:spPr>
              <a:xfrm flipH="1">
                <a:off x="8844840" y="129996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27" name="Google Shape;208;p7"/>
              <p:cNvSpPr/>
              <p:nvPr/>
            </p:nvSpPr>
            <p:spPr>
              <a:xfrm flipH="1">
                <a:off x="8190360" y="78876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28" name="Google Shape;209;p7"/>
              <p:cNvSpPr/>
              <p:nvPr/>
            </p:nvSpPr>
            <p:spPr>
              <a:xfrm flipH="1">
                <a:off x="9976680" y="252360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29" name="Google Shape;210;p7"/>
              <p:cNvSpPr/>
              <p:nvPr/>
            </p:nvSpPr>
            <p:spPr>
              <a:xfrm flipH="1">
                <a:off x="10521000" y="286668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30" name="Google Shape;211;p7"/>
            <p:cNvGrpSpPr/>
            <p:nvPr/>
          </p:nvGrpSpPr>
          <p:grpSpPr>
            <a:xfrm>
              <a:off x="-1089360" y="2223720"/>
              <a:ext cx="2382840" cy="2130480"/>
              <a:chOff x="-1089360" y="2223720"/>
              <a:chExt cx="2382840" cy="2130480"/>
            </a:xfrm>
          </p:grpSpPr>
          <p:sp>
            <p:nvSpPr>
              <p:cNvPr id="731" name="Google Shape;212;p7"/>
              <p:cNvSpPr/>
              <p:nvPr/>
            </p:nvSpPr>
            <p:spPr>
              <a:xfrm flipV="1">
                <a:off x="-1064880" y="22478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732" name="Google Shape;213;p7"/>
              <p:cNvSpPr/>
              <p:nvPr/>
            </p:nvSpPr>
            <p:spPr>
              <a:xfrm flipV="1">
                <a:off x="-518760" y="25923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733" name="Google Shape;214;p7"/>
              <p:cNvSpPr/>
              <p:nvPr/>
            </p:nvSpPr>
            <p:spPr>
              <a:xfrm flipV="1">
                <a:off x="533880" y="373788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34" name="Google Shape;215;p7"/>
              <p:cNvSpPr/>
              <p:nvPr/>
            </p:nvSpPr>
            <p:spPr>
              <a:xfrm flipV="1">
                <a:off x="1188360" y="424908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35" name="Google Shape;216;p7"/>
              <p:cNvSpPr/>
              <p:nvPr/>
            </p:nvSpPr>
            <p:spPr>
              <a:xfrm flipV="1">
                <a:off x="-545040" y="256680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36" name="Google Shape;217;p7"/>
              <p:cNvSpPr/>
              <p:nvPr/>
            </p:nvSpPr>
            <p:spPr>
              <a:xfrm flipV="1">
                <a:off x="-1089360" y="222372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37" name="Google Shape;218;p7"/>
          <p:cNvGrpSpPr/>
          <p:nvPr/>
        </p:nvGrpSpPr>
        <p:grpSpPr>
          <a:xfrm>
            <a:off x="0" y="0"/>
            <a:ext cx="9143280" cy="5143680"/>
            <a:chOff x="0" y="0"/>
            <a:chExt cx="9143280" cy="5143680"/>
          </a:xfrm>
        </p:grpSpPr>
        <p:sp>
          <p:nvSpPr>
            <p:cNvPr id="738" name="Google Shape;219;p7"/>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39" name="Google Shape;220;p7"/>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40" name="Google Shape;222;p8"/>
          <p:cNvPicPr/>
          <p:nvPr/>
        </p:nvPicPr>
        <p:blipFill>
          <a:blip r:embed="rId2"/>
          <a:stretch>
            <a:fillRect/>
          </a:stretch>
        </p:blipFill>
        <p:spPr>
          <a:xfrm flipH="1">
            <a:off x="360" y="0"/>
            <a:ext cx="9143640" cy="5143320"/>
          </a:xfrm>
          <a:prstGeom prst="rect">
            <a:avLst/>
          </a:prstGeom>
          <a:ln w="0">
            <a:noFill/>
          </a:ln>
        </p:spPr>
      </p:pic>
      <p:sp>
        <p:nvSpPr>
          <p:cNvPr id="741" name="PlaceHolder 1"/>
          <p:cNvSpPr>
            <a:spLocks noGrp="1"/>
          </p:cNvSpPr>
          <p:nvPr>
            <p:ph type="title"/>
          </p:nvPr>
        </p:nvSpPr>
        <p:spPr>
          <a:xfrm>
            <a:off x="1969200" y="1783080"/>
            <a:ext cx="5204880" cy="1576800"/>
          </a:xfrm>
          <a:prstGeom prst="rect">
            <a:avLst/>
          </a:prstGeom>
          <a:noFill/>
          <a:ln w="0">
            <a:noFill/>
          </a:ln>
        </p:spPr>
        <p:txBody>
          <a:bodyPr lIns="91440" tIns="91440" rIns="91440" bIns="91440" anchor="ctr">
            <a:noAutofit/>
          </a:bodyPr>
          <a:p>
            <a:pPr indent="0">
              <a:buNone/>
            </a:pPr>
            <a:r>
              <a:rPr lang="fr-FR" sz="5500" b="0" strike="noStrike" spc="-1">
                <a:solidFill>
                  <a:schemeClr val="dk1"/>
                </a:solidFill>
                <a:latin typeface="Arial" panose="020B0604020202020204"/>
              </a:rPr>
              <a:t>Click to edit the title text format</a:t>
            </a:r>
            <a:endParaRPr lang="fr-FR" sz="5500" b="0" strike="noStrike" spc="-1">
              <a:solidFill>
                <a:schemeClr val="dk1"/>
              </a:solidFill>
              <a:latin typeface="Arial" panose="020B0604020202020204"/>
            </a:endParaRPr>
          </a:p>
        </p:txBody>
      </p:sp>
      <p:grpSp>
        <p:nvGrpSpPr>
          <p:cNvPr id="742" name="Google Shape;224;p8"/>
          <p:cNvGrpSpPr/>
          <p:nvPr/>
        </p:nvGrpSpPr>
        <p:grpSpPr>
          <a:xfrm>
            <a:off x="635400" y="428040"/>
            <a:ext cx="8065440" cy="4435560"/>
            <a:chOff x="635400" y="428040"/>
            <a:chExt cx="8065440" cy="4435560"/>
          </a:xfrm>
        </p:grpSpPr>
        <p:sp>
          <p:nvSpPr>
            <p:cNvPr id="743" name="Google Shape;225;p8"/>
            <p:cNvSpPr/>
            <p:nvPr/>
          </p:nvSpPr>
          <p:spPr>
            <a:xfrm rot="10800000">
              <a:off x="1575360" y="47862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44" name="Google Shape;226;p8"/>
            <p:cNvSpPr/>
            <p:nvPr/>
          </p:nvSpPr>
          <p:spPr>
            <a:xfrm>
              <a:off x="8623440" y="174132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45" name="Google Shape;227;p8"/>
            <p:cNvSpPr/>
            <p:nvPr/>
          </p:nvSpPr>
          <p:spPr>
            <a:xfrm>
              <a:off x="635400" y="336024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46" name="Google Shape;228;p8"/>
            <p:cNvSpPr/>
            <p:nvPr/>
          </p:nvSpPr>
          <p:spPr>
            <a:xfrm>
              <a:off x="4729320" y="4280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47" name="Google Shape;229;p8"/>
            <p:cNvSpPr/>
            <p:nvPr/>
          </p:nvSpPr>
          <p:spPr>
            <a:xfrm>
              <a:off x="5811120" y="46263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48" name="Google Shape;230;p8"/>
          <p:cNvGrpSpPr/>
          <p:nvPr/>
        </p:nvGrpSpPr>
        <p:grpSpPr>
          <a:xfrm>
            <a:off x="-524880" y="-182160"/>
            <a:ext cx="3482280" cy="3486960"/>
            <a:chOff x="-524880" y="-182160"/>
            <a:chExt cx="3482280" cy="3486960"/>
          </a:xfrm>
        </p:grpSpPr>
        <p:sp>
          <p:nvSpPr>
            <p:cNvPr id="749" name="Google Shape;231;p8"/>
            <p:cNvSpPr/>
            <p:nvPr/>
          </p:nvSpPr>
          <p:spPr>
            <a:xfrm>
              <a:off x="-120240" y="-7632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50" name="Google Shape;232;p8"/>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751" name="Google Shape;233;p8"/>
            <p:cNvGrpSpPr/>
            <p:nvPr/>
          </p:nvGrpSpPr>
          <p:grpSpPr>
            <a:xfrm>
              <a:off x="-456120" y="99000"/>
              <a:ext cx="3153240" cy="939960"/>
              <a:chOff x="-456120" y="99000"/>
              <a:chExt cx="3153240" cy="939960"/>
            </a:xfrm>
          </p:grpSpPr>
          <p:sp>
            <p:nvSpPr>
              <p:cNvPr id="752" name="Google Shape;234;p8"/>
              <p:cNvSpPr/>
              <p:nvPr/>
            </p:nvSpPr>
            <p:spPr>
              <a:xfrm>
                <a:off x="-456120" y="9900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53" name="Google Shape;235;p8"/>
              <p:cNvSpPr/>
              <p:nvPr/>
            </p:nvSpPr>
            <p:spPr>
              <a:xfrm>
                <a:off x="-114120" y="640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54" name="Google Shape;236;p8"/>
              <p:cNvSpPr/>
              <p:nvPr/>
            </p:nvSpPr>
            <p:spPr>
              <a:xfrm>
                <a:off x="-114120" y="536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55" name="Google Shape;237;p8"/>
              <p:cNvSpPr/>
              <p:nvPr/>
            </p:nvSpPr>
            <p:spPr>
              <a:xfrm>
                <a:off x="1684080" y="61956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56" name="Google Shape;238;p8"/>
              <p:cNvSpPr/>
              <p:nvPr/>
            </p:nvSpPr>
            <p:spPr>
              <a:xfrm>
                <a:off x="1930320" y="51552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757" name="Google Shape;239;p8"/>
            <p:cNvGrpSpPr/>
            <p:nvPr/>
          </p:nvGrpSpPr>
          <p:grpSpPr>
            <a:xfrm>
              <a:off x="-524880" y="902520"/>
              <a:ext cx="2588040" cy="2402280"/>
              <a:chOff x="-524880" y="902520"/>
              <a:chExt cx="2588040" cy="2402280"/>
            </a:xfrm>
          </p:grpSpPr>
          <p:sp>
            <p:nvSpPr>
              <p:cNvPr id="758" name="Google Shape;240;p8"/>
              <p:cNvSpPr/>
              <p:nvPr/>
            </p:nvSpPr>
            <p:spPr>
              <a:xfrm rot="10800000">
                <a:off x="-361800" y="9025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59" name="Google Shape;241;p8"/>
              <p:cNvSpPr/>
              <p:nvPr/>
            </p:nvSpPr>
            <p:spPr>
              <a:xfrm rot="10800000">
                <a:off x="-446760" y="128016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60" name="Google Shape;242;p8"/>
              <p:cNvSpPr/>
              <p:nvPr/>
            </p:nvSpPr>
            <p:spPr>
              <a:xfrm rot="10800000">
                <a:off x="-524880" y="1484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61" name="Google Shape;243;p8"/>
          <p:cNvGrpSpPr/>
          <p:nvPr/>
        </p:nvGrpSpPr>
        <p:grpSpPr>
          <a:xfrm>
            <a:off x="6131160" y="1867320"/>
            <a:ext cx="3498480" cy="3537000"/>
            <a:chOff x="6131160" y="1867320"/>
            <a:chExt cx="3498480" cy="3537000"/>
          </a:xfrm>
        </p:grpSpPr>
        <p:sp>
          <p:nvSpPr>
            <p:cNvPr id="762" name="Google Shape;244;p8"/>
            <p:cNvSpPr/>
            <p:nvPr/>
          </p:nvSpPr>
          <p:spPr>
            <a:xfrm rot="10800000">
              <a:off x="613116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63" name="Google Shape;245;p8"/>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764" name="Google Shape;246;p8"/>
            <p:cNvGrpSpPr/>
            <p:nvPr/>
          </p:nvGrpSpPr>
          <p:grpSpPr>
            <a:xfrm>
              <a:off x="6446880" y="3923280"/>
              <a:ext cx="3153240" cy="940320"/>
              <a:chOff x="6446880" y="3923280"/>
              <a:chExt cx="3153240" cy="940320"/>
            </a:xfrm>
          </p:grpSpPr>
          <p:sp>
            <p:nvSpPr>
              <p:cNvPr id="765" name="Google Shape;247;p8"/>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66" name="Google Shape;248;p8"/>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67" name="Google Shape;249;p8"/>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68" name="Google Shape;250;p8"/>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69" name="Google Shape;251;p8"/>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770" name="Google Shape;252;p8"/>
            <p:cNvGrpSpPr/>
            <p:nvPr/>
          </p:nvGrpSpPr>
          <p:grpSpPr>
            <a:xfrm>
              <a:off x="7041600" y="1867320"/>
              <a:ext cx="2588040" cy="2402280"/>
              <a:chOff x="7041600" y="1867320"/>
              <a:chExt cx="2588040" cy="2402280"/>
            </a:xfrm>
          </p:grpSpPr>
          <p:sp>
            <p:nvSpPr>
              <p:cNvPr id="771" name="Google Shape;253;p8"/>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72" name="Google Shape;254;p8"/>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773" name="Google Shape;255;p8"/>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4" name="Google Shape;257;p9"/>
          <p:cNvPicPr/>
          <p:nvPr/>
        </p:nvPicPr>
        <p:blipFill>
          <a:blip r:embed="rId2"/>
          <a:stretch>
            <a:fillRect/>
          </a:stretch>
        </p:blipFill>
        <p:spPr>
          <a:xfrm flipH="1">
            <a:off x="360" y="0"/>
            <a:ext cx="9143640" cy="5143320"/>
          </a:xfrm>
          <a:prstGeom prst="rect">
            <a:avLst/>
          </a:prstGeom>
          <a:ln w="0">
            <a:noFill/>
          </a:ln>
        </p:spPr>
      </p:pic>
      <p:sp>
        <p:nvSpPr>
          <p:cNvPr id="775" name="PlaceHolder 1"/>
          <p:cNvSpPr>
            <a:spLocks noGrp="1"/>
          </p:cNvSpPr>
          <p:nvPr>
            <p:ph type="title"/>
          </p:nvPr>
        </p:nvSpPr>
        <p:spPr>
          <a:xfrm>
            <a:off x="2135520" y="1374480"/>
            <a:ext cx="4872600" cy="1460520"/>
          </a:xfrm>
          <a:prstGeom prst="rect">
            <a:avLst/>
          </a:prstGeom>
          <a:noFill/>
          <a:ln w="0">
            <a:noFill/>
          </a:ln>
        </p:spPr>
        <p:txBody>
          <a:bodyPr lIns="91440" tIns="91440" rIns="91440" bIns="91440" anchor="b">
            <a:noAutofit/>
          </a:bodyPr>
          <a:p>
            <a:pPr indent="0">
              <a:buNone/>
            </a:pPr>
            <a:r>
              <a:rPr lang="fr-FR" sz="7200" b="0" strike="noStrike" spc="-1">
                <a:solidFill>
                  <a:schemeClr val="dk1"/>
                </a:solidFill>
                <a:latin typeface="Arial" panose="020B0604020202020204"/>
              </a:rPr>
              <a:t>Click to edit the title text format</a:t>
            </a:r>
            <a:endParaRPr lang="fr-FR" sz="7200" b="0" strike="noStrike" spc="-1">
              <a:solidFill>
                <a:schemeClr val="dk1"/>
              </a:solidFill>
              <a:latin typeface="Arial" panose="020B0604020202020204"/>
            </a:endParaRPr>
          </a:p>
        </p:txBody>
      </p:sp>
      <p:grpSp>
        <p:nvGrpSpPr>
          <p:cNvPr id="776" name="Google Shape;260;p9"/>
          <p:cNvGrpSpPr/>
          <p:nvPr/>
        </p:nvGrpSpPr>
        <p:grpSpPr>
          <a:xfrm>
            <a:off x="176040" y="210960"/>
            <a:ext cx="8792280" cy="4771080"/>
            <a:chOff x="176040" y="210960"/>
            <a:chExt cx="8792280" cy="4771080"/>
          </a:xfrm>
        </p:grpSpPr>
        <p:grpSp>
          <p:nvGrpSpPr>
            <p:cNvPr id="777" name="Google Shape;261;p9"/>
            <p:cNvGrpSpPr/>
            <p:nvPr/>
          </p:nvGrpSpPr>
          <p:grpSpPr>
            <a:xfrm>
              <a:off x="176040" y="210960"/>
              <a:ext cx="1127520" cy="71280"/>
              <a:chOff x="176040" y="210960"/>
              <a:chExt cx="1127520" cy="71280"/>
            </a:xfrm>
          </p:grpSpPr>
          <p:sp>
            <p:nvSpPr>
              <p:cNvPr id="778" name="Google Shape;262;p9"/>
              <p:cNvSpPr/>
              <p:nvPr/>
            </p:nvSpPr>
            <p:spPr>
              <a:xfrm rot="5400000">
                <a:off x="1231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79" name="Google Shape;263;p9"/>
              <p:cNvSpPr/>
              <p:nvPr/>
            </p:nvSpPr>
            <p:spPr>
              <a:xfrm rot="5400000">
                <a:off x="1100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0" name="Google Shape;264;p9"/>
              <p:cNvSpPr/>
              <p:nvPr/>
            </p:nvSpPr>
            <p:spPr>
              <a:xfrm rot="5400000">
                <a:off x="968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1" name="Google Shape;265;p9"/>
              <p:cNvSpPr/>
              <p:nvPr/>
            </p:nvSpPr>
            <p:spPr>
              <a:xfrm rot="5400000">
                <a:off x="835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2" name="Google Shape;266;p9"/>
              <p:cNvSpPr/>
              <p:nvPr/>
            </p:nvSpPr>
            <p:spPr>
              <a:xfrm rot="5400000">
                <a:off x="704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3" name="Google Shape;267;p9"/>
              <p:cNvSpPr/>
              <p:nvPr/>
            </p:nvSpPr>
            <p:spPr>
              <a:xfrm rot="5400000">
                <a:off x="572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4" name="Google Shape;268;p9"/>
              <p:cNvSpPr/>
              <p:nvPr/>
            </p:nvSpPr>
            <p:spPr>
              <a:xfrm rot="5400000">
                <a:off x="439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5" name="Google Shape;269;p9"/>
              <p:cNvSpPr/>
              <p:nvPr/>
            </p:nvSpPr>
            <p:spPr>
              <a:xfrm rot="5400000">
                <a:off x="308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6" name="Google Shape;270;p9"/>
              <p:cNvSpPr/>
              <p:nvPr/>
            </p:nvSpPr>
            <p:spPr>
              <a:xfrm rot="5400000">
                <a:off x="176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87" name="Google Shape;271;p9"/>
            <p:cNvGrpSpPr/>
            <p:nvPr/>
          </p:nvGrpSpPr>
          <p:grpSpPr>
            <a:xfrm>
              <a:off x="7840440" y="4910760"/>
              <a:ext cx="1127880" cy="71280"/>
              <a:chOff x="7840440" y="4910760"/>
              <a:chExt cx="1127880" cy="71280"/>
            </a:xfrm>
          </p:grpSpPr>
          <p:sp>
            <p:nvSpPr>
              <p:cNvPr id="788" name="Google Shape;272;p9"/>
              <p:cNvSpPr/>
              <p:nvPr/>
            </p:nvSpPr>
            <p:spPr>
              <a:xfrm rot="5400000">
                <a:off x="8896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89" name="Google Shape;273;p9"/>
              <p:cNvSpPr/>
              <p:nvPr/>
            </p:nvSpPr>
            <p:spPr>
              <a:xfrm rot="5400000">
                <a:off x="8764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90" name="Google Shape;274;p9"/>
              <p:cNvSpPr/>
              <p:nvPr/>
            </p:nvSpPr>
            <p:spPr>
              <a:xfrm rot="5400000">
                <a:off x="8632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91" name="Google Shape;275;p9"/>
              <p:cNvSpPr/>
              <p:nvPr/>
            </p:nvSpPr>
            <p:spPr>
              <a:xfrm rot="5400000">
                <a:off x="8500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92" name="Google Shape;276;p9"/>
              <p:cNvSpPr/>
              <p:nvPr/>
            </p:nvSpPr>
            <p:spPr>
              <a:xfrm rot="5400000">
                <a:off x="8368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93" name="Google Shape;277;p9"/>
              <p:cNvSpPr/>
              <p:nvPr/>
            </p:nvSpPr>
            <p:spPr>
              <a:xfrm rot="5400000">
                <a:off x="8236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94" name="Google Shape;278;p9"/>
              <p:cNvSpPr/>
              <p:nvPr/>
            </p:nvSpPr>
            <p:spPr>
              <a:xfrm rot="5400000">
                <a:off x="8104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95" name="Google Shape;279;p9"/>
              <p:cNvSpPr/>
              <p:nvPr/>
            </p:nvSpPr>
            <p:spPr>
              <a:xfrm rot="5400000">
                <a:off x="7972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796" name="Google Shape;280;p9"/>
              <p:cNvSpPr/>
              <p:nvPr/>
            </p:nvSpPr>
            <p:spPr>
              <a:xfrm rot="5400000">
                <a:off x="7840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797" name="Google Shape;281;p9"/>
          <p:cNvGrpSpPr/>
          <p:nvPr/>
        </p:nvGrpSpPr>
        <p:grpSpPr>
          <a:xfrm>
            <a:off x="453600" y="438480"/>
            <a:ext cx="8052840" cy="4196160"/>
            <a:chOff x="453600" y="438480"/>
            <a:chExt cx="8052840" cy="4196160"/>
          </a:xfrm>
        </p:grpSpPr>
        <p:sp>
          <p:nvSpPr>
            <p:cNvPr id="798" name="Google Shape;282;p9"/>
            <p:cNvSpPr/>
            <p:nvPr/>
          </p:nvSpPr>
          <p:spPr>
            <a:xfrm>
              <a:off x="453600" y="13744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283;p9"/>
            <p:cNvSpPr/>
            <p:nvPr/>
          </p:nvSpPr>
          <p:spPr>
            <a:xfrm>
              <a:off x="4929840" y="4384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800" name="Google Shape;284;p9"/>
            <p:cNvSpPr/>
            <p:nvPr/>
          </p:nvSpPr>
          <p:spPr>
            <a:xfrm>
              <a:off x="8429040" y="363744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285;p9"/>
            <p:cNvSpPr/>
            <p:nvPr/>
          </p:nvSpPr>
          <p:spPr>
            <a:xfrm>
              <a:off x="4745520" y="45572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02" name="Google Shape;286;p9"/>
          <p:cNvGrpSpPr/>
          <p:nvPr/>
        </p:nvGrpSpPr>
        <p:grpSpPr>
          <a:xfrm>
            <a:off x="-57600" y="2414880"/>
            <a:ext cx="3349440" cy="2801160"/>
            <a:chOff x="-57600" y="2414880"/>
            <a:chExt cx="3349440" cy="2801160"/>
          </a:xfrm>
        </p:grpSpPr>
        <p:sp>
          <p:nvSpPr>
            <p:cNvPr id="803" name="Google Shape;287;p9"/>
            <p:cNvSpPr/>
            <p:nvPr/>
          </p:nvSpPr>
          <p:spPr>
            <a:xfrm rot="10800000" flipH="1">
              <a:off x="-57600" y="255600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804" name="Google Shape;288;p9"/>
            <p:cNvSpPr/>
            <p:nvPr/>
          </p:nvSpPr>
          <p:spPr>
            <a:xfrm rot="10800000" flipH="1">
              <a:off x="-21960" y="371340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805" name="Google Shape;289;p9"/>
            <p:cNvGrpSpPr/>
            <p:nvPr/>
          </p:nvGrpSpPr>
          <p:grpSpPr>
            <a:xfrm>
              <a:off x="614880" y="2414880"/>
              <a:ext cx="2383200" cy="2130480"/>
              <a:chOff x="614880" y="2414880"/>
              <a:chExt cx="2383200" cy="2130480"/>
            </a:xfrm>
          </p:grpSpPr>
          <p:sp>
            <p:nvSpPr>
              <p:cNvPr id="806" name="Google Shape;290;p9"/>
              <p:cNvSpPr/>
              <p:nvPr/>
            </p:nvSpPr>
            <p:spPr>
              <a:xfrm flipH="1">
                <a:off x="1350360" y="300636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807" name="Google Shape;291;p9"/>
              <p:cNvSpPr/>
              <p:nvPr/>
            </p:nvSpPr>
            <p:spPr>
              <a:xfrm flipH="1">
                <a:off x="694080" y="2493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808" name="Google Shape;292;p9"/>
              <p:cNvSpPr/>
              <p:nvPr/>
            </p:nvSpPr>
            <p:spPr>
              <a:xfrm flipH="1">
                <a:off x="1269360" y="292608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09" name="Google Shape;293;p9"/>
              <p:cNvSpPr/>
              <p:nvPr/>
            </p:nvSpPr>
            <p:spPr>
              <a:xfrm flipH="1">
                <a:off x="614880" y="241488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294;p9"/>
              <p:cNvSpPr/>
              <p:nvPr/>
            </p:nvSpPr>
            <p:spPr>
              <a:xfrm flipH="1">
                <a:off x="2401200" y="414972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295;p9"/>
              <p:cNvSpPr/>
              <p:nvPr/>
            </p:nvSpPr>
            <p:spPr>
              <a:xfrm flipH="1">
                <a:off x="2945520" y="449280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12" name="Google Shape;296;p9"/>
          <p:cNvGrpSpPr/>
          <p:nvPr/>
        </p:nvGrpSpPr>
        <p:grpSpPr>
          <a:xfrm>
            <a:off x="5858280" y="0"/>
            <a:ext cx="3349440" cy="2781360"/>
            <a:chOff x="5858280" y="0"/>
            <a:chExt cx="3349440" cy="2781360"/>
          </a:xfrm>
        </p:grpSpPr>
        <p:sp>
          <p:nvSpPr>
            <p:cNvPr id="813" name="Google Shape;297;p9"/>
            <p:cNvSpPr/>
            <p:nvPr/>
          </p:nvSpPr>
          <p:spPr>
            <a:xfrm flipH="1">
              <a:off x="5858280" y="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814" name="Google Shape;298;p9"/>
            <p:cNvSpPr/>
            <p:nvPr/>
          </p:nvSpPr>
          <p:spPr>
            <a:xfrm flipH="1">
              <a:off x="7278840" y="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815" name="Google Shape;299;p9"/>
            <p:cNvGrpSpPr/>
            <p:nvPr/>
          </p:nvGrpSpPr>
          <p:grpSpPr>
            <a:xfrm>
              <a:off x="6204960" y="650880"/>
              <a:ext cx="2383200" cy="2130480"/>
              <a:chOff x="6204960" y="650880"/>
              <a:chExt cx="2383200" cy="2130480"/>
            </a:xfrm>
          </p:grpSpPr>
          <p:sp>
            <p:nvSpPr>
              <p:cNvPr id="816" name="Google Shape;300;p9"/>
              <p:cNvSpPr/>
              <p:nvPr/>
            </p:nvSpPr>
            <p:spPr>
              <a:xfrm flipV="1">
                <a:off x="6229440" y="6746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817" name="Google Shape;301;p9"/>
              <p:cNvSpPr/>
              <p:nvPr/>
            </p:nvSpPr>
            <p:spPr>
              <a:xfrm flipV="1">
                <a:off x="6775560" y="10191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FFFFFF"/>
                  </a:solidFill>
                  <a:latin typeface="OpenSymbol"/>
                </a:endParaRPr>
              </a:p>
            </p:txBody>
          </p:sp>
          <p:sp>
            <p:nvSpPr>
              <p:cNvPr id="818" name="Google Shape;302;p9"/>
              <p:cNvSpPr/>
              <p:nvPr/>
            </p:nvSpPr>
            <p:spPr>
              <a:xfrm flipV="1">
                <a:off x="7828560" y="21650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303;p9"/>
              <p:cNvSpPr/>
              <p:nvPr/>
            </p:nvSpPr>
            <p:spPr>
              <a:xfrm flipV="1">
                <a:off x="8483040" y="2676240"/>
                <a:ext cx="105120" cy="10512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37440" bIns="37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304;p9"/>
              <p:cNvSpPr/>
              <p:nvPr/>
            </p:nvSpPr>
            <p:spPr>
              <a:xfrm flipV="1">
                <a:off x="6749640" y="99396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21" name="Google Shape;305;p9"/>
              <p:cNvSpPr/>
              <p:nvPr/>
            </p:nvSpPr>
            <p:spPr>
              <a:xfrm flipV="1">
                <a:off x="6204960" y="650880"/>
                <a:ext cx="52560" cy="52560"/>
              </a:xfrm>
              <a:prstGeom prst="ellipse">
                <a:avLst/>
              </a:prstGeom>
              <a:solidFill>
                <a:schemeClr val="lt2"/>
              </a:solidFill>
              <a:ln w="0">
                <a:noFill/>
              </a:ln>
            </p:spPr>
            <p:style>
              <a:lnRef idx="0">
                <a:srgbClr val="FFFFFF"/>
              </a:lnRef>
              <a:fillRef idx="0">
                <a:srgbClr val="FFFFFF"/>
              </a:fillRef>
              <a:effectRef idx="0">
                <a:srgbClr val="FFFFFF"/>
              </a:effectRef>
              <a:fontRef idx="minor"/>
            </p:style>
            <p:txBody>
              <a:bodyPr tIns="18720" bIns="1872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8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3"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824" name="PlaceHolder 2"/>
          <p:cNvSpPr>
            <a:spLocks noGrp="1"/>
          </p:cNvSpPr>
          <p:nvPr>
            <p:ph type="title"/>
          </p:nvPr>
        </p:nvSpPr>
        <p:spPr>
          <a:xfrm>
            <a:off x="720000" y="3919680"/>
            <a:ext cx="7703640" cy="529920"/>
          </a:xfrm>
          <a:prstGeom prst="rect">
            <a:avLst/>
          </a:prstGeom>
          <a:solidFill>
            <a:schemeClr val="lt1"/>
          </a:solidFill>
          <a:ln w="0">
            <a:noFill/>
          </a:ln>
        </p:spPr>
        <p:txBody>
          <a:bodyPr lIns="91440" tIns="91440" rIns="91440" bIns="91440" anchor="ctr">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825"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8100000"/>
        </a:gradFill>
        <a:effectLst/>
      </p:bgPr>
    </p:bg>
    <p:spTree>
      <p:nvGrpSpPr>
        <p:cNvPr id="1" name=""/>
        <p:cNvGrpSpPr/>
        <p:nvPr/>
      </p:nvGrpSpPr>
      <p:grpSpPr>
        <a:xfrm>
          <a:off x="0" y="0"/>
          <a:ext cx="0" cy="0"/>
          <a:chOff x="0" y="0"/>
          <a:chExt cx="0" cy="0"/>
        </a:xfrm>
      </p:grpSpPr>
      <p:pic>
        <p:nvPicPr>
          <p:cNvPr id="100" name="Google Shape;341;p13"/>
          <p:cNvPicPr/>
          <p:nvPr/>
        </p:nvPicPr>
        <p:blipFill>
          <a:blip r:embed="rId2"/>
          <a:stretch>
            <a:fillRect/>
          </a:stretch>
        </p:blipFill>
        <p:spPr>
          <a:xfrm>
            <a:off x="0" y="0"/>
            <a:ext cx="9143640" cy="5143320"/>
          </a:xfrm>
          <a:prstGeom prst="rect">
            <a:avLst/>
          </a:prstGeom>
          <a:ln w="0">
            <a:noFill/>
          </a:ln>
        </p:spPr>
      </p:pic>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102" name="PlaceHolder 2"/>
          <p:cNvSpPr>
            <a:spLocks noGrp="1"/>
          </p:cNvSpPr>
          <p:nvPr>
            <p:ph type="title"/>
          </p:nvPr>
        </p:nvSpPr>
        <p:spPr>
          <a:xfrm>
            <a:off x="946080" y="1735560"/>
            <a:ext cx="633240" cy="551160"/>
          </a:xfrm>
          <a:prstGeom prst="rect">
            <a:avLst/>
          </a:prstGeom>
          <a:noFill/>
          <a:ln w="9360">
            <a:solidFill>
              <a:schemeClr val="dk1"/>
            </a:solidFill>
            <a:round/>
          </a:ln>
        </p:spPr>
        <p:txBody>
          <a:bodyPr lIns="91440" tIns="91440" rIns="91440" bIns="91440" anchor="ctr">
            <a:noAutofit/>
          </a:bodyPr>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panose="020B0604020202020204"/>
            </a:endParaRPr>
          </a:p>
        </p:txBody>
      </p:sp>
      <p:sp>
        <p:nvSpPr>
          <p:cNvPr id="103" name="PlaceHolder 3"/>
          <p:cNvSpPr>
            <a:spLocks noGrp="1"/>
          </p:cNvSpPr>
          <p:nvPr>
            <p:ph type="title"/>
          </p:nvPr>
        </p:nvSpPr>
        <p:spPr>
          <a:xfrm>
            <a:off x="946080" y="3475080"/>
            <a:ext cx="633240" cy="551160"/>
          </a:xfrm>
          <a:prstGeom prst="rect">
            <a:avLst/>
          </a:prstGeom>
          <a:noFill/>
          <a:ln w="9360">
            <a:solidFill>
              <a:schemeClr val="dk1"/>
            </a:solidFill>
            <a:round/>
          </a:ln>
        </p:spPr>
        <p:txBody>
          <a:bodyPr lIns="91440" tIns="91440" rIns="91440" bIns="91440" anchor="ctr">
            <a:noAutofit/>
          </a:bodyPr>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panose="020B0604020202020204"/>
            </a:endParaRPr>
          </a:p>
        </p:txBody>
      </p:sp>
      <p:sp>
        <p:nvSpPr>
          <p:cNvPr id="104" name="PlaceHolder 4"/>
          <p:cNvSpPr>
            <a:spLocks noGrp="1"/>
          </p:cNvSpPr>
          <p:nvPr>
            <p:ph type="title"/>
          </p:nvPr>
        </p:nvSpPr>
        <p:spPr>
          <a:xfrm>
            <a:off x="4650480" y="1735560"/>
            <a:ext cx="633240" cy="551160"/>
          </a:xfrm>
          <a:prstGeom prst="rect">
            <a:avLst/>
          </a:prstGeom>
          <a:noFill/>
          <a:ln w="9360">
            <a:solidFill>
              <a:schemeClr val="dk1"/>
            </a:solidFill>
            <a:round/>
          </a:ln>
        </p:spPr>
        <p:txBody>
          <a:bodyPr lIns="91440" tIns="91440" rIns="91440" bIns="91440" anchor="ctr">
            <a:noAutofit/>
          </a:bodyPr>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panose="020B0604020202020204"/>
            </a:endParaRPr>
          </a:p>
        </p:txBody>
      </p:sp>
      <p:sp>
        <p:nvSpPr>
          <p:cNvPr id="105" name="PlaceHolder 5"/>
          <p:cNvSpPr>
            <a:spLocks noGrp="1"/>
          </p:cNvSpPr>
          <p:nvPr>
            <p:ph type="title"/>
          </p:nvPr>
        </p:nvSpPr>
        <p:spPr>
          <a:xfrm>
            <a:off x="4627800" y="3475080"/>
            <a:ext cx="633240" cy="551160"/>
          </a:xfrm>
          <a:prstGeom prst="rect">
            <a:avLst/>
          </a:prstGeom>
          <a:noFill/>
          <a:ln w="9360">
            <a:solidFill>
              <a:schemeClr val="dk1"/>
            </a:solidFill>
            <a:round/>
          </a:ln>
        </p:spPr>
        <p:txBody>
          <a:bodyPr lIns="91440" tIns="91440" rIns="91440" bIns="91440" anchor="ctr">
            <a:noAutofit/>
          </a:bodyPr>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panose="020B0604020202020204"/>
            </a:endParaRPr>
          </a:p>
        </p:txBody>
      </p:sp>
      <p:grpSp>
        <p:nvGrpSpPr>
          <p:cNvPr id="106" name="Google Shape;355;p13"/>
          <p:cNvGrpSpPr/>
          <p:nvPr/>
        </p:nvGrpSpPr>
        <p:grpSpPr>
          <a:xfrm>
            <a:off x="282960" y="301320"/>
            <a:ext cx="8578800" cy="4540320"/>
            <a:chOff x="282960" y="301320"/>
            <a:chExt cx="8578800" cy="4540320"/>
          </a:xfrm>
        </p:grpSpPr>
        <p:grpSp>
          <p:nvGrpSpPr>
            <p:cNvPr id="107" name="Google Shape;356;p13"/>
            <p:cNvGrpSpPr/>
            <p:nvPr/>
          </p:nvGrpSpPr>
          <p:grpSpPr>
            <a:xfrm>
              <a:off x="8687160" y="301320"/>
              <a:ext cx="174600" cy="2067120"/>
              <a:chOff x="8687160" y="301320"/>
              <a:chExt cx="174600" cy="2067120"/>
            </a:xfrm>
          </p:grpSpPr>
          <p:pic>
            <p:nvPicPr>
              <p:cNvPr id="108" name="Google Shape;357;p13"/>
              <p:cNvPicPr/>
              <p:nvPr/>
            </p:nvPicPr>
            <p:blipFill>
              <a:blip r:embed="rId3"/>
              <a:stretch>
                <a:fillRect/>
              </a:stretch>
            </p:blipFill>
            <p:spPr>
              <a:xfrm rot="5400000">
                <a:off x="8223120" y="765000"/>
                <a:ext cx="1102320" cy="174600"/>
              </a:xfrm>
              <a:prstGeom prst="rect">
                <a:avLst/>
              </a:prstGeom>
              <a:ln w="0">
                <a:noFill/>
              </a:ln>
            </p:spPr>
          </p:pic>
          <p:pic>
            <p:nvPicPr>
              <p:cNvPr id="109" name="Google Shape;358;p13"/>
              <p:cNvPicPr/>
              <p:nvPr/>
            </p:nvPicPr>
            <p:blipFill>
              <a:blip r:embed="rId3"/>
              <a:stretch>
                <a:fillRect/>
              </a:stretch>
            </p:blipFill>
            <p:spPr>
              <a:xfrm rot="5400000">
                <a:off x="8223120" y="1729800"/>
                <a:ext cx="1102320" cy="174600"/>
              </a:xfrm>
              <a:prstGeom prst="rect">
                <a:avLst/>
              </a:prstGeom>
              <a:ln w="0">
                <a:noFill/>
              </a:ln>
            </p:spPr>
          </p:pic>
        </p:grpSp>
        <p:grpSp>
          <p:nvGrpSpPr>
            <p:cNvPr id="110" name="Google Shape;359;p13"/>
            <p:cNvGrpSpPr/>
            <p:nvPr/>
          </p:nvGrpSpPr>
          <p:grpSpPr>
            <a:xfrm>
              <a:off x="282960" y="2774520"/>
              <a:ext cx="174600" cy="2067120"/>
              <a:chOff x="282960" y="2774520"/>
              <a:chExt cx="174600" cy="2067120"/>
            </a:xfrm>
          </p:grpSpPr>
          <p:pic>
            <p:nvPicPr>
              <p:cNvPr id="111" name="Google Shape;360;p13"/>
              <p:cNvPicPr/>
              <p:nvPr/>
            </p:nvPicPr>
            <p:blipFill>
              <a:blip r:embed="rId3"/>
              <a:stretch>
                <a:fillRect/>
              </a:stretch>
            </p:blipFill>
            <p:spPr>
              <a:xfrm rot="5400000">
                <a:off x="-180720" y="3238200"/>
                <a:ext cx="1102320" cy="174600"/>
              </a:xfrm>
              <a:prstGeom prst="rect">
                <a:avLst/>
              </a:prstGeom>
              <a:ln w="0">
                <a:noFill/>
              </a:ln>
            </p:spPr>
          </p:pic>
          <p:pic>
            <p:nvPicPr>
              <p:cNvPr id="112" name="Google Shape;361;p13"/>
              <p:cNvPicPr/>
              <p:nvPr/>
            </p:nvPicPr>
            <p:blipFill>
              <a:blip r:embed="rId3"/>
              <a:stretch>
                <a:fillRect/>
              </a:stretch>
            </p:blipFill>
            <p:spPr>
              <a:xfrm rot="5400000">
                <a:off x="-180720" y="4203000"/>
                <a:ext cx="1102320" cy="174600"/>
              </a:xfrm>
              <a:prstGeom prst="rect">
                <a:avLst/>
              </a:prstGeom>
              <a:ln w="0">
                <a:noFill/>
              </a:ln>
            </p:spPr>
          </p:pic>
        </p:grpSp>
      </p:grpSp>
      <p:grpSp>
        <p:nvGrpSpPr>
          <p:cNvPr id="113" name="Google Shape;362;p13"/>
          <p:cNvGrpSpPr/>
          <p:nvPr/>
        </p:nvGrpSpPr>
        <p:grpSpPr>
          <a:xfrm>
            <a:off x="0" y="0"/>
            <a:ext cx="9165240" cy="5143680"/>
            <a:chOff x="0" y="0"/>
            <a:chExt cx="9165240" cy="5143680"/>
          </a:xfrm>
        </p:grpSpPr>
        <p:sp>
          <p:nvSpPr>
            <p:cNvPr id="114" name="Google Shape;363;p13"/>
            <p:cNvSpPr/>
            <p:nvPr/>
          </p:nvSpPr>
          <p:spPr>
            <a:xfrm>
              <a:off x="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115" name="Google Shape;364;p13"/>
            <p:cNvSpPr/>
            <p:nvPr/>
          </p:nvSpPr>
          <p:spPr>
            <a:xfrm rot="10800000">
              <a:off x="691452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16" name="Google Shape;365;p13"/>
          <p:cNvGrpSpPr/>
          <p:nvPr/>
        </p:nvGrpSpPr>
        <p:grpSpPr>
          <a:xfrm>
            <a:off x="412920" y="780840"/>
            <a:ext cx="6228360" cy="4212000"/>
            <a:chOff x="412920" y="780840"/>
            <a:chExt cx="6228360" cy="4212000"/>
          </a:xfrm>
        </p:grpSpPr>
        <p:grpSp>
          <p:nvGrpSpPr>
            <p:cNvPr id="117" name="Google Shape;366;p13"/>
            <p:cNvGrpSpPr/>
            <p:nvPr/>
          </p:nvGrpSpPr>
          <p:grpSpPr>
            <a:xfrm>
              <a:off x="412920" y="780840"/>
              <a:ext cx="1127520" cy="71280"/>
              <a:chOff x="412920" y="780840"/>
              <a:chExt cx="1127520" cy="71280"/>
            </a:xfrm>
          </p:grpSpPr>
          <p:sp>
            <p:nvSpPr>
              <p:cNvPr id="118" name="Google Shape;367;p13"/>
              <p:cNvSpPr/>
              <p:nvPr/>
            </p:nvSpPr>
            <p:spPr>
              <a:xfrm rot="5400000">
                <a:off x="1468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19" name="Google Shape;368;p13"/>
              <p:cNvSpPr/>
              <p:nvPr/>
            </p:nvSpPr>
            <p:spPr>
              <a:xfrm rot="5400000">
                <a:off x="1336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20" name="Google Shape;369;p13"/>
              <p:cNvSpPr/>
              <p:nvPr/>
            </p:nvSpPr>
            <p:spPr>
              <a:xfrm rot="5400000">
                <a:off x="1204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370;p13"/>
              <p:cNvSpPr/>
              <p:nvPr/>
            </p:nvSpPr>
            <p:spPr>
              <a:xfrm rot="5400000">
                <a:off x="1072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371;p13"/>
              <p:cNvSpPr/>
              <p:nvPr/>
            </p:nvSpPr>
            <p:spPr>
              <a:xfrm rot="5400000">
                <a:off x="940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23" name="Google Shape;372;p13"/>
              <p:cNvSpPr/>
              <p:nvPr/>
            </p:nvSpPr>
            <p:spPr>
              <a:xfrm rot="5400000">
                <a:off x="808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24" name="Google Shape;373;p13"/>
              <p:cNvSpPr/>
              <p:nvPr/>
            </p:nvSpPr>
            <p:spPr>
              <a:xfrm rot="5400000">
                <a:off x="676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374;p13"/>
              <p:cNvSpPr/>
              <p:nvPr/>
            </p:nvSpPr>
            <p:spPr>
              <a:xfrm rot="5400000">
                <a:off x="544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26" name="Google Shape;375;p13"/>
              <p:cNvSpPr/>
              <p:nvPr/>
            </p:nvSpPr>
            <p:spPr>
              <a:xfrm rot="5400000">
                <a:off x="412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7" name="Google Shape;376;p13"/>
            <p:cNvGrpSpPr/>
            <p:nvPr/>
          </p:nvGrpSpPr>
          <p:grpSpPr>
            <a:xfrm>
              <a:off x="5513400" y="4921560"/>
              <a:ext cx="1127880" cy="71280"/>
              <a:chOff x="5513400" y="4921560"/>
              <a:chExt cx="1127880" cy="71280"/>
            </a:xfrm>
          </p:grpSpPr>
          <p:sp>
            <p:nvSpPr>
              <p:cNvPr id="128" name="Google Shape;377;p13"/>
              <p:cNvSpPr/>
              <p:nvPr/>
            </p:nvSpPr>
            <p:spPr>
              <a:xfrm rot="5400000">
                <a:off x="6569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29" name="Google Shape;378;p13"/>
              <p:cNvSpPr/>
              <p:nvPr/>
            </p:nvSpPr>
            <p:spPr>
              <a:xfrm rot="5400000">
                <a:off x="6437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30" name="Google Shape;379;p13"/>
              <p:cNvSpPr/>
              <p:nvPr/>
            </p:nvSpPr>
            <p:spPr>
              <a:xfrm rot="5400000">
                <a:off x="6305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31" name="Google Shape;380;p13"/>
              <p:cNvSpPr/>
              <p:nvPr/>
            </p:nvSpPr>
            <p:spPr>
              <a:xfrm rot="5400000">
                <a:off x="6173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32" name="Google Shape;381;p13"/>
              <p:cNvSpPr/>
              <p:nvPr/>
            </p:nvSpPr>
            <p:spPr>
              <a:xfrm rot="5400000">
                <a:off x="6041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33" name="Google Shape;382;p13"/>
              <p:cNvSpPr/>
              <p:nvPr/>
            </p:nvSpPr>
            <p:spPr>
              <a:xfrm rot="5400000">
                <a:off x="5909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34" name="Google Shape;383;p13"/>
              <p:cNvSpPr/>
              <p:nvPr/>
            </p:nvSpPr>
            <p:spPr>
              <a:xfrm rot="5400000">
                <a:off x="5777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35" name="Google Shape;384;p13"/>
              <p:cNvSpPr/>
              <p:nvPr/>
            </p:nvSpPr>
            <p:spPr>
              <a:xfrm rot="5400000">
                <a:off x="5645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385;p13"/>
              <p:cNvSpPr/>
              <p:nvPr/>
            </p:nvSpPr>
            <p:spPr>
              <a:xfrm rot="5400000">
                <a:off x="5513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rgbClr val="FFFFFF"/>
              </a:lnRef>
              <a:fillRef idx="0">
                <a:srgbClr val="FFFFFF"/>
              </a:fillRef>
              <a:effectRef idx="0">
                <a:srgbClr val="FFFFFF"/>
              </a:effectRef>
              <a:fontRef idx="minor"/>
            </p:style>
            <p:txBody>
              <a:bodyPr tIns="25200" bIns="2520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37" name="Google Shape;386;p13"/>
          <p:cNvGrpSpPr/>
          <p:nvPr/>
        </p:nvGrpSpPr>
        <p:grpSpPr>
          <a:xfrm>
            <a:off x="635400" y="591120"/>
            <a:ext cx="7443000" cy="4250880"/>
            <a:chOff x="635400" y="591120"/>
            <a:chExt cx="7443000" cy="4250880"/>
          </a:xfrm>
        </p:grpSpPr>
        <p:sp>
          <p:nvSpPr>
            <p:cNvPr id="138" name="Google Shape;387;p13"/>
            <p:cNvSpPr/>
            <p:nvPr/>
          </p:nvSpPr>
          <p:spPr>
            <a:xfrm>
              <a:off x="8001000" y="59112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39" name="Google Shape;388;p13"/>
            <p:cNvSpPr/>
            <p:nvPr/>
          </p:nvSpPr>
          <p:spPr>
            <a:xfrm>
              <a:off x="4188600" y="47646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40" name="Google Shape;389;p13"/>
            <p:cNvSpPr/>
            <p:nvPr/>
          </p:nvSpPr>
          <p:spPr>
            <a:xfrm>
              <a:off x="635400" y="15040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1" name="Google Shape;391;p14"/>
          <p:cNvPicPr/>
          <p:nvPr/>
        </p:nvPicPr>
        <p:blipFill>
          <a:blip r:embed="rId2"/>
          <a:stretch>
            <a:fillRect/>
          </a:stretch>
        </p:blipFill>
        <p:spPr>
          <a:xfrm>
            <a:off x="0" y="0"/>
            <a:ext cx="9143640" cy="5143320"/>
          </a:xfrm>
          <a:prstGeom prst="rect">
            <a:avLst/>
          </a:prstGeom>
          <a:ln w="0">
            <a:noFill/>
          </a:ln>
        </p:spPr>
      </p:pic>
      <p:sp>
        <p:nvSpPr>
          <p:cNvPr id="142" name="PlaceHolder 1"/>
          <p:cNvSpPr>
            <a:spLocks noGrp="1"/>
          </p:cNvSpPr>
          <p:nvPr>
            <p:ph type="title"/>
          </p:nvPr>
        </p:nvSpPr>
        <p:spPr>
          <a:xfrm>
            <a:off x="1910880" y="3100320"/>
            <a:ext cx="5321520" cy="53172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143" name="Google Shape;394;p14"/>
          <p:cNvGrpSpPr/>
          <p:nvPr/>
        </p:nvGrpSpPr>
        <p:grpSpPr>
          <a:xfrm>
            <a:off x="327240" y="360720"/>
            <a:ext cx="8468280" cy="4330800"/>
            <a:chOff x="327240" y="360720"/>
            <a:chExt cx="8468280" cy="4330800"/>
          </a:xfrm>
        </p:grpSpPr>
        <p:sp>
          <p:nvSpPr>
            <p:cNvPr id="144" name="Google Shape;395;p14"/>
            <p:cNvSpPr/>
            <p:nvPr/>
          </p:nvSpPr>
          <p:spPr>
            <a:xfrm rot="10800000">
              <a:off x="8718120" y="188712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45" name="Google Shape;396;p14"/>
            <p:cNvSpPr/>
            <p:nvPr/>
          </p:nvSpPr>
          <p:spPr>
            <a:xfrm>
              <a:off x="7377120" y="36072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7;p14"/>
            <p:cNvSpPr/>
            <p:nvPr/>
          </p:nvSpPr>
          <p:spPr>
            <a:xfrm>
              <a:off x="327240" y="302256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47" name="Google Shape;398;p14"/>
            <p:cNvSpPr/>
            <p:nvPr/>
          </p:nvSpPr>
          <p:spPr>
            <a:xfrm>
              <a:off x="2708640" y="4384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48" name="Google Shape;399;p14"/>
            <p:cNvSpPr/>
            <p:nvPr/>
          </p:nvSpPr>
          <p:spPr>
            <a:xfrm>
              <a:off x="3472560" y="461412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49" name="Google Shape;400;p14"/>
          <p:cNvGrpSpPr/>
          <p:nvPr/>
        </p:nvGrpSpPr>
        <p:grpSpPr>
          <a:xfrm>
            <a:off x="-177120" y="-182160"/>
            <a:ext cx="3134520" cy="3090960"/>
            <a:chOff x="-177120" y="-182160"/>
            <a:chExt cx="3134520" cy="3090960"/>
          </a:xfrm>
        </p:grpSpPr>
        <p:sp>
          <p:nvSpPr>
            <p:cNvPr id="150" name="Google Shape;401;p14"/>
            <p:cNvSpPr/>
            <p:nvPr/>
          </p:nvSpPr>
          <p:spPr>
            <a:xfrm>
              <a:off x="-120240" y="-7632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51" name="Google Shape;402;p14"/>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152" name="Google Shape;403;p14"/>
            <p:cNvGrpSpPr/>
            <p:nvPr/>
          </p:nvGrpSpPr>
          <p:grpSpPr>
            <a:xfrm>
              <a:off x="-177120" y="0"/>
              <a:ext cx="2454480" cy="2278080"/>
              <a:chOff x="-177120" y="0"/>
              <a:chExt cx="2454480" cy="2278080"/>
            </a:xfrm>
          </p:grpSpPr>
          <p:sp>
            <p:nvSpPr>
              <p:cNvPr id="153" name="Google Shape;404;p14"/>
              <p:cNvSpPr/>
              <p:nvPr/>
            </p:nvSpPr>
            <p:spPr>
              <a:xfrm>
                <a:off x="-177120" y="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05;p14"/>
              <p:cNvSpPr/>
              <p:nvPr/>
            </p:nvSpPr>
            <p:spPr>
              <a:xfrm>
                <a:off x="261720" y="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5" name="Google Shape;406;p14"/>
              <p:cNvSpPr/>
              <p:nvPr/>
            </p:nvSpPr>
            <p:spPr>
              <a:xfrm>
                <a:off x="532440" y="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407;p14"/>
            <p:cNvGrpSpPr/>
            <p:nvPr/>
          </p:nvGrpSpPr>
          <p:grpSpPr>
            <a:xfrm>
              <a:off x="250920" y="187560"/>
              <a:ext cx="437760" cy="938520"/>
              <a:chOff x="250920" y="187560"/>
              <a:chExt cx="437760" cy="938520"/>
            </a:xfrm>
          </p:grpSpPr>
          <p:sp>
            <p:nvSpPr>
              <p:cNvPr id="157" name="Google Shape;408;p14"/>
              <p:cNvSpPr/>
              <p:nvPr/>
            </p:nvSpPr>
            <p:spPr>
              <a:xfrm>
                <a:off x="25092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58" name="Google Shape;409;p14"/>
              <p:cNvSpPr/>
              <p:nvPr/>
            </p:nvSpPr>
            <p:spPr>
              <a:xfrm>
                <a:off x="25092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59" name="Google Shape;410;p14"/>
              <p:cNvSpPr/>
              <p:nvPr/>
            </p:nvSpPr>
            <p:spPr>
              <a:xfrm>
                <a:off x="250920" y="5256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0" name="Google Shape;411;p14"/>
              <p:cNvSpPr/>
              <p:nvPr/>
            </p:nvSpPr>
            <p:spPr>
              <a:xfrm>
                <a:off x="250920" y="6944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1" name="Google Shape;412;p14"/>
              <p:cNvSpPr/>
              <p:nvPr/>
            </p:nvSpPr>
            <p:spPr>
              <a:xfrm>
                <a:off x="250920" y="863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2" name="Google Shape;413;p14"/>
              <p:cNvSpPr/>
              <p:nvPr/>
            </p:nvSpPr>
            <p:spPr>
              <a:xfrm>
                <a:off x="250920" y="103248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414;p14"/>
              <p:cNvSpPr/>
              <p:nvPr/>
            </p:nvSpPr>
            <p:spPr>
              <a:xfrm>
                <a:off x="42552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4" name="Google Shape;415;p14"/>
              <p:cNvSpPr/>
              <p:nvPr/>
            </p:nvSpPr>
            <p:spPr>
              <a:xfrm>
                <a:off x="42552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416;p14"/>
              <p:cNvSpPr/>
              <p:nvPr/>
            </p:nvSpPr>
            <p:spPr>
              <a:xfrm>
                <a:off x="425520" y="5256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6" name="Google Shape;417;p14"/>
              <p:cNvSpPr/>
              <p:nvPr/>
            </p:nvSpPr>
            <p:spPr>
              <a:xfrm>
                <a:off x="595080" y="1875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67" name="Google Shape;418;p14"/>
              <p:cNvSpPr/>
              <p:nvPr/>
            </p:nvSpPr>
            <p:spPr>
              <a:xfrm>
                <a:off x="595080" y="356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8" name="Google Shape;419;p14"/>
          <p:cNvGrpSpPr/>
          <p:nvPr/>
        </p:nvGrpSpPr>
        <p:grpSpPr>
          <a:xfrm>
            <a:off x="6131160" y="2313000"/>
            <a:ext cx="3189960" cy="3091320"/>
            <a:chOff x="6131160" y="2313000"/>
            <a:chExt cx="3189960" cy="3091320"/>
          </a:xfrm>
        </p:grpSpPr>
        <p:sp>
          <p:nvSpPr>
            <p:cNvPr id="169" name="Google Shape;420;p14"/>
            <p:cNvSpPr/>
            <p:nvPr/>
          </p:nvSpPr>
          <p:spPr>
            <a:xfrm rot="10800000">
              <a:off x="6131160" y="231300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421;p14"/>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171" name="Google Shape;422;p14"/>
            <p:cNvGrpSpPr/>
            <p:nvPr/>
          </p:nvGrpSpPr>
          <p:grpSpPr>
            <a:xfrm>
              <a:off x="6866640" y="2915640"/>
              <a:ext cx="2454480" cy="2278080"/>
              <a:chOff x="6866640" y="2915640"/>
              <a:chExt cx="2454480" cy="2278080"/>
            </a:xfrm>
          </p:grpSpPr>
          <p:sp>
            <p:nvSpPr>
              <p:cNvPr id="172" name="Google Shape;423;p14"/>
              <p:cNvSpPr/>
              <p:nvPr/>
            </p:nvSpPr>
            <p:spPr>
              <a:xfrm rot="10800000">
                <a:off x="7021080" y="291564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3" name="Google Shape;424;p14"/>
              <p:cNvSpPr/>
              <p:nvPr/>
            </p:nvSpPr>
            <p:spPr>
              <a:xfrm rot="10800000">
                <a:off x="6940440" y="327348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25;p14"/>
              <p:cNvSpPr/>
              <p:nvPr/>
            </p:nvSpPr>
            <p:spPr>
              <a:xfrm rot="10800000">
                <a:off x="6866640" y="346752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rgbClr val="FFFFFF"/>
              </a:lnRef>
              <a:fillRef idx="0">
                <a:srgbClr val="FFFFFF"/>
              </a:fillRef>
              <a:effectRef idx="0">
                <a:srgbClr val="FFFFFF"/>
              </a:effectRef>
              <a:fontRef idx="minor"/>
            </p:style>
            <p:txBody>
              <a:bodyPr lIns="68400" tIns="34200" rIns="68400" bIns="3420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75" name="Google Shape;426;p14"/>
            <p:cNvGrpSpPr/>
            <p:nvPr/>
          </p:nvGrpSpPr>
          <p:grpSpPr>
            <a:xfrm>
              <a:off x="8487720" y="4095720"/>
              <a:ext cx="437760" cy="938520"/>
              <a:chOff x="8487720" y="4095720"/>
              <a:chExt cx="437760" cy="938520"/>
            </a:xfrm>
          </p:grpSpPr>
          <p:sp>
            <p:nvSpPr>
              <p:cNvPr id="176" name="Google Shape;427;p14"/>
              <p:cNvSpPr/>
              <p:nvPr/>
            </p:nvSpPr>
            <p:spPr>
              <a:xfrm rot="10800000">
                <a:off x="88318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77" name="Google Shape;428;p14"/>
              <p:cNvSpPr/>
              <p:nvPr/>
            </p:nvSpPr>
            <p:spPr>
              <a:xfrm rot="10800000">
                <a:off x="88318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78" name="Google Shape;429;p14"/>
              <p:cNvSpPr/>
              <p:nvPr/>
            </p:nvSpPr>
            <p:spPr>
              <a:xfrm rot="10800000">
                <a:off x="88318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79" name="Google Shape;430;p14"/>
              <p:cNvSpPr/>
              <p:nvPr/>
            </p:nvSpPr>
            <p:spPr>
              <a:xfrm rot="10800000">
                <a:off x="8831880" y="4433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431;p14"/>
              <p:cNvSpPr/>
              <p:nvPr/>
            </p:nvSpPr>
            <p:spPr>
              <a:xfrm rot="10800000">
                <a:off x="8831880" y="42649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432;p14"/>
              <p:cNvSpPr/>
              <p:nvPr/>
            </p:nvSpPr>
            <p:spPr>
              <a:xfrm rot="10800000">
                <a:off x="8831880" y="40957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82" name="Google Shape;433;p14"/>
              <p:cNvSpPr/>
              <p:nvPr/>
            </p:nvSpPr>
            <p:spPr>
              <a:xfrm rot="10800000">
                <a:off x="86572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83" name="Google Shape;434;p14"/>
              <p:cNvSpPr/>
              <p:nvPr/>
            </p:nvSpPr>
            <p:spPr>
              <a:xfrm rot="10800000">
                <a:off x="86572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84" name="Google Shape;435;p14"/>
              <p:cNvSpPr/>
              <p:nvPr/>
            </p:nvSpPr>
            <p:spPr>
              <a:xfrm rot="10800000">
                <a:off x="86572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85" name="Google Shape;436;p14"/>
              <p:cNvSpPr/>
              <p:nvPr/>
            </p:nvSpPr>
            <p:spPr>
              <a:xfrm rot="10800000">
                <a:off x="848772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86" name="Google Shape;437;p14"/>
              <p:cNvSpPr/>
              <p:nvPr/>
            </p:nvSpPr>
            <p:spPr>
              <a:xfrm rot="10800000">
                <a:off x="848772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7" name="Google Shape;439;p15"/>
          <p:cNvPicPr/>
          <p:nvPr/>
        </p:nvPicPr>
        <p:blipFill>
          <a:blip r:embed="rId2"/>
          <a:stretch>
            <a:fillRect/>
          </a:stretch>
        </p:blipFill>
        <p:spPr>
          <a:xfrm flipH="1">
            <a:off x="360" y="0"/>
            <a:ext cx="9143640" cy="5143320"/>
          </a:xfrm>
          <a:prstGeom prst="rect">
            <a:avLst/>
          </a:prstGeom>
          <a:ln w="0">
            <a:noFill/>
          </a:ln>
        </p:spPr>
      </p:pic>
      <p:sp>
        <p:nvSpPr>
          <p:cNvPr id="188" name="PlaceHolder 1"/>
          <p:cNvSpPr>
            <a:spLocks noGrp="1"/>
          </p:cNvSpPr>
          <p:nvPr>
            <p:ph type="title"/>
          </p:nvPr>
        </p:nvSpPr>
        <p:spPr>
          <a:xfrm>
            <a:off x="2956680" y="1732680"/>
            <a:ext cx="4840560" cy="1392120"/>
          </a:xfrm>
          <a:prstGeom prst="rect">
            <a:avLst/>
          </a:prstGeom>
          <a:noFill/>
          <a:ln w="0">
            <a:noFill/>
          </a:ln>
        </p:spPr>
        <p:txBody>
          <a:bodyPr lIns="91440" tIns="91440" rIns="91440" bIns="91440" anchor="b">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189" name="PlaceHolder 2"/>
          <p:cNvSpPr>
            <a:spLocks noGrp="1"/>
          </p:cNvSpPr>
          <p:nvPr>
            <p:ph type="title"/>
          </p:nvPr>
        </p:nvSpPr>
        <p:spPr>
          <a:xfrm>
            <a:off x="1346400" y="2014920"/>
            <a:ext cx="1444680" cy="1281960"/>
          </a:xfrm>
          <a:prstGeom prst="rect">
            <a:avLst/>
          </a:prstGeom>
          <a:noFill/>
          <a:ln w="9360">
            <a:solidFill>
              <a:schemeClr val="dk1"/>
            </a:solidFill>
            <a:round/>
          </a:ln>
        </p:spPr>
        <p:txBody>
          <a:bodyPr lIns="91440" tIns="91440" rIns="91440" bIns="91440" anchor="ctr">
            <a:noAutofit/>
          </a:bodyPr>
          <a:p>
            <a:pPr indent="0" algn="ctr">
              <a:lnSpc>
                <a:spcPct val="100000"/>
              </a:lnSpc>
              <a:buNone/>
            </a:pPr>
            <a:r>
              <a:rPr lang="fr-FR" sz="5800" b="0" strike="noStrike" spc="-1">
                <a:solidFill>
                  <a:schemeClr val="dk1"/>
                </a:solidFill>
                <a:latin typeface="Syncopate"/>
                <a:ea typeface="Syncopate"/>
              </a:rPr>
              <a:t>xx%</a:t>
            </a:r>
            <a:endParaRPr lang="fr-FR" sz="5800" b="0" strike="noStrike" spc="-1">
              <a:solidFill>
                <a:schemeClr val="dk1"/>
              </a:solidFill>
              <a:latin typeface="Arial" panose="020B0604020202020204"/>
            </a:endParaRPr>
          </a:p>
        </p:txBody>
      </p:sp>
      <p:grpSp>
        <p:nvGrpSpPr>
          <p:cNvPr id="190" name="Google Shape;443;p15"/>
          <p:cNvGrpSpPr/>
          <p:nvPr/>
        </p:nvGrpSpPr>
        <p:grpSpPr>
          <a:xfrm>
            <a:off x="422640" y="272880"/>
            <a:ext cx="8357760" cy="4649400"/>
            <a:chOff x="422640" y="272880"/>
            <a:chExt cx="8357760" cy="4649400"/>
          </a:xfrm>
        </p:grpSpPr>
        <p:pic>
          <p:nvPicPr>
            <p:cNvPr id="191" name="Google Shape;444;p15"/>
            <p:cNvPicPr/>
            <p:nvPr/>
          </p:nvPicPr>
          <p:blipFill>
            <a:blip r:embed="rId3"/>
            <a:stretch>
              <a:fillRect/>
            </a:stretch>
          </p:blipFill>
          <p:spPr>
            <a:xfrm flipH="1">
              <a:off x="422640" y="272880"/>
              <a:ext cx="2007000" cy="318240"/>
            </a:xfrm>
            <a:prstGeom prst="rect">
              <a:avLst/>
            </a:prstGeom>
            <a:ln w="0">
              <a:noFill/>
            </a:ln>
          </p:spPr>
        </p:pic>
        <p:pic>
          <p:nvPicPr>
            <p:cNvPr id="192" name="Google Shape;445;p15"/>
            <p:cNvPicPr/>
            <p:nvPr/>
          </p:nvPicPr>
          <p:blipFill>
            <a:blip r:embed="rId3"/>
            <a:stretch>
              <a:fillRect/>
            </a:stretch>
          </p:blipFill>
          <p:spPr>
            <a:xfrm flipH="1">
              <a:off x="6773400" y="4604040"/>
              <a:ext cx="2007000" cy="318240"/>
            </a:xfrm>
            <a:prstGeom prst="rect">
              <a:avLst/>
            </a:prstGeom>
            <a:ln w="0">
              <a:noFill/>
            </a:ln>
          </p:spPr>
        </p:pic>
      </p:grpSp>
      <p:grpSp>
        <p:nvGrpSpPr>
          <p:cNvPr id="193" name="Google Shape;446;p15"/>
          <p:cNvGrpSpPr/>
          <p:nvPr/>
        </p:nvGrpSpPr>
        <p:grpSpPr>
          <a:xfrm>
            <a:off x="421920" y="438480"/>
            <a:ext cx="8310240" cy="4265280"/>
            <a:chOff x="421920" y="438480"/>
            <a:chExt cx="8310240" cy="4265280"/>
          </a:xfrm>
        </p:grpSpPr>
        <p:sp>
          <p:nvSpPr>
            <p:cNvPr id="194" name="Google Shape;447;p15"/>
            <p:cNvSpPr/>
            <p:nvPr/>
          </p:nvSpPr>
          <p:spPr>
            <a:xfrm rot="10800000">
              <a:off x="8654760" y="29952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448;p15"/>
            <p:cNvSpPr/>
            <p:nvPr/>
          </p:nvSpPr>
          <p:spPr>
            <a:xfrm>
              <a:off x="421920" y="20710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196" name="Google Shape;449;p15"/>
            <p:cNvSpPr/>
            <p:nvPr/>
          </p:nvSpPr>
          <p:spPr>
            <a:xfrm>
              <a:off x="4929840" y="43848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97" name="Google Shape;450;p15"/>
            <p:cNvSpPr/>
            <p:nvPr/>
          </p:nvSpPr>
          <p:spPr>
            <a:xfrm>
              <a:off x="5811120" y="46263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98" name="Google Shape;451;p15"/>
          <p:cNvGrpSpPr/>
          <p:nvPr/>
        </p:nvGrpSpPr>
        <p:grpSpPr>
          <a:xfrm>
            <a:off x="-347400" y="2683080"/>
            <a:ext cx="3430080" cy="2460600"/>
            <a:chOff x="-347400" y="2683080"/>
            <a:chExt cx="3430080" cy="2460600"/>
          </a:xfrm>
        </p:grpSpPr>
        <p:sp>
          <p:nvSpPr>
            <p:cNvPr id="199" name="Google Shape;452;p15"/>
            <p:cNvSpPr/>
            <p:nvPr/>
          </p:nvSpPr>
          <p:spPr>
            <a:xfrm rot="10800000" flipH="1">
              <a:off x="-15480" y="268308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200" name="Google Shape;453;p15"/>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nvGrpSpPr>
            <p:cNvPr id="201" name="Google Shape;454;p15"/>
            <p:cNvGrpSpPr/>
            <p:nvPr/>
          </p:nvGrpSpPr>
          <p:grpSpPr>
            <a:xfrm>
              <a:off x="-347400" y="3528720"/>
              <a:ext cx="3153240" cy="939960"/>
              <a:chOff x="-347400" y="3528720"/>
              <a:chExt cx="3153240" cy="939960"/>
            </a:xfrm>
          </p:grpSpPr>
          <p:sp>
            <p:nvSpPr>
              <p:cNvPr id="202" name="Google Shape;455;p15"/>
              <p:cNvSpPr/>
              <p:nvPr/>
            </p:nvSpPr>
            <p:spPr>
              <a:xfrm flipV="1">
                <a:off x="-347040" y="35312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6;p15"/>
              <p:cNvSpPr/>
              <p:nvPr/>
            </p:nvSpPr>
            <p:spPr>
              <a:xfrm flipV="1">
                <a:off x="-4680" y="35287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7;p15"/>
              <p:cNvSpPr/>
              <p:nvPr/>
            </p:nvSpPr>
            <p:spPr>
              <a:xfrm flipV="1">
                <a:off x="-4680" y="36320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8;p15"/>
              <p:cNvSpPr/>
              <p:nvPr/>
            </p:nvSpPr>
            <p:spPr>
              <a:xfrm flipV="1">
                <a:off x="1793160" y="390204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6" name="Google Shape;459;p15"/>
              <p:cNvSpPr/>
              <p:nvPr/>
            </p:nvSpPr>
            <p:spPr>
              <a:xfrm flipV="1">
                <a:off x="2039040" y="40024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07" name="Google Shape;460;p15"/>
          <p:cNvGrpSpPr/>
          <p:nvPr/>
        </p:nvGrpSpPr>
        <p:grpSpPr>
          <a:xfrm>
            <a:off x="6071400" y="0"/>
            <a:ext cx="3429360" cy="2460600"/>
            <a:chOff x="6071400" y="0"/>
            <a:chExt cx="3429360" cy="2460600"/>
          </a:xfrm>
        </p:grpSpPr>
        <p:sp>
          <p:nvSpPr>
            <p:cNvPr id="208" name="Google Shape;461;p15"/>
            <p:cNvSpPr/>
            <p:nvPr/>
          </p:nvSpPr>
          <p:spPr>
            <a:xfrm flipH="1">
              <a:off x="6071400" y="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209" name="Google Shape;462;p15"/>
            <p:cNvSpPr/>
            <p:nvPr/>
          </p:nvSpPr>
          <p:spPr>
            <a:xfrm flipH="1">
              <a:off x="69033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nvGrpSpPr>
            <p:cNvPr id="210" name="Google Shape;463;p15"/>
            <p:cNvGrpSpPr/>
            <p:nvPr/>
          </p:nvGrpSpPr>
          <p:grpSpPr>
            <a:xfrm>
              <a:off x="6347520" y="673920"/>
              <a:ext cx="3153240" cy="940320"/>
              <a:chOff x="6347520" y="673920"/>
              <a:chExt cx="3153240" cy="940320"/>
            </a:xfrm>
          </p:grpSpPr>
          <p:sp>
            <p:nvSpPr>
              <p:cNvPr id="211" name="Google Shape;464;p15"/>
              <p:cNvSpPr/>
              <p:nvPr/>
            </p:nvSpPr>
            <p:spPr>
              <a:xfrm flipH="1">
                <a:off x="6347160" y="67392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5;p15"/>
              <p:cNvSpPr/>
              <p:nvPr/>
            </p:nvSpPr>
            <p:spPr>
              <a:xfrm flipH="1">
                <a:off x="7337520" y="121536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6;p15"/>
              <p:cNvSpPr/>
              <p:nvPr/>
            </p:nvSpPr>
            <p:spPr>
              <a:xfrm flipH="1">
                <a:off x="7090560" y="111168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7;p15"/>
              <p:cNvSpPr/>
              <p:nvPr/>
            </p:nvSpPr>
            <p:spPr>
              <a:xfrm flipH="1">
                <a:off x="7314120" y="119448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8;p15"/>
              <p:cNvSpPr/>
              <p:nvPr/>
            </p:nvSpPr>
            <p:spPr>
              <a:xfrm flipH="1">
                <a:off x="7065000" y="109080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sp>
        <p:nvSpPr>
          <p:cNvPr id="21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7" name="Google Shape;470;p16"/>
          <p:cNvPicPr/>
          <p:nvPr/>
        </p:nvPicPr>
        <p:blipFill>
          <a:blip r:embed="rId2"/>
          <a:stretch>
            <a:fillRect/>
          </a:stretch>
        </p:blipFill>
        <p:spPr>
          <a:xfrm>
            <a:off x="0" y="0"/>
            <a:ext cx="9143640" cy="5143320"/>
          </a:xfrm>
          <a:prstGeom prst="rect">
            <a:avLst/>
          </a:prstGeom>
          <a:ln w="0">
            <a:noFill/>
          </a:ln>
        </p:spPr>
      </p:pic>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219" name="Google Shape;472;p16"/>
          <p:cNvGrpSpPr/>
          <p:nvPr/>
        </p:nvGrpSpPr>
        <p:grpSpPr>
          <a:xfrm>
            <a:off x="7382520" y="3346200"/>
            <a:ext cx="2081160" cy="2058120"/>
            <a:chOff x="7382520" y="3346200"/>
            <a:chExt cx="2081160" cy="2058120"/>
          </a:xfrm>
        </p:grpSpPr>
        <p:sp>
          <p:nvSpPr>
            <p:cNvPr id="220" name="Google Shape;473;p16"/>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grpSp>
          <p:nvGrpSpPr>
            <p:cNvPr id="221" name="Google Shape;474;p16"/>
            <p:cNvGrpSpPr/>
            <p:nvPr/>
          </p:nvGrpSpPr>
          <p:grpSpPr>
            <a:xfrm>
              <a:off x="8487720" y="4095720"/>
              <a:ext cx="437760" cy="938520"/>
              <a:chOff x="8487720" y="4095720"/>
              <a:chExt cx="437760" cy="938520"/>
            </a:xfrm>
          </p:grpSpPr>
          <p:sp>
            <p:nvSpPr>
              <p:cNvPr id="222" name="Google Shape;475;p16"/>
              <p:cNvSpPr/>
              <p:nvPr/>
            </p:nvSpPr>
            <p:spPr>
              <a:xfrm rot="10800000">
                <a:off x="88318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23" name="Google Shape;476;p16"/>
              <p:cNvSpPr/>
              <p:nvPr/>
            </p:nvSpPr>
            <p:spPr>
              <a:xfrm rot="10800000">
                <a:off x="88318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24" name="Google Shape;477;p16"/>
              <p:cNvSpPr/>
              <p:nvPr/>
            </p:nvSpPr>
            <p:spPr>
              <a:xfrm rot="10800000">
                <a:off x="88318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25" name="Google Shape;478;p16"/>
              <p:cNvSpPr/>
              <p:nvPr/>
            </p:nvSpPr>
            <p:spPr>
              <a:xfrm rot="10800000">
                <a:off x="8831880" y="44337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26" name="Google Shape;479;p16"/>
              <p:cNvSpPr/>
              <p:nvPr/>
            </p:nvSpPr>
            <p:spPr>
              <a:xfrm rot="10800000">
                <a:off x="8831880" y="42649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27" name="Google Shape;480;p16"/>
              <p:cNvSpPr/>
              <p:nvPr/>
            </p:nvSpPr>
            <p:spPr>
              <a:xfrm rot="10800000">
                <a:off x="8831880" y="409572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28" name="Google Shape;481;p16"/>
              <p:cNvSpPr/>
              <p:nvPr/>
            </p:nvSpPr>
            <p:spPr>
              <a:xfrm rot="10800000">
                <a:off x="865728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29" name="Google Shape;482;p16"/>
              <p:cNvSpPr/>
              <p:nvPr/>
            </p:nvSpPr>
            <p:spPr>
              <a:xfrm rot="10800000">
                <a:off x="865728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30" name="Google Shape;483;p16"/>
              <p:cNvSpPr/>
              <p:nvPr/>
            </p:nvSpPr>
            <p:spPr>
              <a:xfrm rot="10800000">
                <a:off x="8657280" y="460296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31" name="Google Shape;484;p16"/>
              <p:cNvSpPr/>
              <p:nvPr/>
            </p:nvSpPr>
            <p:spPr>
              <a:xfrm rot="10800000">
                <a:off x="8487720" y="494064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32" name="Google Shape;485;p16"/>
              <p:cNvSpPr/>
              <p:nvPr/>
            </p:nvSpPr>
            <p:spPr>
              <a:xfrm rot="10800000">
                <a:off x="8487720" y="4771800"/>
                <a:ext cx="93600" cy="936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46800" bIns="4680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233" name="Google Shape;486;p16"/>
            <p:cNvCxnSpPr/>
            <p:nvPr/>
          </p:nvCxnSpPr>
          <p:spPr>
            <a:xfrm flipV="1">
              <a:off x="7458840" y="3346200"/>
              <a:ext cx="2005200" cy="2004840"/>
            </a:xfrm>
            <a:prstGeom prst="straightConnector1">
              <a:avLst/>
            </a:prstGeom>
            <a:ln w="19050">
              <a:solidFill>
                <a:srgbClr val="FFFFFF"/>
              </a:solidFill>
              <a:round/>
            </a:ln>
          </p:spPr>
        </p:cxnSp>
      </p:grpSp>
      <p:grpSp>
        <p:nvGrpSpPr>
          <p:cNvPr id="234" name="Google Shape;487;p16"/>
          <p:cNvGrpSpPr/>
          <p:nvPr/>
        </p:nvGrpSpPr>
        <p:grpSpPr>
          <a:xfrm>
            <a:off x="203760" y="275400"/>
            <a:ext cx="7422120" cy="4580640"/>
            <a:chOff x="203760" y="275400"/>
            <a:chExt cx="7422120" cy="4580640"/>
          </a:xfrm>
        </p:grpSpPr>
        <p:sp>
          <p:nvSpPr>
            <p:cNvPr id="235" name="Google Shape;488;p16"/>
            <p:cNvSpPr/>
            <p:nvPr/>
          </p:nvSpPr>
          <p:spPr>
            <a:xfrm rot="10800000">
              <a:off x="203760" y="11286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36" name="Google Shape;489;p16"/>
            <p:cNvSpPr/>
            <p:nvPr/>
          </p:nvSpPr>
          <p:spPr>
            <a:xfrm>
              <a:off x="7548480" y="2754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237" name="Google Shape;490;p16"/>
            <p:cNvSpPr/>
            <p:nvPr/>
          </p:nvSpPr>
          <p:spPr>
            <a:xfrm>
              <a:off x="5811120" y="47786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8" name="Google Shape;492;p17"/>
          <p:cNvPicPr/>
          <p:nvPr/>
        </p:nvPicPr>
        <p:blipFill>
          <a:blip r:embed="rId2"/>
          <a:stretch>
            <a:fillRect/>
          </a:stretch>
        </p:blipFill>
        <p:spPr>
          <a:xfrm flipH="1">
            <a:off x="360" y="0"/>
            <a:ext cx="9143640" cy="5143320"/>
          </a:xfrm>
          <a:prstGeom prst="rect">
            <a:avLst/>
          </a:prstGeom>
          <a:ln w="0">
            <a:noFill/>
          </a:ln>
        </p:spPr>
      </p:pic>
      <p:sp>
        <p:nvSpPr>
          <p:cNvPr id="2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240" name="Google Shape;494;p17"/>
          <p:cNvGrpSpPr/>
          <p:nvPr/>
        </p:nvGrpSpPr>
        <p:grpSpPr>
          <a:xfrm>
            <a:off x="-189360" y="0"/>
            <a:ext cx="1476000" cy="1172160"/>
            <a:chOff x="-189360" y="0"/>
            <a:chExt cx="1476000" cy="1172160"/>
          </a:xfrm>
        </p:grpSpPr>
        <p:sp>
          <p:nvSpPr>
            <p:cNvPr id="241" name="Google Shape;495;p17"/>
            <p:cNvSpPr/>
            <p:nvPr/>
          </p:nvSpPr>
          <p:spPr>
            <a:xfrm>
              <a:off x="-189360" y="0"/>
              <a:ext cx="1476000" cy="1172160"/>
            </a:xfrm>
            <a:custGeom>
              <a:avLst/>
              <a:gdLst>
                <a:gd name="textAreaLeft" fmla="*/ 0 w 1476000"/>
                <a:gd name="textAreaRight" fmla="*/ 1476360 w 1476000"/>
                <a:gd name="textAreaTop" fmla="*/ 0 h 1172160"/>
                <a:gd name="textAreaBottom" fmla="*/ 1172520 h 11721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242" name="Google Shape;496;p17"/>
            <p:cNvSpPr/>
            <p:nvPr/>
          </p:nvSpPr>
          <p:spPr>
            <a:xfrm>
              <a:off x="-189360" y="0"/>
              <a:ext cx="1072440" cy="281520"/>
            </a:xfrm>
            <a:custGeom>
              <a:avLst/>
              <a:gdLst>
                <a:gd name="textAreaLeft" fmla="*/ 0 w 1072440"/>
                <a:gd name="textAreaRight" fmla="*/ 1072800 w 1072440"/>
                <a:gd name="textAreaTop" fmla="*/ 0 h 281520"/>
                <a:gd name="textAreaBottom" fmla="*/ 281880 h 28152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243" name="Google Shape;497;p17"/>
          <p:cNvGrpSpPr/>
          <p:nvPr/>
        </p:nvGrpSpPr>
        <p:grpSpPr>
          <a:xfrm>
            <a:off x="356040" y="1189800"/>
            <a:ext cx="8184240" cy="3666240"/>
            <a:chOff x="356040" y="1189800"/>
            <a:chExt cx="8184240" cy="3666240"/>
          </a:xfrm>
        </p:grpSpPr>
        <p:sp>
          <p:nvSpPr>
            <p:cNvPr id="244" name="Google Shape;498;p17"/>
            <p:cNvSpPr/>
            <p:nvPr/>
          </p:nvSpPr>
          <p:spPr>
            <a:xfrm rot="10800000">
              <a:off x="356040" y="189036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45" name="Google Shape;499;p17"/>
            <p:cNvSpPr/>
            <p:nvPr/>
          </p:nvSpPr>
          <p:spPr>
            <a:xfrm>
              <a:off x="8462880" y="11898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246" name="Google Shape;500;p17"/>
            <p:cNvSpPr/>
            <p:nvPr/>
          </p:nvSpPr>
          <p:spPr>
            <a:xfrm>
              <a:off x="5277600" y="47786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502;p18"/>
          <p:cNvPicPr/>
          <p:nvPr/>
        </p:nvPicPr>
        <p:blipFill>
          <a:blip r:embed="rId2"/>
          <a:stretch>
            <a:fillRect/>
          </a:stretch>
        </p:blipFill>
        <p:spPr>
          <a:xfrm flipH="1">
            <a:off x="360" y="0"/>
            <a:ext cx="9143640" cy="5143320"/>
          </a:xfrm>
          <a:prstGeom prst="rect">
            <a:avLst/>
          </a:prstGeom>
          <a:ln w="0">
            <a:noFill/>
          </a:ln>
        </p:spPr>
      </p:pic>
      <p:sp>
        <p:nvSpPr>
          <p:cNvPr id="248" name="PlaceHolder 1"/>
          <p:cNvSpPr>
            <a:spLocks noGrp="1"/>
          </p:cNvSpPr>
          <p:nvPr>
            <p:ph type="title"/>
          </p:nvPr>
        </p:nvSpPr>
        <p:spPr>
          <a:xfrm>
            <a:off x="1022040" y="1231920"/>
            <a:ext cx="3436920" cy="1809720"/>
          </a:xfrm>
          <a:prstGeom prst="rect">
            <a:avLst/>
          </a:prstGeom>
          <a:noFill/>
          <a:ln w="0">
            <a:noFill/>
          </a:ln>
        </p:spPr>
        <p:txBody>
          <a:bodyPr lIns="91440" tIns="91440" rIns="91440" bIns="91440" anchor="b">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249" name="PlaceHolder 2"/>
          <p:cNvSpPr>
            <a:spLocks noGrp="1"/>
          </p:cNvSpPr>
          <p:nvPr>
            <p:ph type="body"/>
          </p:nvPr>
        </p:nvSpPr>
        <p:spPr>
          <a:xfrm>
            <a:off x="4847400" y="981360"/>
            <a:ext cx="3274200" cy="3180960"/>
          </a:xfrm>
          <a:prstGeom prst="rect">
            <a:avLst/>
          </a:prstGeom>
          <a:noFill/>
          <a:ln w="9360">
            <a:solidFill>
              <a:schemeClr val="dk1"/>
            </a:solidFill>
            <a:round/>
          </a:ln>
        </p:spPr>
        <p:txBody>
          <a:bodyPr lIns="90000" tIns="45000" rIns="90000" bIns="45000" anchor="t">
            <a:normAutofit fontScale="50000" lnSpcReduction="10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250" name="Google Shape;506;p18"/>
          <p:cNvSpPr/>
          <p:nvPr/>
        </p:nvSpPr>
        <p:spPr>
          <a:xfrm rot="10800000">
            <a:off x="610488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FFFFFF"/>
              </a:solidFill>
              <a:latin typeface="OpenSymbol"/>
            </a:endParaRPr>
          </a:p>
        </p:txBody>
      </p:sp>
      <p:sp>
        <p:nvSpPr>
          <p:cNvPr id="251" name="Google Shape;507;p18"/>
          <p:cNvSpPr/>
          <p:nvPr/>
        </p:nvSpPr>
        <p:spPr>
          <a:xfrm rot="10800000">
            <a:off x="69364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grpSp>
        <p:nvGrpSpPr>
          <p:cNvPr id="252" name="Google Shape;508;p18"/>
          <p:cNvGrpSpPr/>
          <p:nvPr/>
        </p:nvGrpSpPr>
        <p:grpSpPr>
          <a:xfrm>
            <a:off x="6381360" y="3529080"/>
            <a:ext cx="3153240" cy="940320"/>
            <a:chOff x="6381360" y="3529080"/>
            <a:chExt cx="3153240" cy="940320"/>
          </a:xfrm>
        </p:grpSpPr>
        <p:sp>
          <p:nvSpPr>
            <p:cNvPr id="253" name="Google Shape;509;p18"/>
            <p:cNvSpPr/>
            <p:nvPr/>
          </p:nvSpPr>
          <p:spPr>
            <a:xfrm rot="10800000">
              <a:off x="638136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0;p18"/>
            <p:cNvSpPr/>
            <p:nvPr/>
          </p:nvSpPr>
          <p:spPr>
            <a:xfrm rot="10800000">
              <a:off x="737064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1;p18"/>
            <p:cNvSpPr/>
            <p:nvPr/>
          </p:nvSpPr>
          <p:spPr>
            <a:xfrm rot="10800000">
              <a:off x="712476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rgbClr val="FFFFFF"/>
            </a:lnRef>
            <a:fillRef idx="0">
              <a:srgbClr val="FFFFFF"/>
            </a:fillRef>
            <a:effectRef idx="0">
              <a:srgbClr val="FFFFFF"/>
            </a:effectRef>
            <a:fontRef idx="minor"/>
          </p:style>
          <p:txBody>
            <a:bodyPr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2;p18"/>
            <p:cNvSpPr/>
            <p:nvPr/>
          </p:nvSpPr>
          <p:spPr>
            <a:xfrm rot="10800000">
              <a:off x="734760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3400" bIns="23400" anchor="t">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3;p18"/>
            <p:cNvSpPr/>
            <p:nvPr/>
          </p:nvSpPr>
          <p:spPr>
            <a:xfrm rot="10800000">
              <a:off x="709848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24840" bIns="24840" anchor="t">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58" name="Google Shape;514;p18"/>
          <p:cNvSpPr/>
          <p:nvPr/>
        </p:nvSpPr>
        <p:spPr>
          <a:xfrm>
            <a:off x="-76320" y="-76320"/>
            <a:ext cx="3077640" cy="2985120"/>
          </a:xfrm>
          <a:prstGeom prst="diagStripe">
            <a:avLst>
              <a:gd name="adj" fmla="val 50000"/>
            </a:avLst>
          </a:pr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nvGrpSpPr>
          <p:cNvPr id="259" name="Google Shape;515;p18"/>
          <p:cNvGrpSpPr/>
          <p:nvPr/>
        </p:nvGrpSpPr>
        <p:grpSpPr>
          <a:xfrm>
            <a:off x="394920" y="281160"/>
            <a:ext cx="8294040" cy="4613040"/>
            <a:chOff x="394920" y="281160"/>
            <a:chExt cx="8294040" cy="4613040"/>
          </a:xfrm>
        </p:grpSpPr>
        <p:sp>
          <p:nvSpPr>
            <p:cNvPr id="260" name="Google Shape;516;p18"/>
            <p:cNvSpPr/>
            <p:nvPr/>
          </p:nvSpPr>
          <p:spPr>
            <a:xfrm>
              <a:off x="394920" y="323964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517;p18"/>
            <p:cNvSpPr/>
            <p:nvPr/>
          </p:nvSpPr>
          <p:spPr>
            <a:xfrm>
              <a:off x="2140560" y="28116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262" name="Google Shape;518;p18"/>
            <p:cNvSpPr/>
            <p:nvPr/>
          </p:nvSpPr>
          <p:spPr>
            <a:xfrm>
              <a:off x="3991680" y="48168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519;p18"/>
            <p:cNvSpPr/>
            <p:nvPr/>
          </p:nvSpPr>
          <p:spPr>
            <a:xfrm rot="10800000">
              <a:off x="8611560" y="90396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2000160" y="1666800"/>
            <a:ext cx="5124240" cy="1437840"/>
          </a:xfrm>
          <a:prstGeom prst="rect">
            <a:avLst/>
          </a:prstGeom>
          <a:noFill/>
          <a:ln w="0">
            <a:noFill/>
          </a:ln>
        </p:spPr>
        <p:txBody>
          <a:bodyPr lIns="91440" tIns="91440" rIns="91440" bIns="91440" anchor="b">
            <a:normAutofit fontScale="90000"/>
          </a:bodyPr>
          <a:p>
            <a:pPr indent="0" algn="ctr">
              <a:lnSpc>
                <a:spcPct val="100000"/>
              </a:lnSpc>
              <a:buNone/>
              <a:tabLst>
                <a:tab pos="0" algn="l"/>
              </a:tabLst>
            </a:pPr>
            <a:r>
              <a:rPr lang="en-US" altLang="en-GB" sz="4600" b="0" strike="noStrike" spc="-1">
                <a:solidFill>
                  <a:schemeClr val="dk1"/>
                </a:solidFill>
                <a:latin typeface="Syncopate"/>
                <a:ea typeface="Syncopate"/>
              </a:rPr>
              <a:t>IBM </a:t>
            </a:r>
            <a:r>
              <a:rPr lang="en-GB" sz="4600" b="0" strike="noStrike" spc="-1">
                <a:solidFill>
                  <a:schemeClr val="dk1"/>
                </a:solidFill>
                <a:latin typeface="Syncopate"/>
                <a:ea typeface="Syncopate"/>
              </a:rPr>
              <a:t>Full Stack Development</a:t>
            </a:r>
            <a:endParaRPr lang="fr-FR" sz="4600" b="0" strike="noStrike" spc="-1">
              <a:solidFill>
                <a:schemeClr val="dk1"/>
              </a:solidFill>
              <a:latin typeface="Arial" panose="020B0604020202020204"/>
            </a:endParaRPr>
          </a:p>
        </p:txBody>
      </p:sp>
      <p:sp>
        <p:nvSpPr>
          <p:cNvPr id="827" name="PlaceHolder 2"/>
          <p:cNvSpPr>
            <a:spLocks noGrp="1"/>
          </p:cNvSpPr>
          <p:nvPr>
            <p:ph type="subTitle"/>
          </p:nvPr>
        </p:nvSpPr>
        <p:spPr>
          <a:xfrm>
            <a:off x="2000160" y="3000240"/>
            <a:ext cx="5124240" cy="47592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1600" b="0" strike="noStrike" spc="-1">
                <a:solidFill>
                  <a:schemeClr val="dk1"/>
                </a:solidFill>
                <a:latin typeface="Archivo"/>
                <a:ea typeface="Archivo"/>
              </a:rPr>
              <a:t>Exploring HTML, CSS, and JavaScript Fundamentals</a:t>
            </a:r>
            <a:endParaRPr lang="en-US" sz="1600" b="0" strike="noStrike" spc="-1">
              <a:solidFill>
                <a:srgbClr val="FFFFFF"/>
              </a:solidFill>
              <a:latin typeface="OpenSymbol"/>
            </a:endParaRPr>
          </a:p>
        </p:txBody>
      </p:sp>
      <p:sp>
        <p:nvSpPr>
          <p:cNvPr id="2" name="Text Box 1"/>
          <p:cNvSpPr txBox="1"/>
          <p:nvPr/>
        </p:nvSpPr>
        <p:spPr>
          <a:xfrm>
            <a:off x="2987675" y="3723640"/>
            <a:ext cx="3048000" cy="368300"/>
          </a:xfrm>
          <a:prstGeom prst="rect">
            <a:avLst/>
          </a:prstGeom>
          <a:noFill/>
        </p:spPr>
        <p:txBody>
          <a:bodyPr wrap="square" rtlCol="0">
            <a:spAutoFit/>
          </a:bodyPr>
          <a:p>
            <a:pPr algn="ctr"/>
            <a:r>
              <a:rPr lang="en-US"/>
              <a:t>By: Ainadri Mandal</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 name="Google Shape;1119;p53"/>
          <p:cNvPicPr/>
          <p:nvPr/>
        </p:nvPicPr>
        <p:blipFill>
          <a:blip r:embed="rId1"/>
          <a:srcRect t="15299" b="15299"/>
          <a:stretch>
            <a:fillRect/>
          </a:stretch>
        </p:blipFill>
        <p:spPr>
          <a:xfrm>
            <a:off x="4847400" y="981360"/>
            <a:ext cx="3274200" cy="3180600"/>
          </a:xfrm>
          <a:prstGeom prst="rect">
            <a:avLst/>
          </a:prstGeom>
          <a:ln w="9525">
            <a:solidFill>
              <a:srgbClr val="FFFFFF"/>
            </a:solidFill>
            <a:round/>
          </a:ln>
        </p:spPr>
      </p:pic>
      <p:sp>
        <p:nvSpPr>
          <p:cNvPr id="850"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p>
            <a:pPr indent="0" algn="r">
              <a:lnSpc>
                <a:spcPct val="100000"/>
              </a:lnSpc>
              <a:buNone/>
              <a:tabLst>
                <a:tab pos="0" algn="l"/>
              </a:tabLst>
            </a:pPr>
            <a:r>
              <a:rPr lang="en-GB" sz="2800" b="0" strike="noStrike" spc="-1">
                <a:solidFill>
                  <a:schemeClr val="dk1"/>
                </a:solidFill>
                <a:latin typeface="Syncopate"/>
                <a:ea typeface="Syncopate"/>
              </a:rPr>
              <a:t>YouTube Clone Overview</a:t>
            </a:r>
            <a:endParaRPr lang="fr-FR" sz="2800" b="0" strike="noStrike" spc="-1">
              <a:solidFill>
                <a:schemeClr val="dk1"/>
              </a:solidFill>
              <a:latin typeface="Arial" panose="020B0604020202020204"/>
            </a:endParaRPr>
          </a:p>
        </p:txBody>
      </p:sp>
      <p:sp>
        <p:nvSpPr>
          <p:cNvPr id="851"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62128" lnSpcReduction="20000"/>
          </a:bodyPr>
          <a:p>
            <a:pPr indent="0" algn="r">
              <a:lnSpc>
                <a:spcPct val="100000"/>
              </a:lnSpc>
              <a:spcAft>
                <a:spcPts val="1600"/>
              </a:spcAft>
              <a:buNone/>
              <a:tabLst>
                <a:tab pos="0" algn="l"/>
              </a:tabLst>
            </a:pPr>
            <a:r>
              <a:rPr lang="en-GB" sz="1400" b="0" strike="noStrike" spc="-1">
                <a:solidFill>
                  <a:schemeClr val="dk1"/>
                </a:solidFill>
                <a:latin typeface="Archivo"/>
                <a:ea typeface="Archivo"/>
              </a:rPr>
              <a:t>Building a YouTube clone with JavaScript involves using APIs for video streaming, user authentication, and data storage. Key elements include creating a user interface with HTML and CSS, implementing functionality for video uploads and comments using JavaScript, and storing video data in a backend database. This project showcases the integration of front-end and back-end technologies to create a full-fledged video platform.</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77675"/>
          </a:bodyPr>
          <a:p>
            <a:pPr indent="0" algn="ctr">
              <a:lnSpc>
                <a:spcPct val="100000"/>
              </a:lnSpc>
              <a:buNone/>
              <a:tabLst>
                <a:tab pos="0" algn="l"/>
              </a:tabLst>
            </a:pPr>
            <a:r>
              <a:rPr lang="en-GB" sz="3400" b="0" strike="noStrike" spc="-1">
                <a:solidFill>
                  <a:schemeClr val="dk1"/>
                </a:solidFill>
                <a:latin typeface="Syncopate"/>
                <a:ea typeface="Syncopate"/>
              </a:rPr>
              <a:t>Conclusions</a:t>
            </a:r>
            <a:endParaRPr lang="fr-FR" sz="3400" b="0" strike="noStrike" spc="-1">
              <a:solidFill>
                <a:schemeClr val="dk1"/>
              </a:solidFill>
              <a:latin typeface="Arial" panose="020B0604020202020204"/>
            </a:endParaRPr>
          </a:p>
        </p:txBody>
      </p:sp>
      <p:sp>
        <p:nvSpPr>
          <p:cNvPr id="853"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80696"/>
          </a:bodyPr>
          <a:p>
            <a:pPr indent="0" algn="ctr">
              <a:lnSpc>
                <a:spcPct val="100000"/>
              </a:lnSpc>
              <a:buNone/>
              <a:tabLst>
                <a:tab pos="0" algn="l"/>
              </a:tabLst>
            </a:pPr>
            <a:r>
              <a:rPr lang="en-GB" sz="1400" b="0" strike="noStrike" spc="-1">
                <a:solidFill>
                  <a:schemeClr val="dk1"/>
                </a:solidFill>
                <a:latin typeface="Archivo"/>
                <a:ea typeface="Archivo"/>
              </a:rPr>
              <a:t>This presentation has highlighted the significance of HTML, CSS, and JavaScript in full stack development. Understanding the structure and styling of HTML/CSS lays the groundwork for building interactive applications with JavaScript. The projects discussed illustrate how these technologies work together to create functional, user-friendly web applications.</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PlaceHolder 1"/>
          <p:cNvSpPr>
            <a:spLocks noGrp="1"/>
          </p:cNvSpPr>
          <p:nvPr>
            <p:ph type="title"/>
          </p:nvPr>
        </p:nvSpPr>
        <p:spPr>
          <a:xfrm>
            <a:off x="2352600" y="1135410"/>
            <a:ext cx="4447800" cy="1228320"/>
          </a:xfrm>
          <a:prstGeom prst="rect">
            <a:avLst/>
          </a:prstGeom>
          <a:noFill/>
          <a:ln w="0">
            <a:noFill/>
          </a:ln>
        </p:spPr>
        <p:txBody>
          <a:bodyPr lIns="91440" tIns="91440" rIns="91440" bIns="91440" anchor="b">
            <a:normAutofit/>
          </a:bodyPr>
          <a:p>
            <a:pPr indent="0" algn="ctr">
              <a:lnSpc>
                <a:spcPct val="100000"/>
              </a:lnSpc>
              <a:buNone/>
              <a:tabLst>
                <a:tab pos="0" algn="l"/>
              </a:tabLst>
            </a:pPr>
            <a:r>
              <a:rPr lang="en-GB" sz="6000" b="0" strike="noStrike" spc="-1">
                <a:solidFill>
                  <a:schemeClr val="dk1"/>
                </a:solidFill>
                <a:latin typeface="Syncopate"/>
                <a:ea typeface="Syncopate"/>
              </a:rPr>
              <a:t>Thank you!</a:t>
            </a:r>
            <a:endParaRPr lang="fr-FR" sz="6000" b="0" strike="noStrike" spc="-1">
              <a:solidFill>
                <a:schemeClr val="dk1"/>
              </a:solidFill>
              <a:latin typeface="Arial" panose="020B0604020202020204"/>
            </a:endParaRPr>
          </a:p>
        </p:txBody>
      </p:sp>
      <p:sp>
        <p:nvSpPr>
          <p:cNvPr id="855" name="PlaceHolder 2"/>
          <p:cNvSpPr>
            <a:spLocks noGrp="1"/>
          </p:cNvSpPr>
          <p:nvPr>
            <p:ph type="subTitle"/>
          </p:nvPr>
        </p:nvSpPr>
        <p:spPr>
          <a:xfrm>
            <a:off x="2343240" y="1838160"/>
            <a:ext cx="4447800" cy="105696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1600" b="0" strike="noStrike" spc="-1">
                <a:solidFill>
                  <a:schemeClr val="dk1"/>
                </a:solidFill>
                <a:latin typeface="Archivo"/>
                <a:ea typeface="Archivo"/>
              </a:rPr>
              <a:t>Do you have any questions?</a:t>
            </a:r>
            <a:endParaRPr lang="en-US" sz="1600" b="0" strike="noStrike" spc="-1">
              <a:solidFill>
                <a:srgbClr val="FFFFFF"/>
              </a:solidFill>
              <a:latin typeface="OpenSymbol"/>
            </a:endParaRPr>
          </a:p>
        </p:txBody>
      </p:sp>
      <p:sp>
        <p:nvSpPr>
          <p:cNvPr id="856" name="Google Shape;1574;p70"/>
          <p:cNvSpPr/>
          <p:nvPr/>
        </p:nvSpPr>
        <p:spPr>
          <a:xfrm>
            <a:off x="3486240" y="3086280"/>
            <a:ext cx="437760" cy="437760"/>
          </a:xfrm>
          <a:prstGeom prst="rect">
            <a:avLst/>
          </a:prstGeom>
          <a:noFill/>
          <a:ln w="0">
            <a:noFill/>
          </a:ln>
        </p:spPr>
        <p:style>
          <a:lnRef idx="0">
            <a:srgbClr val="FFFFFF"/>
          </a:lnRef>
          <a:fillRef idx="0">
            <a:srgbClr val="FFFFFF"/>
          </a:fillRef>
          <a:effectRef idx="0">
            <a:srgbClr val="FFFFFF"/>
          </a:effectRef>
          <a:fontRef idx="minor"/>
        </p:style>
        <p:txBody>
          <a:bodyPr lIns="870823080" tIns="218880" rIns="870823080" bIns="218880" anchor="t">
            <a:normAutofit/>
          </a:bodyPr>
          <a:p>
            <a:pPr defTabSz="914400">
              <a:lnSpc>
                <a:spcPct val="100000"/>
              </a:lnSpc>
              <a:tabLst>
                <a:tab pos="0" algn="l"/>
              </a:tabLst>
            </a:pPr>
            <a:endParaRPr lang="fr-FR" sz="1800" b="0" strike="noStrike" spc="-1">
              <a:solidFill>
                <a:schemeClr val="dk1"/>
              </a:solidFill>
              <a:latin typeface="Arial" panose="020B0604020202020204"/>
            </a:endParaRPr>
          </a:p>
        </p:txBody>
      </p:sp>
      <p:sp>
        <p:nvSpPr>
          <p:cNvPr id="857" name="Google Shape;1575;p70"/>
          <p:cNvSpPr/>
          <p:nvPr/>
        </p:nvSpPr>
        <p:spPr>
          <a:xfrm>
            <a:off x="4352760" y="3086280"/>
            <a:ext cx="437760" cy="437760"/>
          </a:xfrm>
          <a:prstGeom prst="rect">
            <a:avLst/>
          </a:prstGeom>
          <a:noFill/>
          <a:ln w="0">
            <a:noFill/>
          </a:ln>
        </p:spPr>
        <p:style>
          <a:lnRef idx="0">
            <a:srgbClr val="FFFFFF"/>
          </a:lnRef>
          <a:fillRef idx="0">
            <a:srgbClr val="FFFFFF"/>
          </a:fillRef>
          <a:effectRef idx="0">
            <a:srgbClr val="FFFFFF"/>
          </a:effectRef>
          <a:fontRef idx="minor"/>
        </p:style>
        <p:txBody>
          <a:bodyPr lIns="870823080" tIns="218880" rIns="870823080" bIns="218880" anchor="t">
            <a:normAutofit/>
          </a:bodyPr>
          <a:p>
            <a:pPr defTabSz="914400">
              <a:lnSpc>
                <a:spcPct val="100000"/>
              </a:lnSpc>
              <a:tabLst>
                <a:tab pos="0" algn="l"/>
              </a:tabLst>
            </a:pPr>
            <a:endParaRPr lang="fr-FR" sz="1800" b="0" strike="noStrike" spc="-1">
              <a:solidFill>
                <a:schemeClr val="dk1"/>
              </a:solidFill>
              <a:latin typeface="Arial" panose="020B0604020202020204"/>
            </a:endParaRPr>
          </a:p>
        </p:txBody>
      </p:sp>
      <p:sp>
        <p:nvSpPr>
          <p:cNvPr id="858" name="Google Shape;1576;p70"/>
          <p:cNvSpPr/>
          <p:nvPr/>
        </p:nvSpPr>
        <p:spPr>
          <a:xfrm>
            <a:off x="5219640" y="3086280"/>
            <a:ext cx="437760" cy="437760"/>
          </a:xfrm>
          <a:prstGeom prst="rect">
            <a:avLst/>
          </a:prstGeom>
          <a:noFill/>
          <a:ln w="0">
            <a:noFill/>
          </a:ln>
        </p:spPr>
        <p:style>
          <a:lnRef idx="0">
            <a:srgbClr val="FFFFFF"/>
          </a:lnRef>
          <a:fillRef idx="0">
            <a:srgbClr val="FFFFFF"/>
          </a:fillRef>
          <a:effectRef idx="0">
            <a:srgbClr val="FFFFFF"/>
          </a:effectRef>
          <a:fontRef idx="minor"/>
        </p:style>
        <p:txBody>
          <a:bodyPr lIns="870823080" tIns="218880" rIns="870823080" bIns="218880" anchor="t">
            <a:spAutoFit/>
          </a:bodyPr>
          <a:p>
            <a:pPr defTabSz="914400">
              <a:lnSpc>
                <a:spcPct val="100000"/>
              </a:lnSpc>
              <a:tabLst>
                <a:tab pos="0" algn="l"/>
              </a:tabLst>
            </a:pPr>
            <a:endParaRPr lang="fr-FR" sz="1800" b="0" strike="noStrike" spc="-1">
              <a:solidFill>
                <a:schemeClr val="dk1"/>
              </a:solidFill>
              <a:latin typeface="Arial" panose="020B0604020202020204"/>
            </a:endParaRPr>
          </a:p>
        </p:txBody>
      </p:sp>
      <p:grpSp>
        <p:nvGrpSpPr>
          <p:cNvPr id="859" name="Google Shape;1577;p70"/>
          <p:cNvGrpSpPr/>
          <p:nvPr/>
        </p:nvGrpSpPr>
        <p:grpSpPr>
          <a:xfrm>
            <a:off x="3572640" y="3167640"/>
            <a:ext cx="275760" cy="275760"/>
            <a:chOff x="3572640" y="3167640"/>
            <a:chExt cx="275760" cy="275760"/>
          </a:xfrm>
        </p:grpSpPr>
        <p:sp>
          <p:nvSpPr>
            <p:cNvPr id="860" name="Google Shape;1578;p70"/>
            <p:cNvSpPr/>
            <p:nvPr/>
          </p:nvSpPr>
          <p:spPr>
            <a:xfrm>
              <a:off x="3572640" y="316764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61" name="Google Shape;1579;p70"/>
            <p:cNvSpPr/>
            <p:nvPr/>
          </p:nvSpPr>
          <p:spPr>
            <a:xfrm>
              <a:off x="3636720" y="323316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62" name="Google Shape;1580;p70"/>
            <p:cNvSpPr/>
            <p:nvPr/>
          </p:nvSpPr>
          <p:spPr>
            <a:xfrm>
              <a:off x="3766320" y="32029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18720" bIns="1872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863" name="Google Shape;1581;p70"/>
          <p:cNvGrpSpPr/>
          <p:nvPr/>
        </p:nvGrpSpPr>
        <p:grpSpPr>
          <a:xfrm>
            <a:off x="4438440" y="3186360"/>
            <a:ext cx="266400" cy="237960"/>
            <a:chOff x="4438440" y="3186360"/>
            <a:chExt cx="266400" cy="237960"/>
          </a:xfrm>
        </p:grpSpPr>
        <p:sp>
          <p:nvSpPr>
            <p:cNvPr id="864" name="Google Shape;1582;p70"/>
            <p:cNvSpPr/>
            <p:nvPr/>
          </p:nvSpPr>
          <p:spPr>
            <a:xfrm>
              <a:off x="4447800" y="327024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77040" bIns="770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65" name="Google Shape;1583;p70"/>
            <p:cNvSpPr/>
            <p:nvPr/>
          </p:nvSpPr>
          <p:spPr>
            <a:xfrm>
              <a:off x="4438440" y="318636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35280" bIns="352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584;p70"/>
            <p:cNvSpPr/>
            <p:nvPr/>
          </p:nvSpPr>
          <p:spPr>
            <a:xfrm>
              <a:off x="4541040" y="327024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77040" bIns="7704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867" name="Google Shape;1585;p70"/>
          <p:cNvSpPr/>
          <p:nvPr/>
        </p:nvSpPr>
        <p:spPr>
          <a:xfrm>
            <a:off x="2495520" y="4124160"/>
            <a:ext cx="4152600" cy="13899240"/>
          </a:xfrm>
          <a:prstGeom prst="rect">
            <a:avLst/>
          </a:prstGeom>
          <a:noFill/>
          <a:ln w="0">
            <a:noFill/>
          </a:ln>
        </p:spPr>
        <p:style>
          <a:lnRef idx="0">
            <a:srgbClr val="FFFFFF"/>
          </a:lnRef>
          <a:fillRef idx="0">
            <a:srgbClr val="FFFFFF"/>
          </a:fillRef>
          <a:effectRef idx="0">
            <a:srgbClr val="FFFFFF"/>
          </a:effectRef>
          <a:fontRef idx="minor"/>
        </p:style>
        <p:txBody>
          <a:bodyPr lIns="870823080" tIns="3475080" rIns="870823080" bIns="3475080" anchor="t">
            <a:spAutoFit/>
          </a:bodyPr>
          <a:p>
            <a:pPr algn="ctr" defTabSz="914400">
              <a:lnSpc>
                <a:spcPct val="100000"/>
              </a:lnSpc>
              <a:tabLst>
                <a:tab pos="0" algn="l"/>
              </a:tabLst>
            </a:pPr>
            <a:r>
              <a:rPr lang="en-GB" sz="1200" b="0" strike="noStrike" spc="-1">
                <a:solidFill>
                  <a:schemeClr val="dk1"/>
                </a:solidFill>
                <a:latin typeface="Arial" panose="020B0604020202020204"/>
              </a:rPr>
              <a:t>Please keep this slide for attribution</a:t>
            </a:r>
            <a:endParaRPr lang="en-US" sz="1200" b="0" strike="noStrike" spc="-1">
              <a:solidFill>
                <a:srgbClr val="FFFFFF"/>
              </a:solidFill>
              <a:latin typeface="OpenSymbol"/>
            </a:endParaRPr>
          </a:p>
        </p:txBody>
      </p:sp>
      <p:grpSp>
        <p:nvGrpSpPr>
          <p:cNvPr id="868" name="Google Shape;1586;p70"/>
          <p:cNvGrpSpPr/>
          <p:nvPr/>
        </p:nvGrpSpPr>
        <p:grpSpPr>
          <a:xfrm>
            <a:off x="163080" y="314280"/>
            <a:ext cx="8659800" cy="4579920"/>
            <a:chOff x="163080" y="314280"/>
            <a:chExt cx="8659800" cy="4579920"/>
          </a:xfrm>
        </p:grpSpPr>
        <p:sp>
          <p:nvSpPr>
            <p:cNvPr id="869" name="Google Shape;1587;p70"/>
            <p:cNvSpPr/>
            <p:nvPr/>
          </p:nvSpPr>
          <p:spPr>
            <a:xfrm flipH="1">
              <a:off x="382320" y="153864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870" name="Google Shape;1588;p70"/>
            <p:cNvSpPr/>
            <p:nvPr/>
          </p:nvSpPr>
          <p:spPr>
            <a:xfrm>
              <a:off x="163080" y="354564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71" name="Google Shape;1589;p70"/>
            <p:cNvSpPr/>
            <p:nvPr/>
          </p:nvSpPr>
          <p:spPr>
            <a:xfrm>
              <a:off x="8745480" y="1125000"/>
              <a:ext cx="77400" cy="77400"/>
            </a:xfrm>
            <a:prstGeom prst="rect">
              <a:avLst/>
            </a:prstGeom>
            <a:solidFill>
              <a:schemeClr val="accent1"/>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872" name="Google Shape;1590;p70"/>
            <p:cNvSpPr/>
            <p:nvPr/>
          </p:nvSpPr>
          <p:spPr>
            <a:xfrm>
              <a:off x="3991680" y="481680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873" name="Google Shape;1591;p70"/>
            <p:cNvSpPr/>
            <p:nvPr/>
          </p:nvSpPr>
          <p:spPr>
            <a:xfrm rot="10800000">
              <a:off x="4876560" y="314280"/>
              <a:ext cx="77400" cy="77400"/>
            </a:xfrm>
            <a:prstGeom prst="rect">
              <a:avLst/>
            </a:prstGeom>
            <a:solidFill>
              <a:schemeClr val="lt2"/>
            </a:solidFill>
            <a:ln w="0">
              <a:noFill/>
            </a:ln>
          </p:spPr>
          <p:style>
            <a:lnRef idx="0">
              <a:srgbClr val="FFFFFF"/>
            </a:lnRef>
            <a:fillRef idx="0">
              <a:srgbClr val="FFFFFF"/>
            </a:fillRef>
            <a:effectRef idx="0">
              <a:srgbClr val="FFFFFF"/>
            </a:effectRef>
            <a:fontRef idx="minor"/>
          </p:style>
          <p:txBody>
            <a:bodyPr tIns="38880" bIns="38880" anchor="ctr">
              <a:noAutofit/>
            </a:bodyPr>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74" name="Google Shape;1592;p70"/>
          <p:cNvGrpSpPr/>
          <p:nvPr/>
        </p:nvGrpSpPr>
        <p:grpSpPr>
          <a:xfrm>
            <a:off x="5280120" y="3132720"/>
            <a:ext cx="345600" cy="345240"/>
            <a:chOff x="5280120" y="3132720"/>
            <a:chExt cx="345600" cy="345240"/>
          </a:xfrm>
        </p:grpSpPr>
        <p:sp>
          <p:nvSpPr>
            <p:cNvPr id="875" name="Google Shape;1593;p70"/>
            <p:cNvSpPr/>
            <p:nvPr/>
          </p:nvSpPr>
          <p:spPr>
            <a:xfrm>
              <a:off x="5280120" y="313272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1" h="10860">
                  <a:moveTo>
                    <a:pt x="5442" y="334"/>
                  </a:moveTo>
                  <a:cubicBezTo>
                    <a:pt x="8251" y="334"/>
                    <a:pt x="10526" y="2608"/>
                    <a:pt x="10526" y="5430"/>
                  </a:cubicBezTo>
                  <a:cubicBezTo>
                    <a:pt x="10526" y="8240"/>
                    <a:pt x="8240" y="10514"/>
                    <a:pt x="5442" y="10514"/>
                  </a:cubicBezTo>
                  <a:cubicBezTo>
                    <a:pt x="2620" y="10514"/>
                    <a:pt x="346" y="8240"/>
                    <a:pt x="346" y="5430"/>
                  </a:cubicBezTo>
                  <a:cubicBezTo>
                    <a:pt x="346" y="2608"/>
                    <a:pt x="2620" y="334"/>
                    <a:pt x="5442" y="334"/>
                  </a:cubicBezTo>
                  <a:close/>
                  <a:moveTo>
                    <a:pt x="5442" y="1"/>
                  </a:moveTo>
                  <a:cubicBezTo>
                    <a:pt x="3989" y="1"/>
                    <a:pt x="2620" y="560"/>
                    <a:pt x="1596" y="1584"/>
                  </a:cubicBezTo>
                  <a:cubicBezTo>
                    <a:pt x="572" y="2620"/>
                    <a:pt x="0" y="3989"/>
                    <a:pt x="0" y="5430"/>
                  </a:cubicBezTo>
                  <a:cubicBezTo>
                    <a:pt x="0" y="6871"/>
                    <a:pt x="572" y="8240"/>
                    <a:pt x="1596" y="9264"/>
                  </a:cubicBezTo>
                  <a:cubicBezTo>
                    <a:pt x="2620" y="10300"/>
                    <a:pt x="3989" y="10859"/>
                    <a:pt x="5442" y="10859"/>
                  </a:cubicBezTo>
                  <a:cubicBezTo>
                    <a:pt x="6882" y="10859"/>
                    <a:pt x="8251" y="10300"/>
                    <a:pt x="9275" y="9264"/>
                  </a:cubicBezTo>
                  <a:cubicBezTo>
                    <a:pt x="10299" y="8240"/>
                    <a:pt x="10871" y="6871"/>
                    <a:pt x="10871" y="5430"/>
                  </a:cubicBezTo>
                  <a:cubicBezTo>
                    <a:pt x="10871" y="3989"/>
                    <a:pt x="10299" y="2620"/>
                    <a:pt x="9275" y="1584"/>
                  </a:cubicBezTo>
                  <a:cubicBezTo>
                    <a:pt x="8251" y="560"/>
                    <a:pt x="6882" y="1"/>
                    <a:pt x="5442" y="1"/>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594;p70"/>
            <p:cNvSpPr/>
            <p:nvPr/>
          </p:nvSpPr>
          <p:spPr>
            <a:xfrm>
              <a:off x="5330520" y="3182760"/>
              <a:ext cx="244080" cy="242640"/>
            </a:xfrm>
            <a:custGeom>
              <a:avLst/>
              <a:gdLst>
                <a:gd name="textAreaLeft" fmla="*/ 0 w 244080"/>
                <a:gd name="textAreaRight" fmla="*/ 244440 w 244080"/>
                <a:gd name="textAreaTop" fmla="*/ 0 h 242640"/>
                <a:gd name="textAreaBottom" fmla="*/ 243000 h 242640"/>
              </a:gdLst>
              <a:ahLst/>
              <a:cxnLst/>
              <a:rect l="textAreaLeft" t="textAreaTop" r="textAreaRight" b="textAreaBottom"/>
              <a:pathLst>
                <a:path w="7681" h="7633">
                  <a:moveTo>
                    <a:pt x="3835" y="0"/>
                  </a:moveTo>
                  <a:cubicBezTo>
                    <a:pt x="1727" y="0"/>
                    <a:pt x="13" y="1715"/>
                    <a:pt x="13" y="3822"/>
                  </a:cubicBezTo>
                  <a:cubicBezTo>
                    <a:pt x="13" y="4418"/>
                    <a:pt x="144" y="5001"/>
                    <a:pt x="418" y="5537"/>
                  </a:cubicBezTo>
                  <a:lnTo>
                    <a:pt x="25" y="6501"/>
                  </a:lnTo>
                  <a:cubicBezTo>
                    <a:pt x="1" y="6585"/>
                    <a:pt x="13" y="6656"/>
                    <a:pt x="84" y="6704"/>
                  </a:cubicBezTo>
                  <a:cubicBezTo>
                    <a:pt x="120" y="6727"/>
                    <a:pt x="156" y="6727"/>
                    <a:pt x="191" y="6727"/>
                  </a:cubicBezTo>
                  <a:lnTo>
                    <a:pt x="1370" y="6727"/>
                  </a:lnTo>
                  <a:cubicBezTo>
                    <a:pt x="2061" y="7323"/>
                    <a:pt x="2942" y="7632"/>
                    <a:pt x="3847" y="7632"/>
                  </a:cubicBezTo>
                  <a:cubicBezTo>
                    <a:pt x="5966" y="7632"/>
                    <a:pt x="7680" y="5930"/>
                    <a:pt x="7680" y="3810"/>
                  </a:cubicBezTo>
                  <a:cubicBezTo>
                    <a:pt x="7680" y="3096"/>
                    <a:pt x="7454" y="2394"/>
                    <a:pt x="7085" y="1798"/>
                  </a:cubicBezTo>
                  <a:cubicBezTo>
                    <a:pt x="7052" y="1752"/>
                    <a:pt x="6997" y="1727"/>
                    <a:pt x="6940" y="1727"/>
                  </a:cubicBezTo>
                  <a:cubicBezTo>
                    <a:pt x="6894" y="1727"/>
                    <a:pt x="6848" y="1743"/>
                    <a:pt x="6811" y="1774"/>
                  </a:cubicBezTo>
                  <a:cubicBezTo>
                    <a:pt x="6752" y="1834"/>
                    <a:pt x="6752" y="1917"/>
                    <a:pt x="6787" y="1977"/>
                  </a:cubicBezTo>
                  <a:cubicBezTo>
                    <a:pt x="7133" y="2513"/>
                    <a:pt x="7323" y="3156"/>
                    <a:pt x="7323" y="3846"/>
                  </a:cubicBezTo>
                  <a:cubicBezTo>
                    <a:pt x="7323" y="5763"/>
                    <a:pt x="5764" y="7323"/>
                    <a:pt x="3835" y="7323"/>
                  </a:cubicBezTo>
                  <a:cubicBezTo>
                    <a:pt x="2989" y="7323"/>
                    <a:pt x="2168" y="7013"/>
                    <a:pt x="1537" y="6442"/>
                  </a:cubicBezTo>
                  <a:cubicBezTo>
                    <a:pt x="1501" y="6418"/>
                    <a:pt x="1453" y="6406"/>
                    <a:pt x="1418" y="6406"/>
                  </a:cubicBezTo>
                  <a:lnTo>
                    <a:pt x="430" y="6406"/>
                  </a:lnTo>
                  <a:lnTo>
                    <a:pt x="763" y="5596"/>
                  </a:lnTo>
                  <a:cubicBezTo>
                    <a:pt x="775" y="5549"/>
                    <a:pt x="775" y="5489"/>
                    <a:pt x="763" y="5453"/>
                  </a:cubicBezTo>
                  <a:cubicBezTo>
                    <a:pt x="489" y="4953"/>
                    <a:pt x="358" y="4394"/>
                    <a:pt x="358" y="3822"/>
                  </a:cubicBezTo>
                  <a:cubicBezTo>
                    <a:pt x="358" y="1905"/>
                    <a:pt x="1918" y="346"/>
                    <a:pt x="3835" y="346"/>
                  </a:cubicBezTo>
                  <a:cubicBezTo>
                    <a:pt x="4787" y="346"/>
                    <a:pt x="5656" y="727"/>
                    <a:pt x="6276" y="1346"/>
                  </a:cubicBezTo>
                  <a:cubicBezTo>
                    <a:pt x="6305" y="1376"/>
                    <a:pt x="6350" y="1390"/>
                    <a:pt x="6395" y="1390"/>
                  </a:cubicBezTo>
                  <a:cubicBezTo>
                    <a:pt x="6439" y="1390"/>
                    <a:pt x="6484" y="1376"/>
                    <a:pt x="6514" y="1346"/>
                  </a:cubicBezTo>
                  <a:cubicBezTo>
                    <a:pt x="6573" y="1262"/>
                    <a:pt x="6573" y="1167"/>
                    <a:pt x="6514" y="1108"/>
                  </a:cubicBezTo>
                  <a:cubicBezTo>
                    <a:pt x="5835" y="417"/>
                    <a:pt x="4882" y="0"/>
                    <a:pt x="3835"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595;p70"/>
            <p:cNvSpPr/>
            <p:nvPr/>
          </p:nvSpPr>
          <p:spPr>
            <a:xfrm>
              <a:off x="5378400" y="3227040"/>
              <a:ext cx="152640" cy="150840"/>
            </a:xfrm>
            <a:custGeom>
              <a:avLst/>
              <a:gdLst>
                <a:gd name="textAreaLeft" fmla="*/ 0 w 152640"/>
                <a:gd name="textAreaRight" fmla="*/ 153000 w 152640"/>
                <a:gd name="textAreaTop" fmla="*/ 0 h 150840"/>
                <a:gd name="textAreaBottom" fmla="*/ 151200 h 150840"/>
              </a:gdLst>
              <a:ahLst/>
              <a:cxnLst/>
              <a:rect l="textAreaLeft" t="textAreaTop" r="textAreaRight" b="textAreaBottom"/>
              <a:pathLst>
                <a:path w="4811" h="4746">
                  <a:moveTo>
                    <a:pt x="1384" y="0"/>
                  </a:moveTo>
                  <a:cubicBezTo>
                    <a:pt x="1342" y="0"/>
                    <a:pt x="1304" y="18"/>
                    <a:pt x="1274" y="54"/>
                  </a:cubicBezTo>
                  <a:lnTo>
                    <a:pt x="274" y="1054"/>
                  </a:lnTo>
                  <a:cubicBezTo>
                    <a:pt x="36" y="1292"/>
                    <a:pt x="0" y="1661"/>
                    <a:pt x="202" y="1935"/>
                  </a:cubicBezTo>
                  <a:cubicBezTo>
                    <a:pt x="619" y="2495"/>
                    <a:pt x="1072" y="3031"/>
                    <a:pt x="1572" y="3531"/>
                  </a:cubicBezTo>
                  <a:cubicBezTo>
                    <a:pt x="1601" y="3560"/>
                    <a:pt x="1646" y="3575"/>
                    <a:pt x="1691" y="3575"/>
                  </a:cubicBezTo>
                  <a:cubicBezTo>
                    <a:pt x="1735" y="3575"/>
                    <a:pt x="1780" y="3560"/>
                    <a:pt x="1810" y="3531"/>
                  </a:cubicBezTo>
                  <a:cubicBezTo>
                    <a:pt x="1881" y="3447"/>
                    <a:pt x="1869" y="3352"/>
                    <a:pt x="1810" y="3293"/>
                  </a:cubicBezTo>
                  <a:cubicBezTo>
                    <a:pt x="1310" y="2816"/>
                    <a:pt x="869" y="2304"/>
                    <a:pt x="464" y="1745"/>
                  </a:cubicBezTo>
                  <a:cubicBezTo>
                    <a:pt x="381" y="1602"/>
                    <a:pt x="393" y="1423"/>
                    <a:pt x="500" y="1304"/>
                  </a:cubicBezTo>
                  <a:lnTo>
                    <a:pt x="1369" y="435"/>
                  </a:lnTo>
                  <a:lnTo>
                    <a:pt x="2107" y="1161"/>
                  </a:lnTo>
                  <a:lnTo>
                    <a:pt x="1750" y="1518"/>
                  </a:lnTo>
                  <a:cubicBezTo>
                    <a:pt x="1703" y="1566"/>
                    <a:pt x="1691" y="1638"/>
                    <a:pt x="1703" y="1697"/>
                  </a:cubicBezTo>
                  <a:cubicBezTo>
                    <a:pt x="1941" y="2400"/>
                    <a:pt x="2405" y="2876"/>
                    <a:pt x="3096" y="3090"/>
                  </a:cubicBezTo>
                  <a:cubicBezTo>
                    <a:pt x="3112" y="3097"/>
                    <a:pt x="3131" y="3100"/>
                    <a:pt x="3150" y="3100"/>
                  </a:cubicBezTo>
                  <a:cubicBezTo>
                    <a:pt x="3198" y="3100"/>
                    <a:pt x="3248" y="3080"/>
                    <a:pt x="3274" y="3054"/>
                  </a:cubicBezTo>
                  <a:lnTo>
                    <a:pt x="3631" y="2697"/>
                  </a:lnTo>
                  <a:lnTo>
                    <a:pt x="4370" y="3423"/>
                  </a:lnTo>
                  <a:lnTo>
                    <a:pt x="3489" y="4305"/>
                  </a:lnTo>
                  <a:cubicBezTo>
                    <a:pt x="3424" y="4369"/>
                    <a:pt x="3343" y="4402"/>
                    <a:pt x="3261" y="4402"/>
                  </a:cubicBezTo>
                  <a:cubicBezTo>
                    <a:pt x="3191" y="4402"/>
                    <a:pt x="3120" y="4378"/>
                    <a:pt x="3060" y="4328"/>
                  </a:cubicBezTo>
                  <a:cubicBezTo>
                    <a:pt x="2834" y="4162"/>
                    <a:pt x="2607" y="4007"/>
                    <a:pt x="2405" y="3828"/>
                  </a:cubicBezTo>
                  <a:cubicBezTo>
                    <a:pt x="2368" y="3801"/>
                    <a:pt x="2330" y="3789"/>
                    <a:pt x="2295" y="3789"/>
                  </a:cubicBezTo>
                  <a:cubicBezTo>
                    <a:pt x="2251" y="3789"/>
                    <a:pt x="2212" y="3807"/>
                    <a:pt x="2179" y="3840"/>
                  </a:cubicBezTo>
                  <a:cubicBezTo>
                    <a:pt x="2107" y="3912"/>
                    <a:pt x="2119" y="4031"/>
                    <a:pt x="2191" y="4090"/>
                  </a:cubicBezTo>
                  <a:cubicBezTo>
                    <a:pt x="2417" y="4269"/>
                    <a:pt x="2643" y="4447"/>
                    <a:pt x="2858" y="4614"/>
                  </a:cubicBezTo>
                  <a:cubicBezTo>
                    <a:pt x="2977" y="4697"/>
                    <a:pt x="3119" y="4745"/>
                    <a:pt x="3250" y="4745"/>
                  </a:cubicBezTo>
                  <a:cubicBezTo>
                    <a:pt x="3429" y="4745"/>
                    <a:pt x="3596" y="4674"/>
                    <a:pt x="3727" y="4555"/>
                  </a:cubicBezTo>
                  <a:lnTo>
                    <a:pt x="4727" y="3554"/>
                  </a:lnTo>
                  <a:cubicBezTo>
                    <a:pt x="4798" y="3495"/>
                    <a:pt x="4810" y="3423"/>
                    <a:pt x="4786" y="3352"/>
                  </a:cubicBezTo>
                  <a:cubicBezTo>
                    <a:pt x="4763" y="3328"/>
                    <a:pt x="4751" y="3304"/>
                    <a:pt x="4739" y="3293"/>
                  </a:cubicBezTo>
                  <a:lnTo>
                    <a:pt x="3774" y="2316"/>
                  </a:lnTo>
                  <a:cubicBezTo>
                    <a:pt x="3733" y="2280"/>
                    <a:pt x="3688" y="2263"/>
                    <a:pt x="3646" y="2263"/>
                  </a:cubicBezTo>
                  <a:cubicBezTo>
                    <a:pt x="3605" y="2263"/>
                    <a:pt x="3566" y="2280"/>
                    <a:pt x="3536" y="2316"/>
                  </a:cubicBezTo>
                  <a:lnTo>
                    <a:pt x="3131" y="2721"/>
                  </a:lnTo>
                  <a:cubicBezTo>
                    <a:pt x="2619" y="2531"/>
                    <a:pt x="2286" y="2185"/>
                    <a:pt x="2072" y="1661"/>
                  </a:cubicBezTo>
                  <a:lnTo>
                    <a:pt x="2477" y="1268"/>
                  </a:lnTo>
                  <a:cubicBezTo>
                    <a:pt x="2548" y="1185"/>
                    <a:pt x="2548" y="1090"/>
                    <a:pt x="2477" y="1030"/>
                  </a:cubicBezTo>
                  <a:lnTo>
                    <a:pt x="1512" y="54"/>
                  </a:lnTo>
                  <a:cubicBezTo>
                    <a:pt x="1470" y="18"/>
                    <a:pt x="1426" y="0"/>
                    <a:pt x="1384" y="0"/>
                  </a:cubicBezTo>
                  <a:close/>
                </a:path>
              </a:pathLst>
            </a:custGeom>
            <a:solidFill>
              <a:schemeClr val="dk1"/>
            </a:solidFill>
            <a:ln w="0">
              <a:noFill/>
            </a:ln>
          </p:spPr>
          <p:style>
            <a:lnRef idx="0">
              <a:srgbClr val="FFFFFF"/>
            </a:lnRef>
            <a:fillRef idx="0">
              <a:srgbClr val="FFFFFF"/>
            </a:fillRef>
            <a:effectRef idx="0">
              <a:srgbClr val="FFFFFF"/>
            </a:effectRef>
            <a:fontRef idx="minor"/>
          </p:style>
          <p:txBody>
            <a:bodyPr tIns="75600" bIns="75600"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77675"/>
          </a:bodyPr>
          <a:p>
            <a:pPr indent="0" algn="ctr">
              <a:lnSpc>
                <a:spcPct val="100000"/>
              </a:lnSpc>
              <a:buNone/>
              <a:tabLst>
                <a:tab pos="0" algn="l"/>
              </a:tabLst>
            </a:pPr>
            <a:r>
              <a:rPr lang="en-GB" sz="3400" b="0" strike="noStrike" spc="-1">
                <a:solidFill>
                  <a:schemeClr val="dk1"/>
                </a:solidFill>
                <a:latin typeface="Syncopate"/>
                <a:ea typeface="Syncopate"/>
              </a:rPr>
              <a:t>Introduction</a:t>
            </a:r>
            <a:endParaRPr lang="fr-FR" sz="3400" b="0" strike="noStrike" spc="-1">
              <a:solidFill>
                <a:schemeClr val="dk1"/>
              </a:solidFill>
              <a:latin typeface="Arial" panose="020B0604020202020204"/>
            </a:endParaRPr>
          </a:p>
        </p:txBody>
      </p:sp>
      <p:sp>
        <p:nvSpPr>
          <p:cNvPr id="829"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87123" lnSpcReduction="10000"/>
          </a:bodyPr>
          <a:p>
            <a:pPr indent="0" algn="ctr">
              <a:lnSpc>
                <a:spcPct val="100000"/>
              </a:lnSpc>
              <a:buNone/>
              <a:tabLst>
                <a:tab pos="0" algn="l"/>
              </a:tabLst>
            </a:pPr>
            <a:r>
              <a:rPr lang="en-GB" sz="1400" b="0" strike="noStrike" spc="-1">
                <a:solidFill>
                  <a:schemeClr val="dk1"/>
                </a:solidFill>
                <a:latin typeface="Archivo"/>
                <a:ea typeface="Archivo"/>
              </a:rPr>
              <a:t>This presentation covers the essential aspects of HTML, CSS, and JavaScript for full stack development, including basic structures, styling, and interactive applications. We'll examine a practical example of building a calculator, a keyboard interface, and more advanced projects like an e-commerce platform and a YouTube clone.</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p>
            <a:pPr indent="0">
              <a:lnSpc>
                <a:spcPct val="100000"/>
              </a:lnSpc>
              <a:buNone/>
              <a:tabLst>
                <a:tab pos="0" algn="l"/>
              </a:tabLst>
            </a:pPr>
            <a:r>
              <a:rPr lang="en-GB" sz="4000" b="0" strike="noStrike" spc="-1">
                <a:solidFill>
                  <a:schemeClr val="dk1"/>
                </a:solidFill>
                <a:latin typeface="Syncopate"/>
                <a:ea typeface="Syncopate"/>
              </a:rPr>
              <a:t>HTML &amp; CSS Basics</a:t>
            </a:r>
            <a:endParaRPr lang="fr-FR" sz="4000" b="0" strike="noStrike" spc="-1">
              <a:solidFill>
                <a:schemeClr val="dk1"/>
              </a:solidFill>
              <a:latin typeface="Arial" panose="020B0604020202020204"/>
            </a:endParaRPr>
          </a:p>
        </p:txBody>
      </p:sp>
      <p:sp>
        <p:nvSpPr>
          <p:cNvPr id="831"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p>
            <a:pPr indent="0" algn="ctr">
              <a:lnSpc>
                <a:spcPct val="100000"/>
              </a:lnSpc>
              <a:buNone/>
              <a:tabLst>
                <a:tab pos="0" algn="l"/>
              </a:tabLst>
            </a:pPr>
            <a:r>
              <a:rPr lang="en-GB" sz="5800" b="0" strike="noStrike" spc="-1">
                <a:solidFill>
                  <a:schemeClr val="dk1"/>
                </a:solidFill>
                <a:latin typeface="Syncopate"/>
                <a:ea typeface="Syncopate"/>
              </a:rPr>
              <a:t>01</a:t>
            </a:r>
            <a:endParaRPr lang="fr-FR" sz="5800" b="0" strike="noStrike" spc="-1">
              <a:solidFill>
                <a:schemeClr val="dk1"/>
              </a:solidFill>
              <a:latin typeface="Arial" panose="020B0604020202020204"/>
            </a:endParaRPr>
          </a:p>
        </p:txBody>
      </p:sp>
      <p:sp>
        <p:nvSpPr>
          <p:cNvPr id="832" name="PlaceHolder 3"/>
          <p:cNvSpPr>
            <a:spLocks noGrp="1"/>
          </p:cNvSpPr>
          <p:nvPr>
            <p:ph type="subTitle"/>
          </p:nvPr>
        </p:nvSpPr>
        <p:spPr>
          <a:xfrm>
            <a:off x="2952720" y="3038400"/>
            <a:ext cx="4838400" cy="371160"/>
          </a:xfrm>
          <a:prstGeom prst="rect">
            <a:avLst/>
          </a:prstGeom>
          <a:noFill/>
          <a:ln w="0">
            <a:noFill/>
          </a:ln>
        </p:spPr>
        <p:txBody>
          <a:bodyPr lIns="91440" tIns="91440" rIns="91440" bIns="91440" anchor="t">
            <a:normAutofit fontScale="80688"/>
          </a:bodyPr>
          <a:p>
            <a:pPr indent="0" algn="ctr">
              <a:buNone/>
            </a:pPr>
            <a:endParaRPr lang="en-US" sz="1600" b="0" strike="noStrike" spc="-1">
              <a:solidFill>
                <a:schemeClr val="dk1"/>
              </a:solidFill>
              <a:latin typeface="Archivo"/>
              <a:ea typeface="Archivo"/>
            </a:endParaRPr>
          </a:p>
        </p:txBody>
      </p:sp>
      <p:sp>
        <p:nvSpPr>
          <p:cNvPr id="833" name="Google Shape;1094;p50"/>
          <p:cNvSpPr/>
          <p:nvPr/>
        </p:nvSpPr>
        <p:spPr>
          <a:xfrm>
            <a:off x="8610480" y="1619280"/>
            <a:ext cx="75960" cy="75960"/>
          </a:xfrm>
          <a:prstGeom prst="rect">
            <a:avLst/>
          </a:prstGeom>
          <a:solidFill>
            <a:srgbClr val="000000"/>
          </a:solidFill>
          <a:ln w="0">
            <a:noFill/>
          </a:ln>
        </p:spPr>
        <p:style>
          <a:lnRef idx="0">
            <a:srgbClr val="FFFFFF"/>
          </a:lnRef>
          <a:fillRef idx="0">
            <a:srgbClr val="FFFFFF"/>
          </a:fillRef>
          <a:effectRef idx="0">
            <a:srgbClr val="FFFFFF"/>
          </a:effectRef>
          <a:fontRef idx="minor"/>
        </p:style>
        <p:txBody>
          <a:bodyPr lIns="870823080" tIns="38160" rIns="870823080" bIns="3816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4" name="Google Shape;1119;p53"/>
          <p:cNvPicPr/>
          <p:nvPr/>
        </p:nvPicPr>
        <p:blipFill>
          <a:blip r:embed="rId1"/>
          <a:srcRect t="15299" b="15299"/>
          <a:stretch>
            <a:fillRect/>
          </a:stretch>
        </p:blipFill>
        <p:spPr>
          <a:xfrm>
            <a:off x="4847400" y="981360"/>
            <a:ext cx="3274200" cy="3180600"/>
          </a:xfrm>
          <a:prstGeom prst="rect">
            <a:avLst/>
          </a:prstGeom>
          <a:ln w="9525">
            <a:solidFill>
              <a:srgbClr val="FFFFFF"/>
            </a:solidFill>
            <a:round/>
          </a:ln>
        </p:spPr>
      </p:pic>
      <p:sp>
        <p:nvSpPr>
          <p:cNvPr id="835"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p>
            <a:pPr indent="0" algn="r">
              <a:lnSpc>
                <a:spcPct val="100000"/>
              </a:lnSpc>
              <a:buNone/>
              <a:tabLst>
                <a:tab pos="0" algn="l"/>
              </a:tabLst>
            </a:pPr>
            <a:r>
              <a:rPr lang="en-GB" sz="2800" b="0" strike="noStrike" spc="-1">
                <a:solidFill>
                  <a:schemeClr val="dk1"/>
                </a:solidFill>
                <a:latin typeface="Syncopate"/>
                <a:ea typeface="Syncopate"/>
              </a:rPr>
              <a:t>Structure of HTML Documents</a:t>
            </a:r>
            <a:endParaRPr lang="fr-FR" sz="2800" b="0" strike="noStrike" spc="-1">
              <a:solidFill>
                <a:schemeClr val="dk1"/>
              </a:solidFill>
              <a:latin typeface="Arial" panose="020B0604020202020204"/>
            </a:endParaRPr>
          </a:p>
        </p:txBody>
      </p:sp>
      <p:sp>
        <p:nvSpPr>
          <p:cNvPr id="836"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62128" lnSpcReduction="20000"/>
          </a:bodyPr>
          <a:p>
            <a:pPr indent="0" algn="r">
              <a:lnSpc>
                <a:spcPct val="100000"/>
              </a:lnSpc>
              <a:spcAft>
                <a:spcPts val="1600"/>
              </a:spcAft>
              <a:buNone/>
              <a:tabLst>
                <a:tab pos="0" algn="l"/>
              </a:tabLst>
            </a:pPr>
            <a:r>
              <a:rPr lang="en-GB" sz="1400" b="0" strike="noStrike" spc="-1">
                <a:solidFill>
                  <a:schemeClr val="dk1"/>
                </a:solidFill>
                <a:latin typeface="Archivo"/>
                <a:ea typeface="Archivo"/>
              </a:rPr>
              <a:t>HTML documents form the backbone of web pages. They are structured using elements like &lt;html&gt;, &lt;head&gt;, and &lt;body&gt;. Each element has its own role: &lt;head&gt; contains metadata, and &lt;body&gt; holds the visible content. Key structural tags include headings (&lt;h1&gt; to &lt;h6&gt;), paragraphs (&lt;p&gt;), links (&lt;a&gt;), and lists (&lt;ul&gt;, &lt;ol&gt;), which help create a logical flow and hierarchy of information on the page.</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77675"/>
          </a:bodyPr>
          <a:p>
            <a:pPr indent="0" algn="ctr">
              <a:lnSpc>
                <a:spcPct val="100000"/>
              </a:lnSpc>
              <a:buNone/>
              <a:tabLst>
                <a:tab pos="0" algn="l"/>
              </a:tabLst>
            </a:pPr>
            <a:r>
              <a:rPr lang="en-GB" sz="3400" b="0" strike="noStrike" spc="-1">
                <a:solidFill>
                  <a:schemeClr val="dk1"/>
                </a:solidFill>
                <a:latin typeface="Syncopate"/>
                <a:ea typeface="Syncopate"/>
              </a:rPr>
              <a:t>Styling with CSS</a:t>
            </a:r>
            <a:endParaRPr lang="fr-FR" sz="3400" b="0" strike="noStrike" spc="-1">
              <a:solidFill>
                <a:schemeClr val="dk1"/>
              </a:solidFill>
              <a:latin typeface="Arial" panose="020B0604020202020204"/>
            </a:endParaRPr>
          </a:p>
        </p:txBody>
      </p:sp>
      <p:sp>
        <p:nvSpPr>
          <p:cNvPr id="838"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87123" lnSpcReduction="20000"/>
          </a:bodyPr>
          <a:p>
            <a:pPr indent="0" algn="ctr">
              <a:lnSpc>
                <a:spcPct val="100000"/>
              </a:lnSpc>
              <a:buNone/>
              <a:tabLst>
                <a:tab pos="0" algn="l"/>
              </a:tabLst>
            </a:pPr>
            <a:r>
              <a:rPr lang="en-GB" sz="1400" b="0" strike="noStrike" spc="-1">
                <a:solidFill>
                  <a:schemeClr val="dk1"/>
                </a:solidFill>
                <a:latin typeface="Archivo"/>
                <a:ea typeface="Archivo"/>
              </a:rPr>
              <a:t>CSS (Cascading Style Sheets) is used to style HTML documents. It allows developers to define colors, fonts, layouts, and more. CSS can be applied inline, within a &lt;style&gt; tag in the head, or as an external stylesheet. Key concepts include selectors, the box model, flexbox for layout, and media queries for responsive design. Effective styling enhances user experience and accessibility on websites.</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57777"/>
          </a:bodyPr>
          <a:p>
            <a:pPr indent="0" algn="ctr">
              <a:lnSpc>
                <a:spcPct val="100000"/>
              </a:lnSpc>
              <a:buNone/>
              <a:tabLst>
                <a:tab pos="0" algn="l"/>
              </a:tabLst>
            </a:pPr>
            <a:r>
              <a:rPr lang="en-GB" sz="7200" b="0" strike="noStrike" spc="-1">
                <a:solidFill>
                  <a:schemeClr val="dk1"/>
                </a:solidFill>
                <a:latin typeface="Syncopate"/>
                <a:ea typeface="Syncopate"/>
              </a:rPr>
              <a:t>Responsive Design Techniques</a:t>
            </a:r>
            <a:endParaRPr lang="fr-FR" sz="7200" b="0" strike="noStrike" spc="-1">
              <a:solidFill>
                <a:schemeClr val="dk1"/>
              </a:solidFill>
              <a:latin typeface="Arial" panose="020B0604020202020204"/>
            </a:endParaRPr>
          </a:p>
        </p:txBody>
      </p:sp>
      <p:sp>
        <p:nvSpPr>
          <p:cNvPr id="840"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55668" lnSpcReduction="10000"/>
          </a:bodyPr>
          <a:p>
            <a:pPr indent="0" algn="ctr">
              <a:lnSpc>
                <a:spcPct val="100000"/>
              </a:lnSpc>
              <a:buNone/>
              <a:tabLst>
                <a:tab pos="0" algn="l"/>
              </a:tabLst>
            </a:pPr>
            <a:r>
              <a:rPr lang="en-GB" sz="1600" b="0" strike="noStrike" spc="-1">
                <a:solidFill>
                  <a:schemeClr val="dk1"/>
                </a:solidFill>
                <a:latin typeface="Archivo"/>
                <a:ea typeface="Archivo"/>
              </a:rPr>
              <a:t>Responsive design ensures that web applications render well across various devices and screen sizes. This involves using fluid grids, flexible images, and media queries in CSS. Techniques like mobile-first design prioritize layouts for smaller screens before adapting to larger displays. By ensuring that content is accessible and user-friendly on all devices, developers enhance the overall user experience.</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Google Shape;968;p40"/>
          <p:cNvSpPr/>
          <p:nvPr/>
        </p:nvSpPr>
        <p:spPr>
          <a:xfrm rot="10800000">
            <a:off x="8658360" y="2991240"/>
            <a:ext cx="75960" cy="75960"/>
          </a:xfrm>
          <a:prstGeom prst="rect">
            <a:avLst/>
          </a:prstGeom>
          <a:solidFill>
            <a:srgbClr val="000000"/>
          </a:solidFill>
          <a:ln w="0">
            <a:noFill/>
          </a:ln>
        </p:spPr>
        <p:style>
          <a:lnRef idx="0">
            <a:srgbClr val="FFFFFF"/>
          </a:lnRef>
          <a:fillRef idx="0">
            <a:srgbClr val="FFFFFF"/>
          </a:fillRef>
          <a:effectRef idx="0">
            <a:srgbClr val="FFFFFF"/>
          </a:effectRef>
          <a:fontRef idx="minor"/>
        </p:style>
        <p:txBody>
          <a:bodyPr lIns="870823080" tIns="38160" rIns="870823080" bIns="3816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842" name="PlaceHolder 1"/>
          <p:cNvSpPr>
            <a:spLocks noGrp="1"/>
          </p:cNvSpPr>
          <p:nvPr>
            <p:ph type="title"/>
          </p:nvPr>
        </p:nvSpPr>
        <p:spPr>
          <a:xfrm>
            <a:off x="2038320" y="2400480"/>
            <a:ext cx="5067000" cy="1390320"/>
          </a:xfrm>
          <a:prstGeom prst="rect">
            <a:avLst/>
          </a:prstGeom>
          <a:noFill/>
          <a:ln w="0">
            <a:noFill/>
          </a:ln>
        </p:spPr>
        <p:txBody>
          <a:bodyPr lIns="91440" tIns="91440" rIns="91440" bIns="91440" anchor="b">
            <a:normAutofit/>
          </a:bodyPr>
          <a:p>
            <a:pPr indent="0" algn="ctr">
              <a:lnSpc>
                <a:spcPct val="100000"/>
              </a:lnSpc>
              <a:buNone/>
              <a:tabLst>
                <a:tab pos="0" algn="l"/>
              </a:tabLst>
            </a:pPr>
            <a:r>
              <a:rPr lang="en-GB" sz="4000" b="0" strike="noStrike" spc="-1">
                <a:solidFill>
                  <a:schemeClr val="dk1"/>
                </a:solidFill>
                <a:latin typeface="Syncopate"/>
                <a:ea typeface="Syncopate"/>
              </a:rPr>
              <a:t>JavaScript Applications</a:t>
            </a:r>
            <a:endParaRPr lang="fr-FR" sz="4000" b="0" strike="noStrike" spc="-1">
              <a:solidFill>
                <a:schemeClr val="dk1"/>
              </a:solidFill>
              <a:latin typeface="Arial" panose="020B0604020202020204"/>
            </a:endParaRPr>
          </a:p>
        </p:txBody>
      </p:sp>
      <p:sp>
        <p:nvSpPr>
          <p:cNvPr id="843" name="PlaceHolder 2"/>
          <p:cNvSpPr>
            <a:spLocks noGrp="1"/>
          </p:cNvSpPr>
          <p:nvPr>
            <p:ph type="title"/>
          </p:nvPr>
        </p:nvSpPr>
        <p:spPr>
          <a:xfrm>
            <a:off x="3914775" y="1066800"/>
            <a:ext cx="1816100" cy="1228090"/>
          </a:xfrm>
          <a:prstGeom prst="rect">
            <a:avLst/>
          </a:prstGeom>
          <a:noFill/>
          <a:ln w="9360">
            <a:solidFill>
              <a:schemeClr val="dk1"/>
            </a:solidFill>
            <a:round/>
          </a:ln>
        </p:spPr>
        <p:txBody>
          <a:bodyPr lIns="91440" tIns="91440" rIns="91440" bIns="91440" anchor="ctr">
            <a:normAutofit fontScale="90000"/>
          </a:bodyPr>
          <a:p>
            <a:pPr indent="0" algn="ctr">
              <a:lnSpc>
                <a:spcPct val="100000"/>
              </a:lnSpc>
              <a:buNone/>
              <a:tabLst>
                <a:tab pos="0" algn="l"/>
              </a:tabLst>
            </a:pPr>
            <a:r>
              <a:rPr lang="en-GB" sz="6200" b="0" strike="noStrike" spc="-1">
                <a:solidFill>
                  <a:schemeClr val="dk1"/>
                </a:solidFill>
                <a:latin typeface="Syncopate"/>
                <a:ea typeface="Syncopate"/>
              </a:rPr>
              <a:t>02</a:t>
            </a:r>
            <a:endParaRPr lang="fr-FR" sz="6200" b="0" strike="noStrike" spc="-1">
              <a:solidFill>
                <a:schemeClr val="dk1"/>
              </a:solidFill>
              <a:latin typeface="Arial" panose="020B0604020202020204"/>
            </a:endParaRPr>
          </a:p>
        </p:txBody>
      </p:sp>
      <p:sp>
        <p:nvSpPr>
          <p:cNvPr id="844" name="PlaceHolder 3"/>
          <p:cNvSpPr>
            <a:spLocks noGrp="1"/>
          </p:cNvSpPr>
          <p:nvPr>
            <p:ph type="subTitle"/>
          </p:nvPr>
        </p:nvSpPr>
        <p:spPr>
          <a:xfrm>
            <a:off x="2038320" y="3695760"/>
            <a:ext cx="5067000" cy="371160"/>
          </a:xfrm>
          <a:prstGeom prst="rect">
            <a:avLst/>
          </a:prstGeom>
          <a:noFill/>
          <a:ln w="0">
            <a:noFill/>
          </a:ln>
        </p:spPr>
        <p:txBody>
          <a:bodyPr lIns="91440" tIns="91440" rIns="91440" bIns="91440" anchor="t">
            <a:normAutofit fontScale="80688"/>
          </a:bodyPr>
          <a:p>
            <a:pPr indent="0" algn="ctr">
              <a:buNone/>
            </a:pPr>
            <a:endParaRPr lang="en-US" sz="1600" b="0" strike="noStrike" spc="-1">
              <a:solidFill>
                <a:schemeClr val="dk1"/>
              </a:solidFill>
              <a:latin typeface="Archivo"/>
              <a:ea typeface="Archivo"/>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77675"/>
          </a:bodyPr>
          <a:p>
            <a:pPr indent="0" algn="ctr">
              <a:lnSpc>
                <a:spcPct val="100000"/>
              </a:lnSpc>
              <a:buNone/>
              <a:tabLst>
                <a:tab pos="0" algn="l"/>
              </a:tabLst>
            </a:pPr>
            <a:r>
              <a:rPr lang="en-GB" sz="3400" b="0" strike="noStrike" spc="-1">
                <a:solidFill>
                  <a:schemeClr val="dk1"/>
                </a:solidFill>
                <a:latin typeface="Syncopate"/>
                <a:ea typeface="Syncopate"/>
              </a:rPr>
              <a:t>E-commerce Functionality</a:t>
            </a:r>
            <a:endParaRPr lang="fr-FR" sz="3400" b="0" strike="noStrike" spc="-1">
              <a:solidFill>
                <a:schemeClr val="dk1"/>
              </a:solidFill>
              <a:latin typeface="Arial" panose="020B0604020202020204"/>
            </a:endParaRPr>
          </a:p>
        </p:txBody>
      </p:sp>
      <p:sp>
        <p:nvSpPr>
          <p:cNvPr id="846"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87123" lnSpcReduction="20000"/>
          </a:bodyPr>
          <a:p>
            <a:pPr indent="0" algn="ctr">
              <a:lnSpc>
                <a:spcPct val="100000"/>
              </a:lnSpc>
              <a:buNone/>
              <a:tabLst>
                <a:tab pos="0" algn="l"/>
              </a:tabLst>
            </a:pPr>
            <a:r>
              <a:rPr lang="en-GB" sz="1400" b="0" strike="noStrike" spc="-1">
                <a:solidFill>
                  <a:schemeClr val="dk1"/>
                </a:solidFill>
                <a:latin typeface="Archivo"/>
                <a:ea typeface="Archivo"/>
              </a:rPr>
              <a:t>JavaScript plays a crucial role in building interactive e-commerce platforms. Features such as product galleries, shopping carts, and real-time price updates enhance user engagement. By utilizing APIs, developers can implement functionalities like payment processing and user authentication, making shopping experiences seamless and efficient. JavaScript frameworks like React or Vue.js can significantly streamline the development of these features.</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57777"/>
          </a:bodyPr>
          <a:p>
            <a:pPr indent="0" algn="ctr">
              <a:lnSpc>
                <a:spcPct val="100000"/>
              </a:lnSpc>
              <a:buNone/>
              <a:tabLst>
                <a:tab pos="0" algn="l"/>
              </a:tabLst>
            </a:pPr>
            <a:r>
              <a:rPr lang="en-GB" sz="7200" b="0" strike="noStrike" spc="-1">
                <a:solidFill>
                  <a:schemeClr val="dk1"/>
                </a:solidFill>
                <a:latin typeface="Syncopate"/>
                <a:ea typeface="Syncopate"/>
              </a:rPr>
              <a:t>Creating Interactive Features</a:t>
            </a:r>
            <a:endParaRPr lang="fr-FR" sz="7200" b="0" strike="noStrike" spc="-1">
              <a:solidFill>
                <a:schemeClr val="dk1"/>
              </a:solidFill>
              <a:latin typeface="Arial" panose="020B0604020202020204"/>
            </a:endParaRPr>
          </a:p>
        </p:txBody>
      </p:sp>
      <p:sp>
        <p:nvSpPr>
          <p:cNvPr id="848"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55668" lnSpcReduction="10000"/>
          </a:bodyPr>
          <a:p>
            <a:pPr indent="0" algn="ctr">
              <a:lnSpc>
                <a:spcPct val="100000"/>
              </a:lnSpc>
              <a:buNone/>
              <a:tabLst>
                <a:tab pos="0" algn="l"/>
              </a:tabLst>
            </a:pPr>
            <a:r>
              <a:rPr lang="en-GB" sz="1600" b="0" strike="noStrike" spc="-1">
                <a:solidFill>
                  <a:schemeClr val="dk1"/>
                </a:solidFill>
                <a:latin typeface="Archivo"/>
                <a:ea typeface="Archivo"/>
              </a:rPr>
              <a:t>Using JavaScript, developers can create dynamic content that responds to user interactions. Event listeners enable functions such as form validation, animations, and pop-up notifications. Techniques like AJAX allow for asynchronous operations, enabling the page to update without refreshing. This interactivity is vital for improving user experience and engagement on websites.</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3518</Words>
  <Application>WPS Presentation</Application>
  <PresentationFormat/>
  <Paragraphs>52</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33</vt:i4>
      </vt:variant>
      <vt:variant>
        <vt:lpstr>幻灯片标题</vt:lpstr>
      </vt:variant>
      <vt:variant>
        <vt:i4>12</vt:i4>
      </vt:variant>
    </vt:vector>
  </HeadingPairs>
  <TitlesOfParts>
    <vt:vector size="57" baseType="lpstr">
      <vt:lpstr>Arial</vt:lpstr>
      <vt:lpstr>SimSun</vt:lpstr>
      <vt:lpstr>Wingdings</vt:lpstr>
      <vt:lpstr>Arial</vt:lpstr>
      <vt:lpstr>OpenSymbol</vt:lpstr>
      <vt:lpstr>Symbol</vt:lpstr>
      <vt:lpstr>Syncopate</vt:lpstr>
      <vt:lpstr>Segoe Print</vt:lpstr>
      <vt:lpstr>Archivo</vt:lpstr>
      <vt:lpstr>Microsoft YaHei</vt:lpstr>
      <vt:lpstr>Arial Unicode MS</vt:lpstr>
      <vt:lpstr>Calibri</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Slidesgo Final Pages</vt:lpstr>
      <vt:lpstr>Slidesgo Final Pages</vt:lpstr>
      <vt:lpstr>Full Stack Development</vt:lpstr>
      <vt:lpstr>Introduction</vt:lpstr>
      <vt:lpstr>01</vt:lpstr>
      <vt:lpstr>Structure of HTML Documents</vt:lpstr>
      <vt:lpstr>Styling with CSS</vt:lpstr>
      <vt:lpstr>Responsive Design Techniques</vt:lpstr>
      <vt:lpstr>02</vt:lpstr>
      <vt:lpstr>E-commerce Functionality</vt:lpstr>
      <vt:lpstr>Creating Interactive Features</vt:lpstr>
      <vt:lpstr>YouTube Clone Overview</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Full Stack Development</dc:title>
  <dc:creator/>
  <cp:lastModifiedBy>Ana</cp:lastModifiedBy>
  <cp:revision>1</cp:revision>
  <dcterms:created xsi:type="dcterms:W3CDTF">2025-03-08T12:21:28Z</dcterms:created>
  <dcterms:modified xsi:type="dcterms:W3CDTF">2025-03-08T12:21:28Z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C47A4D9E38CF43AC805AA27DE4B3BBED_12</vt:lpwstr>
  </property>
  <property fmtid="{D5CDD505-2E9C-101B-9397-08002B2CF9AE}" pid="4" name="KSOProductBuildVer">
    <vt:lpwstr>1033-12.2.0.20326</vt:lpwstr>
  </property>
</Properties>
</file>