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4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Plant Pals </a:t>
            </a:r>
            <a:endParaRPr sz="5200" b="1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Customer Survey Results</a:t>
            </a:r>
            <a:endParaRPr sz="5200" b="1">
              <a:solidFill>
                <a:srgbClr val="6AA84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sz="1300" i="1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4294967295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Previous survey results revealed some initial issues with the test launch. The latest results indicate we have successfully addressed some of those issues: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Hiring more drivers led to a ~10% increase in on-time deliveries 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However, there is still room for improvement. We recommend: 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4294967295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Open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Aina Ganiu</cp:lastModifiedBy>
  <cp:revision>1</cp:revision>
  <dcterms:modified xsi:type="dcterms:W3CDTF">2022-09-03T15:57:26Z</dcterms:modified>
</cp:coreProperties>
</file>