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[Insert survey summary here]</a:t>
            </a:r>
            <a:endParaRPr sz="12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13" name="Google Shape;113;p18"/>
          <p:cNvSpPr txBox="1"/>
          <p:nvPr/>
        </p:nvSpPr>
        <p:spPr>
          <a:xfrm>
            <a:off x="869100" y="4253825"/>
            <a:ext cx="74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2</cp:revision>
  <dcterms:modified xsi:type="dcterms:W3CDTF">2021-06-01T12:13:41Z</dcterms:modified>
</cp:coreProperties>
</file>