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61b9f6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61b9f62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e61b9f62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>
            <p:extLst>
              <p:ext uri="{D42A27DB-BD31-4B8C-83A1-F6EECF244321}">
                <p14:modId xmlns:p14="http://schemas.microsoft.com/office/powerpoint/2010/main" val="1214313301"/>
              </p:ext>
            </p:extLst>
          </p:nvPr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 dirty="0"/>
                        <a:t>Stakeholder</a:t>
                      </a:r>
                      <a:endParaRPr sz="800" u="none" strike="noStrike" cap="none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Director of Product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Project Sponsor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Fully Support the project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Sign off on high level decisions and sometimes act as resource for the team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Semi Regular consultations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Landscape Designer/Web Designer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Team member and Office Green Employee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Strong Relationship among the staffs in the company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Web design skills and Knowledge of plants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M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Frequent Updated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Clients and Employees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Office Green Employees and Customers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Core Customers for project launch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Providing Feedback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Frequent Updates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Office Green Investors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Secondary Stakeholders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Support financial aspect of the company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1000" dirty="0"/>
                        <a:t>Monitoring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H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Low Updates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Office Green Receptionist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Office Green Employee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Provides insight from customers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/>
                        <a:t>Answering customers questions about the service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 dirty="0"/>
                        <a:t>L</a:t>
                      </a:r>
                      <a:endParaRPr sz="1000" u="none" strike="noStrike" cap="none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Low Updates</a:t>
                      </a:r>
                      <a:endParaRPr sz="1000" dirty="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308639" y="1115790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Director of Product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2735557" y="1666353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Investors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7299849" y="3844048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Clients &amp; Employees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2970251" y="3508271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OG Receptionist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032070" y="1919919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6791" y="5037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38400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2971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429</Words>
  <Application>Microsoft Office PowerPoint</Application>
  <PresentationFormat>On-screen Show (16:9)</PresentationFormat>
  <Paragraphs>125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Aina</cp:lastModifiedBy>
  <cp:revision>4</cp:revision>
  <dcterms:modified xsi:type="dcterms:W3CDTF">2022-04-17T13:49:47Z</dcterms:modified>
</cp:coreProperties>
</file>