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192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dirty="0">
                <a:solidFill>
                  <a:srgbClr val="38761D"/>
                </a:solidFill>
              </a:rPr>
              <a:t>[</a:t>
            </a:r>
            <a:r>
              <a:rPr lang="en-GB" sz="1700" b="1" dirty="0">
                <a:solidFill>
                  <a:srgbClr val="38761D"/>
                </a:solidFill>
              </a:rPr>
              <a:t>Operations and Training Plan</a:t>
            </a:r>
            <a:r>
              <a:rPr lang="en" sz="1700" b="1" dirty="0">
                <a:solidFill>
                  <a:srgbClr val="38761D"/>
                </a:solidFill>
              </a:rPr>
              <a:t>]</a:t>
            </a:r>
            <a:endParaRPr sz="1700" b="1" i="0" u="none" strike="noStrike" cap="none" dirty="0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Monitor and Improve Training Processes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 dirty="0">
                <a:solidFill>
                  <a:schemeClr val="dk1"/>
                </a:solidFill>
              </a:rPr>
              <a:t>Train Employees to use the software 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Develop Training Sessions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Determine Internal Safety Protocols for the equipment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760510"/>
            <a:ext cx="1955400" cy="452965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Team members should supervise installation of fulfilment equipment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161661"/>
            <a:ext cx="1955400" cy="48211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Team Members shouuld supervise Vendor installation of IMF software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Calculate the Delivery Fees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Hire Delivery Drivers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000" i="0" u="none" strike="noStrike" cap="none" dirty="0">
                <a:solidFill>
                  <a:schemeClr val="dk1"/>
                </a:solidFill>
              </a:rPr>
              <a:t>Source materials for packaging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76" name="Google Shape;76;p13" descr="Fictional Company Logo&#10;" title="Office Green Company Logo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</a:rPr>
              <a:t>Develop and Launch an Employee Training Program</a:t>
            </a:r>
            <a:endParaRPr sz="110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</a:rPr>
              <a:t>Install Supply Chain Management Software</a:t>
            </a:r>
            <a:endParaRPr sz="110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</a:rPr>
              <a:t>Establish A Plant Delivery and Logistics Plan</a:t>
            </a:r>
            <a:endParaRPr sz="1100" b="1" i="0" u="none" strike="noStrike" cap="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74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Aina</cp:lastModifiedBy>
  <cp:revision>2</cp:revision>
  <dcterms:modified xsi:type="dcterms:W3CDTF">2022-04-22T16:36:30Z</dcterms:modified>
</cp:coreProperties>
</file>