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8" r:id="rId3"/>
    <p:sldId id="305" r:id="rId4"/>
    <p:sldId id="313" r:id="rId5"/>
    <p:sldId id="310" r:id="rId6"/>
    <p:sldId id="314" r:id="rId7"/>
    <p:sldId id="309" r:id="rId8"/>
    <p:sldId id="324" r:id="rId9"/>
    <p:sldId id="315" r:id="rId10"/>
    <p:sldId id="316" r:id="rId11"/>
    <p:sldId id="311" r:id="rId12"/>
    <p:sldId id="319" r:id="rId13"/>
    <p:sldId id="323" r:id="rId14"/>
    <p:sldId id="326" r:id="rId15"/>
    <p:sldId id="312" r:id="rId16"/>
    <p:sldId id="320" r:id="rId17"/>
    <p:sldId id="325" r:id="rId18"/>
    <p:sldId id="28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481393-29E2-4C08-B77F-219B04AA7574}">
  <a:tblStyle styleId="{54481393-29E2-4C08-B77F-219B04AA7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86085" autoAdjust="0"/>
  </p:normalViewPr>
  <p:slideViewPr>
    <p:cSldViewPr snapToGrid="0">
      <p:cViewPr varScale="1">
        <p:scale>
          <a:sx n="73" d="100"/>
          <a:sy n="73" d="100"/>
        </p:scale>
        <p:origin x="9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a-IR"/>
              <a:t>داده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FA-48A0-8121-C569EA9DF3C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FA-48A0-8121-C569EA9DF3CA}"/>
              </c:ext>
            </c:extLst>
          </c:dPt>
          <c:dLbls>
            <c:dLbl>
              <c:idx val="0"/>
              <c:layout>
                <c:manualLayout>
                  <c:x val="-5.0702529457372081E-3"/>
                  <c:y val="-9.626282649773636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4">
                            <a:shade val="76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fa-IR" baseline="0" dirty="0"/>
                      <a:t>داده تولید شده
</a:t>
                    </a:r>
                    <a:fld id="{87596FBB-8655-4FE7-8E00-303F3D8A030A}" type="PERCENTAGE">
                      <a:rPr lang="fa-IR" baseline="0"/>
                      <a:pPr>
                        <a:defRPr>
                          <a:solidFill>
                            <a:schemeClr val="accent4">
                              <a:shade val="76000"/>
                            </a:schemeClr>
                          </a:solidFill>
                        </a:defRPr>
                      </a:pPr>
                      <a:t>[PERCENTAGE]</a:t>
                    </a:fld>
                    <a:endParaRPr lang="fa-IR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7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a-I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CFA-48A0-8121-C569EA9DF3CA}"/>
                </c:ext>
              </c:extLst>
            </c:dLbl>
            <c:dLbl>
              <c:idx val="1"/>
              <c:layout>
                <c:manualLayout>
                  <c:x val="-0.10647531186047941"/>
                  <c:y val="-6.7950230468990458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accent4">
                            <a:tint val="77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fa-IR" baseline="0" dirty="0"/>
                      <a:t>داده واقعی
</a:t>
                    </a:r>
                    <a:fld id="{A0DAB7DC-1390-4122-B074-FC8581DB1017}" type="PERCENTAGE">
                      <a:rPr lang="fa-IR" baseline="0"/>
                      <a:pPr>
                        <a:defRPr>
                          <a:solidFill>
                            <a:schemeClr val="accent4">
                              <a:tint val="77000"/>
                            </a:schemeClr>
                          </a:solidFill>
                        </a:defRPr>
                      </a:pPr>
                      <a:t>[PERCENTAGE]</a:t>
                    </a:fld>
                    <a:endParaRPr lang="fa-IR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77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a-I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FA-48A0-8121-C569EA9DF3CA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داده واقعی</c:v>
                </c:pt>
                <c:pt idx="1">
                  <c:v>داده تولید شده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15572</c:v>
                </c:pt>
                <c:pt idx="1">
                  <c:v>31656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FA-48A0-8121-C569EA9DF3CA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828D1-3440-4F3B-9EA3-F93F78DF4AA7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3F6BB7-8254-428A-9E61-25B91365D9E4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1"/>
          <a:r>
            <a:rPr lang="en-US" b="1" dirty="0"/>
            <a:t>1</a:t>
          </a:r>
        </a:p>
      </dgm:t>
    </dgm:pt>
    <dgm:pt modelId="{858DE5D0-BA99-46F5-B75B-39804AA7F0FB}" type="parTrans" cxnId="{6F78A9B1-5195-49A0-9F4E-9B4A682A4EDD}">
      <dgm:prSet/>
      <dgm:spPr/>
      <dgm:t>
        <a:bodyPr/>
        <a:lstStyle/>
        <a:p>
          <a:endParaRPr lang="en-US"/>
        </a:p>
      </dgm:t>
    </dgm:pt>
    <dgm:pt modelId="{91331E97-9095-45DD-84E9-F577D3C93CB4}" type="sibTrans" cxnId="{6F78A9B1-5195-49A0-9F4E-9B4A682A4EDD}">
      <dgm:prSet/>
      <dgm:spPr/>
      <dgm:t>
        <a:bodyPr/>
        <a:lstStyle/>
        <a:p>
          <a:endParaRPr lang="en-US"/>
        </a:p>
      </dgm:t>
    </dgm:pt>
    <dgm:pt modelId="{9C249FD5-FA97-438E-9572-AF24A6B29440}">
      <dgm:prSet phldrT="[Text]"/>
      <dgm:spPr>
        <a:ln>
          <a:solidFill>
            <a:schemeClr val="accent1"/>
          </a:solidFill>
        </a:ln>
      </dgm:spPr>
      <dgm:t>
        <a:bodyPr/>
        <a:lstStyle/>
        <a:p>
          <a:pPr rtl="1"/>
          <a:r>
            <a:rPr lang="fa-IR" dirty="0">
              <a:cs typeface="B Nazanin" panose="00000400000000000000" pitchFamily="2" charset="-78"/>
            </a:rPr>
            <a:t>مقدمه</a:t>
          </a:r>
          <a:endParaRPr lang="en-US" dirty="0">
            <a:cs typeface="B Nazanin" panose="00000400000000000000" pitchFamily="2" charset="-78"/>
          </a:endParaRPr>
        </a:p>
      </dgm:t>
    </dgm:pt>
    <dgm:pt modelId="{64D6A4F4-2124-4536-9E36-716E1243C745}" type="parTrans" cxnId="{E51A4292-B69E-403E-B586-5EC661B21EE0}">
      <dgm:prSet/>
      <dgm:spPr/>
      <dgm:t>
        <a:bodyPr/>
        <a:lstStyle/>
        <a:p>
          <a:endParaRPr lang="en-US"/>
        </a:p>
      </dgm:t>
    </dgm:pt>
    <dgm:pt modelId="{ECB7EDDD-BDDE-4E3F-9535-FE5C3C66497F}" type="sibTrans" cxnId="{E51A4292-B69E-403E-B586-5EC661B21EE0}">
      <dgm:prSet/>
      <dgm:spPr/>
      <dgm:t>
        <a:bodyPr/>
        <a:lstStyle/>
        <a:p>
          <a:endParaRPr lang="en-US"/>
        </a:p>
      </dgm:t>
    </dgm:pt>
    <dgm:pt modelId="{C1EB3E48-9309-4AD4-8B57-3D6DF729C851}">
      <dgm:prSet phldrT="[Text]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pPr rtl="1"/>
          <a:r>
            <a:rPr lang="fa-IR" b="1" dirty="0"/>
            <a:t>2</a:t>
          </a:r>
          <a:endParaRPr lang="en-US" b="1" dirty="0"/>
        </a:p>
      </dgm:t>
    </dgm:pt>
    <dgm:pt modelId="{F9E06F91-15C5-4470-A0AE-CC7F0D7F1C70}" type="parTrans" cxnId="{9BCC24D1-E2E7-4D6D-A162-B3B1F7734168}">
      <dgm:prSet/>
      <dgm:spPr/>
      <dgm:t>
        <a:bodyPr/>
        <a:lstStyle/>
        <a:p>
          <a:endParaRPr lang="en-US"/>
        </a:p>
      </dgm:t>
    </dgm:pt>
    <dgm:pt modelId="{351546BF-E3C6-4D27-A406-135C89B6300B}" type="sibTrans" cxnId="{9BCC24D1-E2E7-4D6D-A162-B3B1F7734168}">
      <dgm:prSet/>
      <dgm:spPr/>
      <dgm:t>
        <a:bodyPr/>
        <a:lstStyle/>
        <a:p>
          <a:endParaRPr lang="en-US"/>
        </a:p>
      </dgm:t>
    </dgm:pt>
    <dgm:pt modelId="{5D014603-1048-46E9-B8C6-F574907A6024}">
      <dgm:prSet phldrT="[Text]"/>
      <dgm:spPr>
        <a:ln>
          <a:solidFill>
            <a:schemeClr val="accent2"/>
          </a:solidFill>
        </a:ln>
      </dgm:spPr>
      <dgm:t>
        <a:bodyPr/>
        <a:lstStyle/>
        <a:p>
          <a:pPr rtl="1"/>
          <a:r>
            <a:rPr lang="fa-IR" dirty="0">
              <a:cs typeface="B Nazanin" panose="00000400000000000000" pitchFamily="2" charset="-78"/>
            </a:rPr>
            <a:t>سوالات و فرضیات تحقیق</a:t>
          </a:r>
          <a:endParaRPr lang="en-US" dirty="0">
            <a:cs typeface="B Nazanin" panose="00000400000000000000" pitchFamily="2" charset="-78"/>
          </a:endParaRPr>
        </a:p>
      </dgm:t>
    </dgm:pt>
    <dgm:pt modelId="{429943E3-A6A6-468F-9A3E-5AAF380A3B9C}" type="parTrans" cxnId="{BFC7508E-DBA1-4623-95D4-A467DD1AE5AF}">
      <dgm:prSet/>
      <dgm:spPr/>
      <dgm:t>
        <a:bodyPr/>
        <a:lstStyle/>
        <a:p>
          <a:endParaRPr lang="en-US"/>
        </a:p>
      </dgm:t>
    </dgm:pt>
    <dgm:pt modelId="{C2761556-E353-4D19-85DF-914ACBC679E7}" type="sibTrans" cxnId="{BFC7508E-DBA1-4623-95D4-A467DD1AE5AF}">
      <dgm:prSet/>
      <dgm:spPr/>
      <dgm:t>
        <a:bodyPr/>
        <a:lstStyle/>
        <a:p>
          <a:endParaRPr lang="en-US"/>
        </a:p>
      </dgm:t>
    </dgm:pt>
    <dgm:pt modelId="{10BFA5C1-8ECC-41D1-82B5-92968C6A38D0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1"/>
          <a:r>
            <a:rPr lang="fa-IR" b="1" dirty="0"/>
            <a:t>3</a:t>
          </a:r>
          <a:endParaRPr lang="en-US" b="1" dirty="0"/>
        </a:p>
      </dgm:t>
    </dgm:pt>
    <dgm:pt modelId="{46A10839-6F7A-4C13-BEB7-9112BBD97477}" type="parTrans" cxnId="{43F59207-58CE-4F5D-987A-29216C639CCE}">
      <dgm:prSet/>
      <dgm:spPr/>
      <dgm:t>
        <a:bodyPr/>
        <a:lstStyle/>
        <a:p>
          <a:endParaRPr lang="en-US"/>
        </a:p>
      </dgm:t>
    </dgm:pt>
    <dgm:pt modelId="{674521DB-7C2F-48D2-A54F-B275263E5CEF}" type="sibTrans" cxnId="{43F59207-58CE-4F5D-987A-29216C639CCE}">
      <dgm:prSet/>
      <dgm:spPr/>
      <dgm:t>
        <a:bodyPr/>
        <a:lstStyle/>
        <a:p>
          <a:endParaRPr lang="en-US"/>
        </a:p>
      </dgm:t>
    </dgm:pt>
    <dgm:pt modelId="{86B07484-9D07-4670-82D3-1ED3171C3C6D}">
      <dgm:prSet phldrT="[Text]"/>
      <dgm:spPr>
        <a:ln>
          <a:solidFill>
            <a:schemeClr val="accent3"/>
          </a:solidFill>
        </a:ln>
      </dgm:spPr>
      <dgm:t>
        <a:bodyPr/>
        <a:lstStyle/>
        <a:p>
          <a:pPr rtl="1"/>
          <a:r>
            <a:rPr lang="fa-IR" dirty="0">
              <a:cs typeface="B Nazanin" panose="00000400000000000000" pitchFamily="2" charset="-78"/>
            </a:rPr>
            <a:t>کار های انجام شده</a:t>
          </a:r>
          <a:endParaRPr lang="en-US" dirty="0">
            <a:cs typeface="B Nazanin" panose="00000400000000000000" pitchFamily="2" charset="-78"/>
          </a:endParaRPr>
        </a:p>
      </dgm:t>
    </dgm:pt>
    <dgm:pt modelId="{733A2052-F0D9-4DA8-9AC5-92645425277A}" type="parTrans" cxnId="{69371254-95B2-4B16-9B8A-D0DD07505F8F}">
      <dgm:prSet/>
      <dgm:spPr/>
      <dgm:t>
        <a:bodyPr/>
        <a:lstStyle/>
        <a:p>
          <a:endParaRPr lang="en-US"/>
        </a:p>
      </dgm:t>
    </dgm:pt>
    <dgm:pt modelId="{0E392FA6-7246-4BF8-AF2F-CF8F942F0DBA}" type="sibTrans" cxnId="{69371254-95B2-4B16-9B8A-D0DD07505F8F}">
      <dgm:prSet/>
      <dgm:spPr/>
      <dgm:t>
        <a:bodyPr/>
        <a:lstStyle/>
        <a:p>
          <a:endParaRPr lang="en-US"/>
        </a:p>
      </dgm:t>
    </dgm:pt>
    <dgm:pt modelId="{35302789-2DB7-4E33-B679-67B5542C9F14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/>
        <a:lstStyle/>
        <a:p>
          <a:pPr rtl="1"/>
          <a:r>
            <a:rPr lang="fa-IR" b="1" dirty="0"/>
            <a:t>5</a:t>
          </a:r>
          <a:endParaRPr lang="en-US" b="1" dirty="0"/>
        </a:p>
      </dgm:t>
    </dgm:pt>
    <dgm:pt modelId="{C65D158A-7CD8-4566-9BF9-1E66D8351184}" type="parTrans" cxnId="{5AAB1F10-996A-4FB5-913C-7EF98EABD12D}">
      <dgm:prSet/>
      <dgm:spPr/>
      <dgm:t>
        <a:bodyPr/>
        <a:lstStyle/>
        <a:p>
          <a:endParaRPr lang="en-US"/>
        </a:p>
      </dgm:t>
    </dgm:pt>
    <dgm:pt modelId="{5630419B-71E6-42A1-A96A-A75323A3ABF7}" type="sibTrans" cxnId="{5AAB1F10-996A-4FB5-913C-7EF98EABD12D}">
      <dgm:prSet/>
      <dgm:spPr/>
      <dgm:t>
        <a:bodyPr/>
        <a:lstStyle/>
        <a:p>
          <a:endParaRPr lang="en-US"/>
        </a:p>
      </dgm:t>
    </dgm:pt>
    <dgm:pt modelId="{63086CA3-E79D-405D-9B86-C39DF6F29FF0}">
      <dgm:prSet phldrT="[Text]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1"/>
          <a:r>
            <a:rPr lang="fa-IR" b="1" dirty="0"/>
            <a:t>4</a:t>
          </a:r>
          <a:endParaRPr lang="en-US" b="1" dirty="0"/>
        </a:p>
      </dgm:t>
    </dgm:pt>
    <dgm:pt modelId="{DA248978-DC64-4925-BD10-24AC4029B2BA}" type="parTrans" cxnId="{98E7199B-0FFB-4D55-8BAB-C59E7AFB1AEC}">
      <dgm:prSet/>
      <dgm:spPr/>
      <dgm:t>
        <a:bodyPr/>
        <a:lstStyle/>
        <a:p>
          <a:endParaRPr lang="en-US"/>
        </a:p>
      </dgm:t>
    </dgm:pt>
    <dgm:pt modelId="{3559E4F1-42B8-4EDF-B414-8B87DB165BD2}" type="sibTrans" cxnId="{98E7199B-0FFB-4D55-8BAB-C59E7AFB1AEC}">
      <dgm:prSet/>
      <dgm:spPr/>
      <dgm:t>
        <a:bodyPr/>
        <a:lstStyle/>
        <a:p>
          <a:endParaRPr lang="en-US"/>
        </a:p>
      </dgm:t>
    </dgm:pt>
    <dgm:pt modelId="{537C72D8-5A82-4E56-AB9B-5C2B3F0F8D3E}">
      <dgm:prSet phldrT="[Text]" custT="1"/>
      <dgm:spPr>
        <a:ln>
          <a:solidFill>
            <a:schemeClr val="accent4"/>
          </a:solidFill>
        </a:ln>
      </dgm:spPr>
      <dgm:t>
        <a:bodyPr/>
        <a:lstStyle/>
        <a:p>
          <a:pPr rtl="1"/>
          <a:r>
            <a:rPr lang="fa-IR" sz="3200" dirty="0">
              <a:cs typeface="B Nazanin" panose="00000400000000000000" pitchFamily="2" charset="-78"/>
            </a:rPr>
            <a:t>روش پیشنهادی</a:t>
          </a:r>
          <a:endParaRPr lang="en-US" sz="3200" dirty="0">
            <a:cs typeface="B Nazanin" panose="00000400000000000000" pitchFamily="2" charset="-78"/>
          </a:endParaRPr>
        </a:p>
      </dgm:t>
    </dgm:pt>
    <dgm:pt modelId="{1C38F591-FA78-44C5-8B2A-D9F0ECA46C5E}" type="parTrans" cxnId="{BF888802-2E7A-4F64-B5DC-42F0322C3D56}">
      <dgm:prSet/>
      <dgm:spPr/>
      <dgm:t>
        <a:bodyPr/>
        <a:lstStyle/>
        <a:p>
          <a:endParaRPr lang="en-US"/>
        </a:p>
      </dgm:t>
    </dgm:pt>
    <dgm:pt modelId="{88381AF6-FA64-4D41-9EC1-81AC63D8DEEE}" type="sibTrans" cxnId="{BF888802-2E7A-4F64-B5DC-42F0322C3D56}">
      <dgm:prSet/>
      <dgm:spPr/>
      <dgm:t>
        <a:bodyPr/>
        <a:lstStyle/>
        <a:p>
          <a:endParaRPr lang="en-US"/>
        </a:p>
      </dgm:t>
    </dgm:pt>
    <dgm:pt modelId="{DD02F3E4-2541-48B8-BECC-1215473852B4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pPr rtl="1">
            <a:buSzPct val="100000"/>
          </a:pPr>
          <a:r>
            <a:rPr lang="fa-IR" sz="3200" b="0" dirty="0">
              <a:cs typeface="B Nazanin" panose="00000400000000000000" pitchFamily="2" charset="-78"/>
            </a:rPr>
            <a:t>روش ارزیابی</a:t>
          </a:r>
          <a:endParaRPr lang="en-US" sz="3200" b="0" dirty="0">
            <a:cs typeface="B Nazanin" panose="00000400000000000000" pitchFamily="2" charset="-78"/>
          </a:endParaRPr>
        </a:p>
      </dgm:t>
    </dgm:pt>
    <dgm:pt modelId="{51C0DFA4-9F87-46D6-B687-63FA2FB76E0F}" type="parTrans" cxnId="{DC57052D-4F1B-41F9-ABEB-C3699365371C}">
      <dgm:prSet/>
      <dgm:spPr/>
      <dgm:t>
        <a:bodyPr/>
        <a:lstStyle/>
        <a:p>
          <a:endParaRPr lang="en-US"/>
        </a:p>
      </dgm:t>
    </dgm:pt>
    <dgm:pt modelId="{3C54052A-224F-4034-BC9C-D464F03D5989}" type="sibTrans" cxnId="{DC57052D-4F1B-41F9-ABEB-C3699365371C}">
      <dgm:prSet/>
      <dgm:spPr/>
      <dgm:t>
        <a:bodyPr/>
        <a:lstStyle/>
        <a:p>
          <a:endParaRPr lang="en-US"/>
        </a:p>
      </dgm:t>
    </dgm:pt>
    <dgm:pt modelId="{6D0CC91F-263E-48D5-B1B8-3EF9C4F8BFD1}" type="pres">
      <dgm:prSet presAssocID="{AFD828D1-3440-4F3B-9EA3-F93F78DF4AA7}" presName="linearFlow" presStyleCnt="0">
        <dgm:presLayoutVars>
          <dgm:dir val="rev"/>
          <dgm:animLvl val="lvl"/>
          <dgm:resizeHandles val="exact"/>
        </dgm:presLayoutVars>
      </dgm:prSet>
      <dgm:spPr/>
    </dgm:pt>
    <dgm:pt modelId="{859FE804-B48B-4FDC-84B7-D207C6788DEE}" type="pres">
      <dgm:prSet presAssocID="{603F6BB7-8254-428A-9E61-25B91365D9E4}" presName="composite" presStyleCnt="0"/>
      <dgm:spPr/>
    </dgm:pt>
    <dgm:pt modelId="{400FB025-FB46-4D3A-B56F-E7A176CBD710}" type="pres">
      <dgm:prSet presAssocID="{603F6BB7-8254-428A-9E61-25B91365D9E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9FBD2FE-AA09-440A-9E4E-2184C2455AB6}" type="pres">
      <dgm:prSet presAssocID="{603F6BB7-8254-428A-9E61-25B91365D9E4}" presName="descendantText" presStyleLbl="alignAcc1" presStyleIdx="0" presStyleCnt="5">
        <dgm:presLayoutVars>
          <dgm:bulletEnabled val="1"/>
        </dgm:presLayoutVars>
      </dgm:prSet>
      <dgm:spPr/>
    </dgm:pt>
    <dgm:pt modelId="{24A7F3EB-C036-4A6F-856E-44C98219A859}" type="pres">
      <dgm:prSet presAssocID="{91331E97-9095-45DD-84E9-F577D3C93CB4}" presName="sp" presStyleCnt="0"/>
      <dgm:spPr/>
    </dgm:pt>
    <dgm:pt modelId="{09497786-2D05-48E3-8E4F-D32550EBCF3B}" type="pres">
      <dgm:prSet presAssocID="{C1EB3E48-9309-4AD4-8B57-3D6DF729C851}" presName="composite" presStyleCnt="0"/>
      <dgm:spPr/>
    </dgm:pt>
    <dgm:pt modelId="{3F352511-0F04-4423-B742-2767DB3D5765}" type="pres">
      <dgm:prSet presAssocID="{C1EB3E48-9309-4AD4-8B57-3D6DF729C851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69BF9A5-8A8D-469C-A223-E2BB0E9EC2CF}" type="pres">
      <dgm:prSet presAssocID="{C1EB3E48-9309-4AD4-8B57-3D6DF729C851}" presName="descendantText" presStyleLbl="alignAcc1" presStyleIdx="1" presStyleCnt="5">
        <dgm:presLayoutVars>
          <dgm:bulletEnabled val="1"/>
        </dgm:presLayoutVars>
      </dgm:prSet>
      <dgm:spPr/>
    </dgm:pt>
    <dgm:pt modelId="{57FEB708-F1B9-4407-AA0D-8FCA7E074E74}" type="pres">
      <dgm:prSet presAssocID="{351546BF-E3C6-4D27-A406-135C89B6300B}" presName="sp" presStyleCnt="0"/>
      <dgm:spPr/>
    </dgm:pt>
    <dgm:pt modelId="{3EEC426A-5729-4037-B00E-4E6131BBBC89}" type="pres">
      <dgm:prSet presAssocID="{10BFA5C1-8ECC-41D1-82B5-92968C6A38D0}" presName="composite" presStyleCnt="0"/>
      <dgm:spPr/>
    </dgm:pt>
    <dgm:pt modelId="{C19E60A1-2CB6-48C2-8E9F-D1A408958883}" type="pres">
      <dgm:prSet presAssocID="{10BFA5C1-8ECC-41D1-82B5-92968C6A38D0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97D4035B-F558-458E-9EE7-9B331F4E4BDD}" type="pres">
      <dgm:prSet presAssocID="{10BFA5C1-8ECC-41D1-82B5-92968C6A38D0}" presName="descendantText" presStyleLbl="alignAcc1" presStyleIdx="2" presStyleCnt="5">
        <dgm:presLayoutVars>
          <dgm:bulletEnabled val="1"/>
        </dgm:presLayoutVars>
      </dgm:prSet>
      <dgm:spPr/>
    </dgm:pt>
    <dgm:pt modelId="{939DDDC9-3B17-4859-87BA-4C05DC35C777}" type="pres">
      <dgm:prSet presAssocID="{674521DB-7C2F-48D2-A54F-B275263E5CEF}" presName="sp" presStyleCnt="0"/>
      <dgm:spPr/>
    </dgm:pt>
    <dgm:pt modelId="{D47D5A32-3100-424D-903E-4F5C49435C08}" type="pres">
      <dgm:prSet presAssocID="{63086CA3-E79D-405D-9B86-C39DF6F29FF0}" presName="composite" presStyleCnt="0"/>
      <dgm:spPr/>
    </dgm:pt>
    <dgm:pt modelId="{3FF244D9-5795-4A31-A212-353D6CD83779}" type="pres">
      <dgm:prSet presAssocID="{63086CA3-E79D-405D-9B86-C39DF6F29FF0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BC0ACAC-8A32-4C48-9CE2-276B12902953}" type="pres">
      <dgm:prSet presAssocID="{63086CA3-E79D-405D-9B86-C39DF6F29FF0}" presName="descendantText" presStyleLbl="alignAcc1" presStyleIdx="3" presStyleCnt="5">
        <dgm:presLayoutVars>
          <dgm:bulletEnabled val="1"/>
        </dgm:presLayoutVars>
      </dgm:prSet>
      <dgm:spPr/>
    </dgm:pt>
    <dgm:pt modelId="{62444F72-D6DB-40C5-9062-7B80E07573EB}" type="pres">
      <dgm:prSet presAssocID="{3559E4F1-42B8-4EDF-B414-8B87DB165BD2}" presName="sp" presStyleCnt="0"/>
      <dgm:spPr/>
    </dgm:pt>
    <dgm:pt modelId="{3E213A2B-1DCE-4BA8-B7EF-92933E0F3CBB}" type="pres">
      <dgm:prSet presAssocID="{35302789-2DB7-4E33-B679-67B5542C9F14}" presName="composite" presStyleCnt="0"/>
      <dgm:spPr/>
    </dgm:pt>
    <dgm:pt modelId="{E98DE386-D7A3-4F1C-A442-99F964CE9928}" type="pres">
      <dgm:prSet presAssocID="{35302789-2DB7-4E33-B679-67B5542C9F1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35DBC4A-8C5B-40C6-90D0-24F4A8F69D67}" type="pres">
      <dgm:prSet presAssocID="{35302789-2DB7-4E33-B679-67B5542C9F1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F888802-2E7A-4F64-B5DC-42F0322C3D56}" srcId="{63086CA3-E79D-405D-9B86-C39DF6F29FF0}" destId="{537C72D8-5A82-4E56-AB9B-5C2B3F0F8D3E}" srcOrd="0" destOrd="0" parTransId="{1C38F591-FA78-44C5-8B2A-D9F0ECA46C5E}" sibTransId="{88381AF6-FA64-4D41-9EC1-81AC63D8DEEE}"/>
    <dgm:cxn modelId="{BCD61D04-5740-4F92-8EA6-5572F54C6936}" type="presOf" srcId="{35302789-2DB7-4E33-B679-67B5542C9F14}" destId="{E98DE386-D7A3-4F1C-A442-99F964CE9928}" srcOrd="0" destOrd="0" presId="urn:microsoft.com/office/officeart/2005/8/layout/chevron2"/>
    <dgm:cxn modelId="{FA250B05-232C-4DCE-BA35-BBD73407CB50}" type="presOf" srcId="{C1EB3E48-9309-4AD4-8B57-3D6DF729C851}" destId="{3F352511-0F04-4423-B742-2767DB3D5765}" srcOrd="0" destOrd="0" presId="urn:microsoft.com/office/officeart/2005/8/layout/chevron2"/>
    <dgm:cxn modelId="{43F59207-58CE-4F5D-987A-29216C639CCE}" srcId="{AFD828D1-3440-4F3B-9EA3-F93F78DF4AA7}" destId="{10BFA5C1-8ECC-41D1-82B5-92968C6A38D0}" srcOrd="2" destOrd="0" parTransId="{46A10839-6F7A-4C13-BEB7-9112BBD97477}" sibTransId="{674521DB-7C2F-48D2-A54F-B275263E5CEF}"/>
    <dgm:cxn modelId="{5AAB1F10-996A-4FB5-913C-7EF98EABD12D}" srcId="{AFD828D1-3440-4F3B-9EA3-F93F78DF4AA7}" destId="{35302789-2DB7-4E33-B679-67B5542C9F14}" srcOrd="4" destOrd="0" parTransId="{C65D158A-7CD8-4566-9BF9-1E66D8351184}" sibTransId="{5630419B-71E6-42A1-A96A-A75323A3ABF7}"/>
    <dgm:cxn modelId="{DC57052D-4F1B-41F9-ABEB-C3699365371C}" srcId="{35302789-2DB7-4E33-B679-67B5542C9F14}" destId="{DD02F3E4-2541-48B8-BECC-1215473852B4}" srcOrd="0" destOrd="0" parTransId="{51C0DFA4-9F87-46D6-B687-63FA2FB76E0F}" sibTransId="{3C54052A-224F-4034-BC9C-D464F03D5989}"/>
    <dgm:cxn modelId="{C05BA435-14E3-4B8B-B46B-56C28E837DEC}" type="presOf" srcId="{603F6BB7-8254-428A-9E61-25B91365D9E4}" destId="{400FB025-FB46-4D3A-B56F-E7A176CBD710}" srcOrd="0" destOrd="0" presId="urn:microsoft.com/office/officeart/2005/8/layout/chevron2"/>
    <dgm:cxn modelId="{FD1A0B36-B027-4CBF-B472-F9977B03A2B5}" type="presOf" srcId="{63086CA3-E79D-405D-9B86-C39DF6F29FF0}" destId="{3FF244D9-5795-4A31-A212-353D6CD83779}" srcOrd="0" destOrd="0" presId="urn:microsoft.com/office/officeart/2005/8/layout/chevron2"/>
    <dgm:cxn modelId="{8714C45C-377B-43E1-8533-22AC98CC6126}" type="presOf" srcId="{DD02F3E4-2541-48B8-BECC-1215473852B4}" destId="{935DBC4A-8C5B-40C6-90D0-24F4A8F69D67}" srcOrd="0" destOrd="0" presId="urn:microsoft.com/office/officeart/2005/8/layout/chevron2"/>
    <dgm:cxn modelId="{69371254-95B2-4B16-9B8A-D0DD07505F8F}" srcId="{10BFA5C1-8ECC-41D1-82B5-92968C6A38D0}" destId="{86B07484-9D07-4670-82D3-1ED3171C3C6D}" srcOrd="0" destOrd="0" parTransId="{733A2052-F0D9-4DA8-9AC5-92645425277A}" sibTransId="{0E392FA6-7246-4BF8-AF2F-CF8F942F0DBA}"/>
    <dgm:cxn modelId="{81709357-B0AB-44C3-9289-7A0B74DD8AEA}" type="presOf" srcId="{AFD828D1-3440-4F3B-9EA3-F93F78DF4AA7}" destId="{6D0CC91F-263E-48D5-B1B8-3EF9C4F8BFD1}" srcOrd="0" destOrd="0" presId="urn:microsoft.com/office/officeart/2005/8/layout/chevron2"/>
    <dgm:cxn modelId="{5815AD58-776D-48A9-8E6B-02DA0894B5EF}" type="presOf" srcId="{10BFA5C1-8ECC-41D1-82B5-92968C6A38D0}" destId="{C19E60A1-2CB6-48C2-8E9F-D1A408958883}" srcOrd="0" destOrd="0" presId="urn:microsoft.com/office/officeart/2005/8/layout/chevron2"/>
    <dgm:cxn modelId="{16A4787D-8EC8-4B8A-A366-B246C9A1DF3B}" type="presOf" srcId="{537C72D8-5A82-4E56-AB9B-5C2B3F0F8D3E}" destId="{2BC0ACAC-8A32-4C48-9CE2-276B12902953}" srcOrd="0" destOrd="0" presId="urn:microsoft.com/office/officeart/2005/8/layout/chevron2"/>
    <dgm:cxn modelId="{BFC7508E-DBA1-4623-95D4-A467DD1AE5AF}" srcId="{C1EB3E48-9309-4AD4-8B57-3D6DF729C851}" destId="{5D014603-1048-46E9-B8C6-F574907A6024}" srcOrd="0" destOrd="0" parTransId="{429943E3-A6A6-468F-9A3E-5AAF380A3B9C}" sibTransId="{C2761556-E353-4D19-85DF-914ACBC679E7}"/>
    <dgm:cxn modelId="{E51A4292-B69E-403E-B586-5EC661B21EE0}" srcId="{603F6BB7-8254-428A-9E61-25B91365D9E4}" destId="{9C249FD5-FA97-438E-9572-AF24A6B29440}" srcOrd="0" destOrd="0" parTransId="{64D6A4F4-2124-4536-9E36-716E1243C745}" sibTransId="{ECB7EDDD-BDDE-4E3F-9535-FE5C3C66497F}"/>
    <dgm:cxn modelId="{98E7199B-0FFB-4D55-8BAB-C59E7AFB1AEC}" srcId="{AFD828D1-3440-4F3B-9EA3-F93F78DF4AA7}" destId="{63086CA3-E79D-405D-9B86-C39DF6F29FF0}" srcOrd="3" destOrd="0" parTransId="{DA248978-DC64-4925-BD10-24AC4029B2BA}" sibTransId="{3559E4F1-42B8-4EDF-B414-8B87DB165BD2}"/>
    <dgm:cxn modelId="{6F78A9B1-5195-49A0-9F4E-9B4A682A4EDD}" srcId="{AFD828D1-3440-4F3B-9EA3-F93F78DF4AA7}" destId="{603F6BB7-8254-428A-9E61-25B91365D9E4}" srcOrd="0" destOrd="0" parTransId="{858DE5D0-BA99-46F5-B75B-39804AA7F0FB}" sibTransId="{91331E97-9095-45DD-84E9-F577D3C93CB4}"/>
    <dgm:cxn modelId="{9B04E8B6-79EC-4CC7-AD23-6770E5CEA350}" type="presOf" srcId="{5D014603-1048-46E9-B8C6-F574907A6024}" destId="{A69BF9A5-8A8D-469C-A223-E2BB0E9EC2CF}" srcOrd="0" destOrd="0" presId="urn:microsoft.com/office/officeart/2005/8/layout/chevron2"/>
    <dgm:cxn modelId="{C73C23B8-DF54-4464-8C49-D71A064BAF8E}" type="presOf" srcId="{9C249FD5-FA97-438E-9572-AF24A6B29440}" destId="{49FBD2FE-AA09-440A-9E4E-2184C2455AB6}" srcOrd="0" destOrd="0" presId="urn:microsoft.com/office/officeart/2005/8/layout/chevron2"/>
    <dgm:cxn modelId="{1AAA32CB-F2A9-45CF-9C2A-28D1816A91FE}" type="presOf" srcId="{86B07484-9D07-4670-82D3-1ED3171C3C6D}" destId="{97D4035B-F558-458E-9EE7-9B331F4E4BDD}" srcOrd="0" destOrd="0" presId="urn:microsoft.com/office/officeart/2005/8/layout/chevron2"/>
    <dgm:cxn modelId="{9BCC24D1-E2E7-4D6D-A162-B3B1F7734168}" srcId="{AFD828D1-3440-4F3B-9EA3-F93F78DF4AA7}" destId="{C1EB3E48-9309-4AD4-8B57-3D6DF729C851}" srcOrd="1" destOrd="0" parTransId="{F9E06F91-15C5-4470-A0AE-CC7F0D7F1C70}" sibTransId="{351546BF-E3C6-4D27-A406-135C89B6300B}"/>
    <dgm:cxn modelId="{4131761D-B10C-4277-A1D5-8887FA994338}" type="presParOf" srcId="{6D0CC91F-263E-48D5-B1B8-3EF9C4F8BFD1}" destId="{859FE804-B48B-4FDC-84B7-D207C6788DEE}" srcOrd="0" destOrd="0" presId="urn:microsoft.com/office/officeart/2005/8/layout/chevron2"/>
    <dgm:cxn modelId="{B4E5EC1F-A88A-4F7B-A648-8AEBB5946F69}" type="presParOf" srcId="{859FE804-B48B-4FDC-84B7-D207C6788DEE}" destId="{400FB025-FB46-4D3A-B56F-E7A176CBD710}" srcOrd="0" destOrd="0" presId="urn:microsoft.com/office/officeart/2005/8/layout/chevron2"/>
    <dgm:cxn modelId="{13E1B90B-FA0C-4033-B4C5-0115FF1B3CBF}" type="presParOf" srcId="{859FE804-B48B-4FDC-84B7-D207C6788DEE}" destId="{49FBD2FE-AA09-440A-9E4E-2184C2455AB6}" srcOrd="1" destOrd="0" presId="urn:microsoft.com/office/officeart/2005/8/layout/chevron2"/>
    <dgm:cxn modelId="{D4F00934-2642-4236-B247-CDE4147B2712}" type="presParOf" srcId="{6D0CC91F-263E-48D5-B1B8-3EF9C4F8BFD1}" destId="{24A7F3EB-C036-4A6F-856E-44C98219A859}" srcOrd="1" destOrd="0" presId="urn:microsoft.com/office/officeart/2005/8/layout/chevron2"/>
    <dgm:cxn modelId="{095A76D0-D03B-46FC-85F0-F8178A3CBEE2}" type="presParOf" srcId="{6D0CC91F-263E-48D5-B1B8-3EF9C4F8BFD1}" destId="{09497786-2D05-48E3-8E4F-D32550EBCF3B}" srcOrd="2" destOrd="0" presId="urn:microsoft.com/office/officeart/2005/8/layout/chevron2"/>
    <dgm:cxn modelId="{305727EB-CE0C-4805-B2E0-7B6F7A1A7163}" type="presParOf" srcId="{09497786-2D05-48E3-8E4F-D32550EBCF3B}" destId="{3F352511-0F04-4423-B742-2767DB3D5765}" srcOrd="0" destOrd="0" presId="urn:microsoft.com/office/officeart/2005/8/layout/chevron2"/>
    <dgm:cxn modelId="{7BF23C2F-6F5B-4B45-8F6C-36C1AE31F6CA}" type="presParOf" srcId="{09497786-2D05-48E3-8E4F-D32550EBCF3B}" destId="{A69BF9A5-8A8D-469C-A223-E2BB0E9EC2CF}" srcOrd="1" destOrd="0" presId="urn:microsoft.com/office/officeart/2005/8/layout/chevron2"/>
    <dgm:cxn modelId="{B9991316-C4A3-4151-A8D5-E79D2AF12BDD}" type="presParOf" srcId="{6D0CC91F-263E-48D5-B1B8-3EF9C4F8BFD1}" destId="{57FEB708-F1B9-4407-AA0D-8FCA7E074E74}" srcOrd="3" destOrd="0" presId="urn:microsoft.com/office/officeart/2005/8/layout/chevron2"/>
    <dgm:cxn modelId="{D8ED4B94-4795-4BCE-A3C7-FB53FCDDBE21}" type="presParOf" srcId="{6D0CC91F-263E-48D5-B1B8-3EF9C4F8BFD1}" destId="{3EEC426A-5729-4037-B00E-4E6131BBBC89}" srcOrd="4" destOrd="0" presId="urn:microsoft.com/office/officeart/2005/8/layout/chevron2"/>
    <dgm:cxn modelId="{39F2B41A-F2C5-486B-A903-4E570291CF29}" type="presParOf" srcId="{3EEC426A-5729-4037-B00E-4E6131BBBC89}" destId="{C19E60A1-2CB6-48C2-8E9F-D1A408958883}" srcOrd="0" destOrd="0" presId="urn:microsoft.com/office/officeart/2005/8/layout/chevron2"/>
    <dgm:cxn modelId="{15C67810-3EB5-489F-B9E4-189C3B133AAC}" type="presParOf" srcId="{3EEC426A-5729-4037-B00E-4E6131BBBC89}" destId="{97D4035B-F558-458E-9EE7-9B331F4E4BDD}" srcOrd="1" destOrd="0" presId="urn:microsoft.com/office/officeart/2005/8/layout/chevron2"/>
    <dgm:cxn modelId="{071FBD5A-7E2F-4405-B302-A5FF2D12B3DA}" type="presParOf" srcId="{6D0CC91F-263E-48D5-B1B8-3EF9C4F8BFD1}" destId="{939DDDC9-3B17-4859-87BA-4C05DC35C777}" srcOrd="5" destOrd="0" presId="urn:microsoft.com/office/officeart/2005/8/layout/chevron2"/>
    <dgm:cxn modelId="{A50A83D1-0D9E-4C0C-A8F5-BDD8920991FC}" type="presParOf" srcId="{6D0CC91F-263E-48D5-B1B8-3EF9C4F8BFD1}" destId="{D47D5A32-3100-424D-903E-4F5C49435C08}" srcOrd="6" destOrd="0" presId="urn:microsoft.com/office/officeart/2005/8/layout/chevron2"/>
    <dgm:cxn modelId="{C6583CE2-2DDC-4EA9-8EC4-D45FC0FF7E43}" type="presParOf" srcId="{D47D5A32-3100-424D-903E-4F5C49435C08}" destId="{3FF244D9-5795-4A31-A212-353D6CD83779}" srcOrd="0" destOrd="0" presId="urn:microsoft.com/office/officeart/2005/8/layout/chevron2"/>
    <dgm:cxn modelId="{227639CF-2004-46B0-85D5-D3207D39A61F}" type="presParOf" srcId="{D47D5A32-3100-424D-903E-4F5C49435C08}" destId="{2BC0ACAC-8A32-4C48-9CE2-276B12902953}" srcOrd="1" destOrd="0" presId="urn:microsoft.com/office/officeart/2005/8/layout/chevron2"/>
    <dgm:cxn modelId="{1C273E60-DC1E-4380-BECB-BBB2F083CFC6}" type="presParOf" srcId="{6D0CC91F-263E-48D5-B1B8-3EF9C4F8BFD1}" destId="{62444F72-D6DB-40C5-9062-7B80E07573EB}" srcOrd="7" destOrd="0" presId="urn:microsoft.com/office/officeart/2005/8/layout/chevron2"/>
    <dgm:cxn modelId="{AB83B143-8A51-4A44-9FC8-D4BFE414B699}" type="presParOf" srcId="{6D0CC91F-263E-48D5-B1B8-3EF9C4F8BFD1}" destId="{3E213A2B-1DCE-4BA8-B7EF-92933E0F3CBB}" srcOrd="8" destOrd="0" presId="urn:microsoft.com/office/officeart/2005/8/layout/chevron2"/>
    <dgm:cxn modelId="{DE5755F1-A239-4D08-B784-9F6C98D4D18A}" type="presParOf" srcId="{3E213A2B-1DCE-4BA8-B7EF-92933E0F3CBB}" destId="{E98DE386-D7A3-4F1C-A442-99F964CE9928}" srcOrd="0" destOrd="0" presId="urn:microsoft.com/office/officeart/2005/8/layout/chevron2"/>
    <dgm:cxn modelId="{0A31255B-538F-4494-814E-B27DC46D0992}" type="presParOf" srcId="{3E213A2B-1DCE-4BA8-B7EF-92933E0F3CBB}" destId="{935DBC4A-8C5B-40C6-90D0-24F4A8F69D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9485CA-DA85-4803-A065-68EA0E28F518}" type="doc">
      <dgm:prSet loTypeId="urn:microsoft.com/office/officeart/2005/8/layout/vList6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080EE814-C70B-4D08-BC8B-BDB56FBCEA19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28575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a-IR" sz="2500" dirty="0">
              <a:cs typeface="B Nazanin" panose="00000400000000000000" pitchFamily="2" charset="-78"/>
            </a:rPr>
            <a:t>تحلیل و آماده سازی داده ها</a:t>
          </a:r>
          <a:endParaRPr lang="en-US" sz="2500" dirty="0">
            <a:cs typeface="B Nazanin" panose="00000400000000000000" pitchFamily="2" charset="-78"/>
          </a:endParaRPr>
        </a:p>
      </dgm:t>
    </dgm:pt>
    <dgm:pt modelId="{A9EB870C-5531-4F1F-934A-72666E7D7238}" type="parTrans" cxnId="{E00356CF-5BBC-466F-A6F4-E1E8F7A73631}">
      <dgm:prSet/>
      <dgm:spPr/>
      <dgm:t>
        <a:bodyPr/>
        <a:lstStyle/>
        <a:p>
          <a:endParaRPr lang="en-US"/>
        </a:p>
      </dgm:t>
    </dgm:pt>
    <dgm:pt modelId="{607EB38D-3571-450D-AB19-B6C03C9896C4}" type="sibTrans" cxnId="{E00356CF-5BBC-466F-A6F4-E1E8F7A73631}">
      <dgm:prSet/>
      <dgm:spPr/>
      <dgm:t>
        <a:bodyPr/>
        <a:lstStyle/>
        <a:p>
          <a:endParaRPr lang="en-US"/>
        </a:p>
      </dgm:t>
    </dgm:pt>
    <dgm:pt modelId="{69083C13-62D9-44EA-9A60-8D728812D06F}">
      <dgm:prSet phldrT="[Text]" custT="1"/>
      <dgm:spPr/>
      <dgm:t>
        <a:bodyPr tIns="0" rIns="182880" bIns="91440" anchor="ctr"/>
        <a:lstStyle/>
        <a:p>
          <a:pPr rtl="1"/>
          <a:r>
            <a:rPr lang="fa-IR" sz="1800" dirty="0">
              <a:cs typeface="B Nazanin" panose="00000400000000000000" pitchFamily="2" charset="-78"/>
            </a:rPr>
            <a:t>بارگذاری داده هاو بررسی ابعاد</a:t>
          </a:r>
          <a:endParaRPr lang="en-US" sz="1800" dirty="0">
            <a:cs typeface="B Nazanin" panose="00000400000000000000" pitchFamily="2" charset="-78"/>
          </a:endParaRPr>
        </a:p>
      </dgm:t>
    </dgm:pt>
    <dgm:pt modelId="{81D933E7-2A9D-4EFD-8141-04C4EC5C25A4}" type="parTrans" cxnId="{12923EF5-EA7B-41A9-84DA-86A4FE7DB95C}">
      <dgm:prSet/>
      <dgm:spPr/>
      <dgm:t>
        <a:bodyPr/>
        <a:lstStyle/>
        <a:p>
          <a:endParaRPr lang="en-US"/>
        </a:p>
      </dgm:t>
    </dgm:pt>
    <dgm:pt modelId="{1C5F53A8-4825-4790-8277-DF1E87B73737}" type="sibTrans" cxnId="{12923EF5-EA7B-41A9-84DA-86A4FE7DB95C}">
      <dgm:prSet/>
      <dgm:spPr/>
      <dgm:t>
        <a:bodyPr/>
        <a:lstStyle/>
        <a:p>
          <a:endParaRPr lang="en-US"/>
        </a:p>
      </dgm:t>
    </dgm:pt>
    <dgm:pt modelId="{176F3AA8-D616-4B0B-96E0-5933FBC0F991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28575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a-IR" sz="2500" dirty="0">
              <a:cs typeface="B Nazanin" panose="00000400000000000000" pitchFamily="2" charset="-78"/>
            </a:rPr>
            <a:t>پیش پردازش</a:t>
          </a:r>
          <a:endParaRPr lang="en-US" sz="2500" dirty="0">
            <a:cs typeface="B Nazanin" panose="00000400000000000000" pitchFamily="2" charset="-78"/>
          </a:endParaRPr>
        </a:p>
      </dgm:t>
    </dgm:pt>
    <dgm:pt modelId="{79FEC54B-E444-4D3C-8B33-5787D62A2738}" type="parTrans" cxnId="{DEE9974E-46F3-4509-AD5A-1AD7F3BB9485}">
      <dgm:prSet/>
      <dgm:spPr/>
      <dgm:t>
        <a:bodyPr/>
        <a:lstStyle/>
        <a:p>
          <a:endParaRPr lang="en-US"/>
        </a:p>
      </dgm:t>
    </dgm:pt>
    <dgm:pt modelId="{D8C57A7E-EE6E-4B7F-9E86-3FFD584BA670}" type="sibTrans" cxnId="{DEE9974E-46F3-4509-AD5A-1AD7F3BB9485}">
      <dgm:prSet/>
      <dgm:spPr/>
      <dgm:t>
        <a:bodyPr/>
        <a:lstStyle/>
        <a:p>
          <a:endParaRPr lang="en-US"/>
        </a:p>
      </dgm:t>
    </dgm:pt>
    <dgm:pt modelId="{0B8D86D5-EFD8-4FFA-AA1B-0B98329EC3DC}">
      <dgm:prSet phldrT="[Text]" custT="1"/>
      <dgm:spPr/>
      <dgm:t>
        <a:bodyPr tIns="0" rIns="182880" bIns="91440" anchor="ctr"/>
        <a:lstStyle/>
        <a:p>
          <a:pPr rtl="1"/>
          <a:r>
            <a:rPr lang="fa-IR" sz="1800" dirty="0">
              <a:cs typeface="B Nazanin" panose="00000400000000000000" pitchFamily="2" charset="-78"/>
            </a:rPr>
            <a:t>فرآیند تغییر اندازه</a:t>
          </a:r>
          <a:endParaRPr lang="en-US" sz="1800" dirty="0">
            <a:cs typeface="B Nazanin" panose="00000400000000000000" pitchFamily="2" charset="-78"/>
          </a:endParaRPr>
        </a:p>
      </dgm:t>
    </dgm:pt>
    <dgm:pt modelId="{B4F802E4-ECD2-4687-AEAA-A11C6E739ADC}" type="parTrans" cxnId="{5B426550-51E4-441A-878D-89E3B8A5F41F}">
      <dgm:prSet/>
      <dgm:spPr/>
      <dgm:t>
        <a:bodyPr/>
        <a:lstStyle/>
        <a:p>
          <a:endParaRPr lang="en-US"/>
        </a:p>
      </dgm:t>
    </dgm:pt>
    <dgm:pt modelId="{80B3F323-DAB3-41B7-98CB-CF5B0CD04D5D}" type="sibTrans" cxnId="{5B426550-51E4-441A-878D-89E3B8A5F41F}">
      <dgm:prSet/>
      <dgm:spPr/>
      <dgm:t>
        <a:bodyPr/>
        <a:lstStyle/>
        <a:p>
          <a:endParaRPr lang="en-US"/>
        </a:p>
      </dgm:t>
    </dgm:pt>
    <dgm:pt modelId="{BDC352F6-33AD-493A-A59C-E8D989310FE6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28575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a-IR" sz="2500" dirty="0">
              <a:cs typeface="B Nazanin" panose="00000400000000000000" pitchFamily="2" charset="-78"/>
            </a:rPr>
            <a:t>مدل پیشنهادی</a:t>
          </a:r>
          <a:endParaRPr lang="en-US" sz="2500" dirty="0">
            <a:cs typeface="B Nazanin" panose="00000400000000000000" pitchFamily="2" charset="-78"/>
          </a:endParaRPr>
        </a:p>
      </dgm:t>
    </dgm:pt>
    <dgm:pt modelId="{1F624E4B-BBE6-475C-B041-F419236A7683}" type="parTrans" cxnId="{C73246DC-C8B2-4135-A2A4-DF0A32AED3A3}">
      <dgm:prSet/>
      <dgm:spPr/>
      <dgm:t>
        <a:bodyPr/>
        <a:lstStyle/>
        <a:p>
          <a:endParaRPr lang="en-US"/>
        </a:p>
      </dgm:t>
    </dgm:pt>
    <dgm:pt modelId="{45EE89A1-B0E4-44B5-B03C-2E85BBD683CF}" type="sibTrans" cxnId="{C73246DC-C8B2-4135-A2A4-DF0A32AED3A3}">
      <dgm:prSet/>
      <dgm:spPr/>
      <dgm:t>
        <a:bodyPr/>
        <a:lstStyle/>
        <a:p>
          <a:endParaRPr lang="en-US"/>
        </a:p>
      </dgm:t>
    </dgm:pt>
    <dgm:pt modelId="{24C22576-9517-4504-9EA3-9EA6B703A056}">
      <dgm:prSet phldrT="[Text]" custT="1"/>
      <dgm:spPr/>
      <dgm:t>
        <a:bodyPr tIns="0" rIns="182880" bIns="91440" anchor="ctr" anchorCtr="0"/>
        <a:lstStyle/>
        <a:p>
          <a:pPr rtl="1"/>
          <a:r>
            <a:rPr lang="fa-IR" sz="1800" dirty="0">
              <a:cs typeface="B Nazanin" panose="00000400000000000000" pitchFamily="2" charset="-78"/>
            </a:rPr>
            <a:t>استفاده از مدل </a:t>
          </a:r>
          <a:r>
            <a:rPr lang="en-US" sz="1800" dirty="0">
              <a:cs typeface="B Nazanin" panose="00000400000000000000" pitchFamily="2" charset="-78"/>
            </a:rPr>
            <a:t>vision transformer</a:t>
          </a:r>
          <a:r>
            <a:rPr lang="fa-IR" sz="1800" dirty="0">
              <a:cs typeface="B Nazanin" panose="00000400000000000000" pitchFamily="2" charset="-78"/>
            </a:rPr>
            <a:t> جهت استخراج ویژگی</a:t>
          </a:r>
          <a:endParaRPr lang="en-US" sz="1800" dirty="0">
            <a:cs typeface="B Nazanin" panose="00000400000000000000" pitchFamily="2" charset="-78"/>
          </a:endParaRPr>
        </a:p>
      </dgm:t>
    </dgm:pt>
    <dgm:pt modelId="{77D6372F-988C-48B0-B734-5A57B4B1A33B}" type="parTrans" cxnId="{BF75F480-4833-4F73-9276-4F26C5C81770}">
      <dgm:prSet/>
      <dgm:spPr/>
      <dgm:t>
        <a:bodyPr/>
        <a:lstStyle/>
        <a:p>
          <a:endParaRPr lang="en-US"/>
        </a:p>
      </dgm:t>
    </dgm:pt>
    <dgm:pt modelId="{61759D73-C6FA-404C-AC4B-232892B4A358}" type="sibTrans" cxnId="{BF75F480-4833-4F73-9276-4F26C5C81770}">
      <dgm:prSet/>
      <dgm:spPr/>
      <dgm:t>
        <a:bodyPr/>
        <a:lstStyle/>
        <a:p>
          <a:endParaRPr lang="en-US"/>
        </a:p>
      </dgm:t>
    </dgm:pt>
    <dgm:pt modelId="{E99B8CA3-4C73-41D3-9713-57C4CC7192EC}">
      <dgm:prSet phldrT="[Text]" custT="1"/>
      <dgm:spPr/>
      <dgm:t>
        <a:bodyPr tIns="0" rIns="182880" bIns="91440" anchor="ctr"/>
        <a:lstStyle/>
        <a:p>
          <a:pPr rtl="1"/>
          <a:r>
            <a:rPr lang="fa-IR" sz="1800" dirty="0">
              <a:cs typeface="B Nazanin" panose="00000400000000000000" pitchFamily="2" charset="-78"/>
            </a:rPr>
            <a:t>ارزیابی مدل با معیار های </a:t>
          </a:r>
          <a:r>
            <a:rPr lang="en-US" sz="1800" dirty="0">
              <a:cs typeface="B Nazanin" panose="00000400000000000000" pitchFamily="2" charset="-78"/>
            </a:rPr>
            <a:t>MAE</a:t>
          </a:r>
          <a:r>
            <a:rPr lang="fa-IR" sz="1800" dirty="0">
              <a:cs typeface="B Nazanin" panose="00000400000000000000" pitchFamily="2" charset="-78"/>
            </a:rPr>
            <a:t> و </a:t>
          </a:r>
          <a:r>
            <a:rPr lang="en-US" sz="1800" dirty="0">
              <a:cs typeface="B Nazanin" panose="00000400000000000000" pitchFamily="2" charset="-78"/>
            </a:rPr>
            <a:t>F-Measure</a:t>
          </a:r>
        </a:p>
      </dgm:t>
    </dgm:pt>
    <dgm:pt modelId="{210B1835-6CD5-4FC8-BE97-798F65249802}" type="parTrans" cxnId="{34FD68B0-1096-4990-81D9-27A5B1E44E0A}">
      <dgm:prSet/>
      <dgm:spPr/>
      <dgm:t>
        <a:bodyPr/>
        <a:lstStyle/>
        <a:p>
          <a:endParaRPr lang="en-US"/>
        </a:p>
      </dgm:t>
    </dgm:pt>
    <dgm:pt modelId="{463AACCE-A04E-452B-89D2-2FD06314892F}" type="sibTrans" cxnId="{34FD68B0-1096-4990-81D9-27A5B1E44E0A}">
      <dgm:prSet/>
      <dgm:spPr/>
      <dgm:t>
        <a:bodyPr/>
        <a:lstStyle/>
        <a:p>
          <a:endParaRPr lang="en-US"/>
        </a:p>
      </dgm:t>
    </dgm:pt>
    <dgm:pt modelId="{00ECDAA1-8B3E-4DD4-9E46-CF564E4EF640}">
      <dgm:prSet phldrT="[Text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>
        <a:solidFill>
          <a:schemeClr val="accent2">
            <a:lumMod val="20000"/>
            <a:lumOff val="80000"/>
          </a:schemeClr>
        </a:solidFill>
        <a:ln w="28575">
          <a:solidFill>
            <a:schemeClr val="accent3">
              <a:lumMod val="75000"/>
            </a:schemeClr>
          </a:solidFill>
        </a:ln>
      </dgm:spPr>
      <dgm:t>
        <a:bodyPr/>
        <a:lstStyle/>
        <a:p>
          <a:r>
            <a:rPr lang="fa-IR" sz="2500">
              <a:cs typeface="B Nazanin" panose="00000400000000000000" pitchFamily="2" charset="-78"/>
            </a:rPr>
            <a:t>ارزیابی مدل</a:t>
          </a:r>
          <a:endParaRPr lang="en-US" sz="2500" dirty="0">
            <a:cs typeface="B Nazanin" panose="00000400000000000000" pitchFamily="2" charset="-78"/>
          </a:endParaRPr>
        </a:p>
      </dgm:t>
    </dgm:pt>
    <dgm:pt modelId="{D8BDA0B6-7FFF-4BF0-A5E3-7ED755CB14F1}" type="parTrans" cxnId="{C9F292EA-73C5-415A-98EA-8D18B8026BDC}">
      <dgm:prSet/>
      <dgm:spPr/>
      <dgm:t>
        <a:bodyPr/>
        <a:lstStyle/>
        <a:p>
          <a:endParaRPr lang="en-US"/>
        </a:p>
      </dgm:t>
    </dgm:pt>
    <dgm:pt modelId="{7AC467AD-F5C1-4D7D-B6A2-284755648FC7}" type="sibTrans" cxnId="{C9F292EA-73C5-415A-98EA-8D18B8026BDC}">
      <dgm:prSet/>
      <dgm:spPr/>
      <dgm:t>
        <a:bodyPr/>
        <a:lstStyle/>
        <a:p>
          <a:endParaRPr lang="en-US"/>
        </a:p>
      </dgm:t>
    </dgm:pt>
    <dgm:pt modelId="{95A05A90-AB89-424F-B058-E1DD0167C8C4}">
      <dgm:prSet phldrT="[Text]" custT="1"/>
      <dgm:spPr/>
      <dgm:t>
        <a:bodyPr tIns="0" rIns="182880" bIns="91440" anchor="ctr" anchorCtr="0"/>
        <a:lstStyle/>
        <a:p>
          <a:pPr rtl="1"/>
          <a:r>
            <a:rPr lang="fa-IR" sz="1800" dirty="0">
              <a:cs typeface="B Nazanin" panose="00000400000000000000" pitchFamily="2" charset="-78"/>
            </a:rPr>
            <a:t>استفاده از مدل </a:t>
          </a:r>
          <a:r>
            <a:rPr lang="en-US" sz="1800" dirty="0">
              <a:cs typeface="B Nazanin" panose="00000400000000000000" pitchFamily="2" charset="-78"/>
            </a:rPr>
            <a:t>Decision Transformer</a:t>
          </a:r>
          <a:r>
            <a:rPr lang="fa-IR" sz="1800" dirty="0">
              <a:cs typeface="B Nazanin" panose="00000400000000000000" pitchFamily="2" charset="-78"/>
            </a:rPr>
            <a:t> جهت استخراج برجستگی ها</a:t>
          </a:r>
          <a:endParaRPr lang="en-US" sz="1800" dirty="0">
            <a:cs typeface="B Nazanin" panose="00000400000000000000" pitchFamily="2" charset="-78"/>
          </a:endParaRPr>
        </a:p>
      </dgm:t>
    </dgm:pt>
    <dgm:pt modelId="{9CCF5E3A-A8F1-4617-AB86-CE69998E51B0}" type="parTrans" cxnId="{0EFF5510-BC5A-41B6-A4E2-8F3F3ECDE0EC}">
      <dgm:prSet/>
      <dgm:spPr/>
      <dgm:t>
        <a:bodyPr/>
        <a:lstStyle/>
        <a:p>
          <a:endParaRPr lang="en-US"/>
        </a:p>
      </dgm:t>
    </dgm:pt>
    <dgm:pt modelId="{AA176CA6-A7C1-4095-B6F2-412371531D19}" type="sibTrans" cxnId="{0EFF5510-BC5A-41B6-A4E2-8F3F3ECDE0EC}">
      <dgm:prSet/>
      <dgm:spPr/>
      <dgm:t>
        <a:bodyPr/>
        <a:lstStyle/>
        <a:p>
          <a:endParaRPr lang="en-US"/>
        </a:p>
      </dgm:t>
    </dgm:pt>
    <dgm:pt modelId="{4C24AC27-6211-4693-AE5C-808A44C4A226}">
      <dgm:prSet phldrT="[Text]" custT="1"/>
      <dgm:spPr/>
      <dgm:t>
        <a:bodyPr tIns="0" rIns="182880" bIns="91440" anchor="ctr"/>
        <a:lstStyle/>
        <a:p>
          <a:pPr rtl="1"/>
          <a:r>
            <a:rPr lang="fa-IR" sz="1800" dirty="0">
              <a:cs typeface="B Nazanin" panose="00000400000000000000" pitchFamily="2" charset="-78"/>
            </a:rPr>
            <a:t>بررسی مقادیر پیکسل های منحصر به فرد از نقاط پرت</a:t>
          </a:r>
          <a:endParaRPr lang="en-US" sz="1800" dirty="0">
            <a:cs typeface="B Nazanin" panose="00000400000000000000" pitchFamily="2" charset="-78"/>
          </a:endParaRPr>
        </a:p>
      </dgm:t>
    </dgm:pt>
    <dgm:pt modelId="{FD7F9067-2946-481F-830E-6B1F2681918E}" type="parTrans" cxnId="{F670F5ED-3870-4C6E-A7E9-629EC0D19D31}">
      <dgm:prSet/>
      <dgm:spPr/>
      <dgm:t>
        <a:bodyPr/>
        <a:lstStyle/>
        <a:p>
          <a:endParaRPr lang="en-US"/>
        </a:p>
      </dgm:t>
    </dgm:pt>
    <dgm:pt modelId="{E5241854-33F8-4741-B5B6-CD95AA3DBF2F}" type="sibTrans" cxnId="{F670F5ED-3870-4C6E-A7E9-629EC0D19D31}">
      <dgm:prSet/>
      <dgm:spPr/>
      <dgm:t>
        <a:bodyPr/>
        <a:lstStyle/>
        <a:p>
          <a:endParaRPr lang="en-US"/>
        </a:p>
      </dgm:t>
    </dgm:pt>
    <dgm:pt modelId="{5E08623E-BB10-4646-A4E4-6D9B9FA3E1CE}">
      <dgm:prSet phldrT="[Text]" custT="1"/>
      <dgm:spPr/>
      <dgm:t>
        <a:bodyPr tIns="0" rIns="182880" bIns="91440" anchor="ctr"/>
        <a:lstStyle/>
        <a:p>
          <a:pPr rtl="1"/>
          <a:r>
            <a:rPr lang="fa-IR" sz="1800" dirty="0">
              <a:cs typeface="B Nazanin" panose="00000400000000000000" pitchFamily="2" charset="-78"/>
            </a:rPr>
            <a:t>نرمالسازی</a:t>
          </a:r>
          <a:endParaRPr lang="en-US" sz="1800" dirty="0">
            <a:cs typeface="B Nazanin" panose="00000400000000000000" pitchFamily="2" charset="-78"/>
          </a:endParaRPr>
        </a:p>
      </dgm:t>
    </dgm:pt>
    <dgm:pt modelId="{C37C2137-6DE8-4A33-94D8-ACCE0EA7352A}" type="parTrans" cxnId="{0C9A286A-1E68-4154-B749-A0720B0A3382}">
      <dgm:prSet/>
      <dgm:spPr/>
      <dgm:t>
        <a:bodyPr/>
        <a:lstStyle/>
        <a:p>
          <a:endParaRPr lang="en-US"/>
        </a:p>
      </dgm:t>
    </dgm:pt>
    <dgm:pt modelId="{76974DA5-128D-4A3D-A8C0-1C8C8A1A3971}" type="sibTrans" cxnId="{0C9A286A-1E68-4154-B749-A0720B0A3382}">
      <dgm:prSet/>
      <dgm:spPr/>
      <dgm:t>
        <a:bodyPr/>
        <a:lstStyle/>
        <a:p>
          <a:endParaRPr lang="en-US"/>
        </a:p>
      </dgm:t>
    </dgm:pt>
    <dgm:pt modelId="{021E47FF-8140-47E6-9484-9B493F5D8C3A}">
      <dgm:prSet phldrT="[Text]" custT="1"/>
      <dgm:spPr/>
      <dgm:t>
        <a:bodyPr tIns="0" rIns="182880" bIns="91440" anchor="ctr"/>
        <a:lstStyle/>
        <a:p>
          <a:pPr rtl="1"/>
          <a:r>
            <a:rPr lang="fa-IR" sz="1800" dirty="0">
              <a:cs typeface="B Nazanin" panose="00000400000000000000" pitchFamily="2" charset="-78"/>
            </a:rPr>
            <a:t>تبدیل به تانسور</a:t>
          </a:r>
          <a:endParaRPr lang="en-US" sz="1800" dirty="0">
            <a:cs typeface="B Nazanin" panose="00000400000000000000" pitchFamily="2" charset="-78"/>
          </a:endParaRPr>
        </a:p>
      </dgm:t>
    </dgm:pt>
    <dgm:pt modelId="{F8DB57A1-3EEF-4D2E-B82B-4BA7FC608335}" type="parTrans" cxnId="{E7D088CA-63D5-48B7-8B29-5D6EAF753093}">
      <dgm:prSet/>
      <dgm:spPr/>
      <dgm:t>
        <a:bodyPr/>
        <a:lstStyle/>
        <a:p>
          <a:endParaRPr lang="en-US"/>
        </a:p>
      </dgm:t>
    </dgm:pt>
    <dgm:pt modelId="{728A9ABA-7697-47F6-992D-735A826A2D7E}" type="sibTrans" cxnId="{E7D088CA-63D5-48B7-8B29-5D6EAF753093}">
      <dgm:prSet/>
      <dgm:spPr/>
      <dgm:t>
        <a:bodyPr/>
        <a:lstStyle/>
        <a:p>
          <a:endParaRPr lang="en-US"/>
        </a:p>
      </dgm:t>
    </dgm:pt>
    <dgm:pt modelId="{4B3C5A1B-07DB-48BD-9C19-79F1FCB9C1D0}" type="pres">
      <dgm:prSet presAssocID="{599485CA-DA85-4803-A065-68EA0E28F518}" presName="Name0" presStyleCnt="0">
        <dgm:presLayoutVars>
          <dgm:dir val="rev"/>
          <dgm:animLvl val="lvl"/>
          <dgm:resizeHandles/>
        </dgm:presLayoutVars>
      </dgm:prSet>
      <dgm:spPr/>
    </dgm:pt>
    <dgm:pt modelId="{500A44F4-B452-47F8-9DA2-72A210E1BE5C}" type="pres">
      <dgm:prSet presAssocID="{080EE814-C70B-4D08-BC8B-BDB56FBCEA19}" presName="linNode" presStyleCnt="0"/>
      <dgm:spPr/>
    </dgm:pt>
    <dgm:pt modelId="{C83AB52C-9E86-4C4A-AACA-1D78014D08BB}" type="pres">
      <dgm:prSet presAssocID="{080EE814-C70B-4D08-BC8B-BDB56FBCEA19}" presName="parentShp" presStyleLbl="node1" presStyleIdx="0" presStyleCnt="4" custScaleX="63683" custLinFactNeighborX="223">
        <dgm:presLayoutVars>
          <dgm:bulletEnabled val="1"/>
        </dgm:presLayoutVars>
      </dgm:prSet>
      <dgm:spPr>
        <a:prstGeom prst="roundRect">
          <a:avLst/>
        </a:prstGeom>
      </dgm:spPr>
    </dgm:pt>
    <dgm:pt modelId="{48A7D3C2-FB65-4C24-A8DF-6DC36F1E1FB6}" type="pres">
      <dgm:prSet presAssocID="{080EE814-C70B-4D08-BC8B-BDB56FBCEA19}" presName="childShp" presStyleLbl="bgAccFollowNode1" presStyleIdx="0" presStyleCnt="4" custScaleX="107027" custLinFactNeighborX="445">
        <dgm:presLayoutVars>
          <dgm:bulletEnabled val="1"/>
        </dgm:presLayoutVars>
      </dgm:prSet>
      <dgm:spPr>
        <a:prstGeom prst="foldedCorner">
          <a:avLst/>
        </a:prstGeom>
      </dgm:spPr>
    </dgm:pt>
    <dgm:pt modelId="{40725584-AA54-4126-8BD3-0986CCCC3BB5}" type="pres">
      <dgm:prSet presAssocID="{607EB38D-3571-450D-AB19-B6C03C9896C4}" presName="spacing" presStyleCnt="0"/>
      <dgm:spPr/>
    </dgm:pt>
    <dgm:pt modelId="{5B4DCD12-6546-4989-877F-A042A2DC12EF}" type="pres">
      <dgm:prSet presAssocID="{176F3AA8-D616-4B0B-96E0-5933FBC0F991}" presName="linNode" presStyleCnt="0"/>
      <dgm:spPr/>
    </dgm:pt>
    <dgm:pt modelId="{B338685A-D82B-4CDC-9F22-176A2D453080}" type="pres">
      <dgm:prSet presAssocID="{176F3AA8-D616-4B0B-96E0-5933FBC0F991}" presName="parentShp" presStyleLbl="node1" presStyleIdx="1" presStyleCnt="4" custScaleX="63683">
        <dgm:presLayoutVars>
          <dgm:bulletEnabled val="1"/>
        </dgm:presLayoutVars>
      </dgm:prSet>
      <dgm:spPr>
        <a:prstGeom prst="roundRect">
          <a:avLst/>
        </a:prstGeom>
      </dgm:spPr>
    </dgm:pt>
    <dgm:pt modelId="{42E2FC80-EEE3-4FCD-A84A-8DA6B2B74407}" type="pres">
      <dgm:prSet presAssocID="{176F3AA8-D616-4B0B-96E0-5933FBC0F991}" presName="childShp" presStyleLbl="bgAccFollowNode1" presStyleIdx="1" presStyleCnt="4" custScaleX="107322" custScaleY="140860">
        <dgm:presLayoutVars>
          <dgm:bulletEnabled val="1"/>
        </dgm:presLayoutVars>
      </dgm:prSet>
      <dgm:spPr>
        <a:prstGeom prst="foldedCorner">
          <a:avLst/>
        </a:prstGeom>
      </dgm:spPr>
    </dgm:pt>
    <dgm:pt modelId="{E3593F75-0941-48CE-9138-6E9B9BF1C5D4}" type="pres">
      <dgm:prSet presAssocID="{D8C57A7E-EE6E-4B7F-9E86-3FFD584BA670}" presName="spacing" presStyleCnt="0"/>
      <dgm:spPr/>
    </dgm:pt>
    <dgm:pt modelId="{31F2300F-DCB1-43C5-AF01-4B8933464C14}" type="pres">
      <dgm:prSet presAssocID="{BDC352F6-33AD-493A-A59C-E8D989310FE6}" presName="linNode" presStyleCnt="0"/>
      <dgm:spPr/>
    </dgm:pt>
    <dgm:pt modelId="{27051C37-C685-48D5-8679-767F4701689B}" type="pres">
      <dgm:prSet presAssocID="{BDC352F6-33AD-493A-A59C-E8D989310FE6}" presName="parentShp" presStyleLbl="node1" presStyleIdx="2" presStyleCnt="4" custScaleX="63683">
        <dgm:presLayoutVars>
          <dgm:bulletEnabled val="1"/>
        </dgm:presLayoutVars>
      </dgm:prSet>
      <dgm:spPr>
        <a:prstGeom prst="roundRect">
          <a:avLst/>
        </a:prstGeom>
      </dgm:spPr>
    </dgm:pt>
    <dgm:pt modelId="{D0EA0585-6D84-4B00-9198-01C2696B5E11}" type="pres">
      <dgm:prSet presAssocID="{BDC352F6-33AD-493A-A59C-E8D989310FE6}" presName="childShp" presStyleLbl="bgAccFollowNode1" presStyleIdx="2" presStyleCnt="4" custScaleX="108656">
        <dgm:presLayoutVars>
          <dgm:bulletEnabled val="1"/>
        </dgm:presLayoutVars>
      </dgm:prSet>
      <dgm:spPr>
        <a:prstGeom prst="foldedCorner">
          <a:avLst/>
        </a:prstGeom>
      </dgm:spPr>
    </dgm:pt>
    <dgm:pt modelId="{211C8DF4-F72C-4000-87F8-4573094612A4}" type="pres">
      <dgm:prSet presAssocID="{45EE89A1-B0E4-44B5-B03C-2E85BBD683CF}" presName="spacing" presStyleCnt="0"/>
      <dgm:spPr/>
    </dgm:pt>
    <dgm:pt modelId="{60519B26-40D7-4C38-90FB-EF8DEEE16F86}" type="pres">
      <dgm:prSet presAssocID="{00ECDAA1-8B3E-4DD4-9E46-CF564E4EF640}" presName="linNode" presStyleCnt="0"/>
      <dgm:spPr/>
    </dgm:pt>
    <dgm:pt modelId="{4C05D2BE-B580-45AF-AECB-8B8A1848CC8E}" type="pres">
      <dgm:prSet presAssocID="{00ECDAA1-8B3E-4DD4-9E46-CF564E4EF640}" presName="parentShp" presStyleLbl="node1" presStyleIdx="3" presStyleCnt="4" custScaleX="63683">
        <dgm:presLayoutVars>
          <dgm:bulletEnabled val="1"/>
        </dgm:presLayoutVars>
      </dgm:prSet>
      <dgm:spPr>
        <a:prstGeom prst="roundRect">
          <a:avLst/>
        </a:prstGeom>
      </dgm:spPr>
    </dgm:pt>
    <dgm:pt modelId="{1F791A54-A10D-41CE-8C55-47767AA2D2C2}" type="pres">
      <dgm:prSet presAssocID="{00ECDAA1-8B3E-4DD4-9E46-CF564E4EF640}" presName="childShp" presStyleLbl="bgAccFollowNode1" presStyleIdx="3" presStyleCnt="4" custScaleX="108211">
        <dgm:presLayoutVars>
          <dgm:bulletEnabled val="1"/>
        </dgm:presLayoutVars>
      </dgm:prSet>
      <dgm:spPr>
        <a:prstGeom prst="foldedCorner">
          <a:avLst/>
        </a:prstGeom>
      </dgm:spPr>
    </dgm:pt>
  </dgm:ptLst>
  <dgm:cxnLst>
    <dgm:cxn modelId="{7BC13506-24C8-408A-906D-A16C5CBA5DBD}" type="presOf" srcId="{95A05A90-AB89-424F-B058-E1DD0167C8C4}" destId="{D0EA0585-6D84-4B00-9198-01C2696B5E11}" srcOrd="0" destOrd="1" presId="urn:microsoft.com/office/officeart/2005/8/layout/vList6"/>
    <dgm:cxn modelId="{0EFF5510-BC5A-41B6-A4E2-8F3F3ECDE0EC}" srcId="{BDC352F6-33AD-493A-A59C-E8D989310FE6}" destId="{95A05A90-AB89-424F-B058-E1DD0167C8C4}" srcOrd="1" destOrd="0" parTransId="{9CCF5E3A-A8F1-4617-AB86-CE69998E51B0}" sibTransId="{AA176CA6-A7C1-4095-B6F2-412371531D19}"/>
    <dgm:cxn modelId="{C009712B-2FC4-4BD6-96F6-45FA1DB01937}" type="presOf" srcId="{00ECDAA1-8B3E-4DD4-9E46-CF564E4EF640}" destId="{4C05D2BE-B580-45AF-AECB-8B8A1848CC8E}" srcOrd="0" destOrd="0" presId="urn:microsoft.com/office/officeart/2005/8/layout/vList6"/>
    <dgm:cxn modelId="{B0645039-23E8-4A45-A0C2-FD330D183A18}" type="presOf" srcId="{4C24AC27-6211-4693-AE5C-808A44C4A226}" destId="{48A7D3C2-FB65-4C24-A8DF-6DC36F1E1FB6}" srcOrd="0" destOrd="1" presId="urn:microsoft.com/office/officeart/2005/8/layout/vList6"/>
    <dgm:cxn modelId="{F8E80D5E-B509-49C3-88AF-542C6D85B09D}" type="presOf" srcId="{021E47FF-8140-47E6-9484-9B493F5D8C3A}" destId="{42E2FC80-EEE3-4FCD-A84A-8DA6B2B74407}" srcOrd="0" destOrd="2" presId="urn:microsoft.com/office/officeart/2005/8/layout/vList6"/>
    <dgm:cxn modelId="{0C9A286A-1E68-4154-B749-A0720B0A3382}" srcId="{176F3AA8-D616-4B0B-96E0-5933FBC0F991}" destId="{5E08623E-BB10-4646-A4E4-6D9B9FA3E1CE}" srcOrd="1" destOrd="0" parTransId="{C37C2137-6DE8-4A33-94D8-ACCE0EA7352A}" sibTransId="{76974DA5-128D-4A3D-A8C0-1C8C8A1A3971}"/>
    <dgm:cxn modelId="{DEE9974E-46F3-4509-AD5A-1AD7F3BB9485}" srcId="{599485CA-DA85-4803-A065-68EA0E28F518}" destId="{176F3AA8-D616-4B0B-96E0-5933FBC0F991}" srcOrd="1" destOrd="0" parTransId="{79FEC54B-E444-4D3C-8B33-5787D62A2738}" sibTransId="{D8C57A7E-EE6E-4B7F-9E86-3FFD584BA670}"/>
    <dgm:cxn modelId="{4E99A14E-5C13-498C-8737-8CEBDFE69A56}" type="presOf" srcId="{176F3AA8-D616-4B0B-96E0-5933FBC0F991}" destId="{B338685A-D82B-4CDC-9F22-176A2D453080}" srcOrd="0" destOrd="0" presId="urn:microsoft.com/office/officeart/2005/8/layout/vList6"/>
    <dgm:cxn modelId="{5B426550-51E4-441A-878D-89E3B8A5F41F}" srcId="{176F3AA8-D616-4B0B-96E0-5933FBC0F991}" destId="{0B8D86D5-EFD8-4FFA-AA1B-0B98329EC3DC}" srcOrd="0" destOrd="0" parTransId="{B4F802E4-ECD2-4687-AEAA-A11C6E739ADC}" sibTransId="{80B3F323-DAB3-41B7-98CB-CF5B0CD04D5D}"/>
    <dgm:cxn modelId="{BF75F480-4833-4F73-9276-4F26C5C81770}" srcId="{BDC352F6-33AD-493A-A59C-E8D989310FE6}" destId="{24C22576-9517-4504-9EA3-9EA6B703A056}" srcOrd="0" destOrd="0" parTransId="{77D6372F-988C-48B0-B734-5A57B4B1A33B}" sibTransId="{61759D73-C6FA-404C-AC4B-232892B4A358}"/>
    <dgm:cxn modelId="{B572B982-BCDB-4F06-99DB-75815F32677A}" type="presOf" srcId="{080EE814-C70B-4D08-BC8B-BDB56FBCEA19}" destId="{C83AB52C-9E86-4C4A-AACA-1D78014D08BB}" srcOrd="0" destOrd="0" presId="urn:microsoft.com/office/officeart/2005/8/layout/vList6"/>
    <dgm:cxn modelId="{75DD7798-E8A1-4E3B-9CE7-522A3701FF6E}" type="presOf" srcId="{599485CA-DA85-4803-A065-68EA0E28F518}" destId="{4B3C5A1B-07DB-48BD-9C19-79F1FCB9C1D0}" srcOrd="0" destOrd="0" presId="urn:microsoft.com/office/officeart/2005/8/layout/vList6"/>
    <dgm:cxn modelId="{34FD68B0-1096-4990-81D9-27A5B1E44E0A}" srcId="{00ECDAA1-8B3E-4DD4-9E46-CF564E4EF640}" destId="{E99B8CA3-4C73-41D3-9713-57C4CC7192EC}" srcOrd="0" destOrd="0" parTransId="{210B1835-6CD5-4FC8-BE97-798F65249802}" sibTransId="{463AACCE-A04E-452B-89D2-2FD06314892F}"/>
    <dgm:cxn modelId="{A02006B2-3CD1-4094-9629-01BE9C1CB856}" type="presOf" srcId="{24C22576-9517-4504-9EA3-9EA6B703A056}" destId="{D0EA0585-6D84-4B00-9198-01C2696B5E11}" srcOrd="0" destOrd="0" presId="urn:microsoft.com/office/officeart/2005/8/layout/vList6"/>
    <dgm:cxn modelId="{0DE7E2C1-E351-4AF5-928A-473913063EE7}" type="presOf" srcId="{E99B8CA3-4C73-41D3-9713-57C4CC7192EC}" destId="{1F791A54-A10D-41CE-8C55-47767AA2D2C2}" srcOrd="0" destOrd="0" presId="urn:microsoft.com/office/officeart/2005/8/layout/vList6"/>
    <dgm:cxn modelId="{CF8BD1C9-40A6-4E5C-9955-0396E4C3FC0D}" type="presOf" srcId="{5E08623E-BB10-4646-A4E4-6D9B9FA3E1CE}" destId="{42E2FC80-EEE3-4FCD-A84A-8DA6B2B74407}" srcOrd="0" destOrd="1" presId="urn:microsoft.com/office/officeart/2005/8/layout/vList6"/>
    <dgm:cxn modelId="{E7D088CA-63D5-48B7-8B29-5D6EAF753093}" srcId="{176F3AA8-D616-4B0B-96E0-5933FBC0F991}" destId="{021E47FF-8140-47E6-9484-9B493F5D8C3A}" srcOrd="2" destOrd="0" parTransId="{F8DB57A1-3EEF-4D2E-B82B-4BA7FC608335}" sibTransId="{728A9ABA-7697-47F6-992D-735A826A2D7E}"/>
    <dgm:cxn modelId="{E00356CF-5BBC-466F-A6F4-E1E8F7A73631}" srcId="{599485CA-DA85-4803-A065-68EA0E28F518}" destId="{080EE814-C70B-4D08-BC8B-BDB56FBCEA19}" srcOrd="0" destOrd="0" parTransId="{A9EB870C-5531-4F1F-934A-72666E7D7238}" sibTransId="{607EB38D-3571-450D-AB19-B6C03C9896C4}"/>
    <dgm:cxn modelId="{9784F9D1-37FE-4E7A-974B-5E32B33766C0}" type="presOf" srcId="{0B8D86D5-EFD8-4FFA-AA1B-0B98329EC3DC}" destId="{42E2FC80-EEE3-4FCD-A84A-8DA6B2B74407}" srcOrd="0" destOrd="0" presId="urn:microsoft.com/office/officeart/2005/8/layout/vList6"/>
    <dgm:cxn modelId="{C73246DC-C8B2-4135-A2A4-DF0A32AED3A3}" srcId="{599485CA-DA85-4803-A065-68EA0E28F518}" destId="{BDC352F6-33AD-493A-A59C-E8D989310FE6}" srcOrd="2" destOrd="0" parTransId="{1F624E4B-BBE6-475C-B041-F419236A7683}" sibTransId="{45EE89A1-B0E4-44B5-B03C-2E85BBD683CF}"/>
    <dgm:cxn modelId="{41B5DADD-D7F6-4820-8142-ECED4067B3FE}" type="presOf" srcId="{BDC352F6-33AD-493A-A59C-E8D989310FE6}" destId="{27051C37-C685-48D5-8679-767F4701689B}" srcOrd="0" destOrd="0" presId="urn:microsoft.com/office/officeart/2005/8/layout/vList6"/>
    <dgm:cxn modelId="{C9F292EA-73C5-415A-98EA-8D18B8026BDC}" srcId="{599485CA-DA85-4803-A065-68EA0E28F518}" destId="{00ECDAA1-8B3E-4DD4-9E46-CF564E4EF640}" srcOrd="3" destOrd="0" parTransId="{D8BDA0B6-7FFF-4BF0-A5E3-7ED755CB14F1}" sibTransId="{7AC467AD-F5C1-4D7D-B6A2-284755648FC7}"/>
    <dgm:cxn modelId="{F670F5ED-3870-4C6E-A7E9-629EC0D19D31}" srcId="{080EE814-C70B-4D08-BC8B-BDB56FBCEA19}" destId="{4C24AC27-6211-4693-AE5C-808A44C4A226}" srcOrd="1" destOrd="0" parTransId="{FD7F9067-2946-481F-830E-6B1F2681918E}" sibTransId="{E5241854-33F8-4741-B5B6-CD95AA3DBF2F}"/>
    <dgm:cxn modelId="{12923EF5-EA7B-41A9-84DA-86A4FE7DB95C}" srcId="{080EE814-C70B-4D08-BC8B-BDB56FBCEA19}" destId="{69083C13-62D9-44EA-9A60-8D728812D06F}" srcOrd="0" destOrd="0" parTransId="{81D933E7-2A9D-4EFD-8141-04C4EC5C25A4}" sibTransId="{1C5F53A8-4825-4790-8277-DF1E87B73737}"/>
    <dgm:cxn modelId="{F011B9F8-51C0-4801-89C0-51FF6B103DC4}" type="presOf" srcId="{69083C13-62D9-44EA-9A60-8D728812D06F}" destId="{48A7D3C2-FB65-4C24-A8DF-6DC36F1E1FB6}" srcOrd="0" destOrd="0" presId="urn:microsoft.com/office/officeart/2005/8/layout/vList6"/>
    <dgm:cxn modelId="{D0478299-59EA-46E5-ADBD-EAF3214678C8}" type="presParOf" srcId="{4B3C5A1B-07DB-48BD-9C19-79F1FCB9C1D0}" destId="{500A44F4-B452-47F8-9DA2-72A210E1BE5C}" srcOrd="0" destOrd="0" presId="urn:microsoft.com/office/officeart/2005/8/layout/vList6"/>
    <dgm:cxn modelId="{BDD2F819-57FD-4887-844F-3DC4D79B41A1}" type="presParOf" srcId="{500A44F4-B452-47F8-9DA2-72A210E1BE5C}" destId="{C83AB52C-9E86-4C4A-AACA-1D78014D08BB}" srcOrd="0" destOrd="0" presId="urn:microsoft.com/office/officeart/2005/8/layout/vList6"/>
    <dgm:cxn modelId="{1F081367-2347-4FCC-8510-3BC320F5DEB9}" type="presParOf" srcId="{500A44F4-B452-47F8-9DA2-72A210E1BE5C}" destId="{48A7D3C2-FB65-4C24-A8DF-6DC36F1E1FB6}" srcOrd="1" destOrd="0" presId="urn:microsoft.com/office/officeart/2005/8/layout/vList6"/>
    <dgm:cxn modelId="{39236280-BDF5-4565-ACBA-ED3891A88467}" type="presParOf" srcId="{4B3C5A1B-07DB-48BD-9C19-79F1FCB9C1D0}" destId="{40725584-AA54-4126-8BD3-0986CCCC3BB5}" srcOrd="1" destOrd="0" presId="urn:microsoft.com/office/officeart/2005/8/layout/vList6"/>
    <dgm:cxn modelId="{9E41B48B-4C09-4AA3-ABAD-C50416953407}" type="presParOf" srcId="{4B3C5A1B-07DB-48BD-9C19-79F1FCB9C1D0}" destId="{5B4DCD12-6546-4989-877F-A042A2DC12EF}" srcOrd="2" destOrd="0" presId="urn:microsoft.com/office/officeart/2005/8/layout/vList6"/>
    <dgm:cxn modelId="{167D4928-EC2F-4A84-969B-A9366F4E5DAE}" type="presParOf" srcId="{5B4DCD12-6546-4989-877F-A042A2DC12EF}" destId="{B338685A-D82B-4CDC-9F22-176A2D453080}" srcOrd="0" destOrd="0" presId="urn:microsoft.com/office/officeart/2005/8/layout/vList6"/>
    <dgm:cxn modelId="{D9704DE2-23AE-4B5B-9426-4FECB3EB9B68}" type="presParOf" srcId="{5B4DCD12-6546-4989-877F-A042A2DC12EF}" destId="{42E2FC80-EEE3-4FCD-A84A-8DA6B2B74407}" srcOrd="1" destOrd="0" presId="urn:microsoft.com/office/officeart/2005/8/layout/vList6"/>
    <dgm:cxn modelId="{AF36AA8E-C34B-4ACE-A90E-1AB028598D85}" type="presParOf" srcId="{4B3C5A1B-07DB-48BD-9C19-79F1FCB9C1D0}" destId="{E3593F75-0941-48CE-9138-6E9B9BF1C5D4}" srcOrd="3" destOrd="0" presId="urn:microsoft.com/office/officeart/2005/8/layout/vList6"/>
    <dgm:cxn modelId="{EA1354D2-7AC2-4B9E-86C8-405FF1DD24A1}" type="presParOf" srcId="{4B3C5A1B-07DB-48BD-9C19-79F1FCB9C1D0}" destId="{31F2300F-DCB1-43C5-AF01-4B8933464C14}" srcOrd="4" destOrd="0" presId="urn:microsoft.com/office/officeart/2005/8/layout/vList6"/>
    <dgm:cxn modelId="{D461FC38-BD69-40FE-BFEF-8CA1B48FF63E}" type="presParOf" srcId="{31F2300F-DCB1-43C5-AF01-4B8933464C14}" destId="{27051C37-C685-48D5-8679-767F4701689B}" srcOrd="0" destOrd="0" presId="urn:microsoft.com/office/officeart/2005/8/layout/vList6"/>
    <dgm:cxn modelId="{3CC28CE4-CAC0-4D3F-A899-4A14BB75681D}" type="presParOf" srcId="{31F2300F-DCB1-43C5-AF01-4B8933464C14}" destId="{D0EA0585-6D84-4B00-9198-01C2696B5E11}" srcOrd="1" destOrd="0" presId="urn:microsoft.com/office/officeart/2005/8/layout/vList6"/>
    <dgm:cxn modelId="{2DFD4234-2924-4B41-BA7F-3B87159407F8}" type="presParOf" srcId="{4B3C5A1B-07DB-48BD-9C19-79F1FCB9C1D0}" destId="{211C8DF4-F72C-4000-87F8-4573094612A4}" srcOrd="5" destOrd="0" presId="urn:microsoft.com/office/officeart/2005/8/layout/vList6"/>
    <dgm:cxn modelId="{05CAB30F-F430-4A3E-B1CC-0D5BFBDB30DA}" type="presParOf" srcId="{4B3C5A1B-07DB-48BD-9C19-79F1FCB9C1D0}" destId="{60519B26-40D7-4C38-90FB-EF8DEEE16F86}" srcOrd="6" destOrd="0" presId="urn:microsoft.com/office/officeart/2005/8/layout/vList6"/>
    <dgm:cxn modelId="{C23B1F8A-417C-4813-B537-DE50C6BA0556}" type="presParOf" srcId="{60519B26-40D7-4C38-90FB-EF8DEEE16F86}" destId="{4C05D2BE-B580-45AF-AECB-8B8A1848CC8E}" srcOrd="0" destOrd="0" presId="urn:microsoft.com/office/officeart/2005/8/layout/vList6"/>
    <dgm:cxn modelId="{3C227C3D-DE67-44E0-9545-4A2AFA302693}" type="presParOf" srcId="{60519B26-40D7-4C38-90FB-EF8DEEE16F86}" destId="{1F791A54-A10D-41CE-8C55-47767AA2D2C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FB025-FB46-4D3A-B56F-E7A176CBD710}">
      <dsp:nvSpPr>
        <dsp:cNvPr id="0" name=""/>
        <dsp:cNvSpPr/>
      </dsp:nvSpPr>
      <dsp:spPr>
        <a:xfrm rot="5400000">
          <a:off x="7450601" y="122048"/>
          <a:ext cx="808619" cy="566033"/>
        </a:xfrm>
        <a:prstGeom prst="chevron">
          <a:avLst/>
        </a:prstGeom>
        <a:solidFill>
          <a:schemeClr val="accen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1</a:t>
          </a:r>
        </a:p>
      </dsp:txBody>
      <dsp:txXfrm rot="-5400000">
        <a:off x="7571895" y="283772"/>
        <a:ext cx="566033" cy="242586"/>
      </dsp:txXfrm>
    </dsp:sp>
    <dsp:sp modelId="{49FBD2FE-AA09-440A-9E4E-2184C2455AB6}">
      <dsp:nvSpPr>
        <dsp:cNvPr id="0" name=""/>
        <dsp:cNvSpPr/>
      </dsp:nvSpPr>
      <dsp:spPr>
        <a:xfrm rot="16200000">
          <a:off x="3523145" y="-3522390"/>
          <a:ext cx="525602" cy="757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27584" bIns="20320" numCol="1" spcCol="1270" anchor="ctr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200" kern="1200" dirty="0">
              <a:cs typeface="B Nazanin" panose="00000400000000000000" pitchFamily="2" charset="-78"/>
            </a:rPr>
            <a:t>مقدمه</a:t>
          </a:r>
          <a:endParaRPr lang="en-US" sz="3200" kern="1200" dirty="0">
            <a:cs typeface="B Nazanin" panose="00000400000000000000" pitchFamily="2" charset="-78"/>
          </a:endParaRPr>
        </a:p>
      </dsp:txBody>
      <dsp:txXfrm rot="5400000">
        <a:off x="25657" y="26414"/>
        <a:ext cx="7546236" cy="474286"/>
      </dsp:txXfrm>
    </dsp:sp>
    <dsp:sp modelId="{3F352511-0F04-4423-B742-2767DB3D5765}">
      <dsp:nvSpPr>
        <dsp:cNvPr id="0" name=""/>
        <dsp:cNvSpPr/>
      </dsp:nvSpPr>
      <dsp:spPr>
        <a:xfrm rot="5400000">
          <a:off x="7450601" y="808910"/>
          <a:ext cx="808619" cy="566033"/>
        </a:xfrm>
        <a:prstGeom prst="chevron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b="1" kern="1200" dirty="0"/>
            <a:t>2</a:t>
          </a:r>
          <a:endParaRPr lang="en-US" sz="1600" b="1" kern="1200" dirty="0"/>
        </a:p>
      </dsp:txBody>
      <dsp:txXfrm rot="-5400000">
        <a:off x="7571895" y="970634"/>
        <a:ext cx="566033" cy="242586"/>
      </dsp:txXfrm>
    </dsp:sp>
    <dsp:sp modelId="{A69BF9A5-8A8D-469C-A223-E2BB0E9EC2CF}">
      <dsp:nvSpPr>
        <dsp:cNvPr id="0" name=""/>
        <dsp:cNvSpPr/>
      </dsp:nvSpPr>
      <dsp:spPr>
        <a:xfrm rot="16200000">
          <a:off x="3523145" y="-2835528"/>
          <a:ext cx="525602" cy="757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27584" bIns="20320" numCol="1" spcCol="1270" anchor="ctr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200" kern="1200" dirty="0">
              <a:cs typeface="B Nazanin" panose="00000400000000000000" pitchFamily="2" charset="-78"/>
            </a:rPr>
            <a:t>سوالات و فرضیات تحقیق</a:t>
          </a:r>
          <a:endParaRPr lang="en-US" sz="3200" kern="1200" dirty="0">
            <a:cs typeface="B Nazanin" panose="00000400000000000000" pitchFamily="2" charset="-78"/>
          </a:endParaRPr>
        </a:p>
      </dsp:txBody>
      <dsp:txXfrm rot="5400000">
        <a:off x="25657" y="713276"/>
        <a:ext cx="7546236" cy="474286"/>
      </dsp:txXfrm>
    </dsp:sp>
    <dsp:sp modelId="{C19E60A1-2CB6-48C2-8E9F-D1A408958883}">
      <dsp:nvSpPr>
        <dsp:cNvPr id="0" name=""/>
        <dsp:cNvSpPr/>
      </dsp:nvSpPr>
      <dsp:spPr>
        <a:xfrm rot="5400000">
          <a:off x="7450601" y="1495772"/>
          <a:ext cx="808619" cy="566033"/>
        </a:xfrm>
        <a:prstGeom prst="chevron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b="1" kern="1200" dirty="0"/>
            <a:t>3</a:t>
          </a:r>
          <a:endParaRPr lang="en-US" sz="1600" b="1" kern="1200" dirty="0"/>
        </a:p>
      </dsp:txBody>
      <dsp:txXfrm rot="-5400000">
        <a:off x="7571895" y="1657496"/>
        <a:ext cx="566033" cy="242586"/>
      </dsp:txXfrm>
    </dsp:sp>
    <dsp:sp modelId="{97D4035B-F558-458E-9EE7-9B331F4E4BDD}">
      <dsp:nvSpPr>
        <dsp:cNvPr id="0" name=""/>
        <dsp:cNvSpPr/>
      </dsp:nvSpPr>
      <dsp:spPr>
        <a:xfrm rot="16200000">
          <a:off x="3523145" y="-2148666"/>
          <a:ext cx="525602" cy="757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27584" bIns="20320" numCol="1" spcCol="1270" anchor="ctr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200" kern="1200" dirty="0">
              <a:cs typeface="B Nazanin" panose="00000400000000000000" pitchFamily="2" charset="-78"/>
            </a:rPr>
            <a:t>کار های انجام شده</a:t>
          </a:r>
          <a:endParaRPr lang="en-US" sz="3200" kern="1200" dirty="0">
            <a:cs typeface="B Nazanin" panose="00000400000000000000" pitchFamily="2" charset="-78"/>
          </a:endParaRPr>
        </a:p>
      </dsp:txBody>
      <dsp:txXfrm rot="5400000">
        <a:off x="25657" y="1400138"/>
        <a:ext cx="7546236" cy="474286"/>
      </dsp:txXfrm>
    </dsp:sp>
    <dsp:sp modelId="{3FF244D9-5795-4A31-A212-353D6CD83779}">
      <dsp:nvSpPr>
        <dsp:cNvPr id="0" name=""/>
        <dsp:cNvSpPr/>
      </dsp:nvSpPr>
      <dsp:spPr>
        <a:xfrm rot="5400000">
          <a:off x="7450601" y="2182634"/>
          <a:ext cx="808619" cy="566033"/>
        </a:xfrm>
        <a:prstGeom prst="chevron">
          <a:avLst/>
        </a:prstGeom>
        <a:solidFill>
          <a:schemeClr val="accent4"/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b="1" kern="1200" dirty="0"/>
            <a:t>4</a:t>
          </a:r>
          <a:endParaRPr lang="en-US" sz="1600" b="1" kern="1200" dirty="0"/>
        </a:p>
      </dsp:txBody>
      <dsp:txXfrm rot="-5400000">
        <a:off x="7571895" y="2344358"/>
        <a:ext cx="566033" cy="242586"/>
      </dsp:txXfrm>
    </dsp:sp>
    <dsp:sp modelId="{2BC0ACAC-8A32-4C48-9CE2-276B12902953}">
      <dsp:nvSpPr>
        <dsp:cNvPr id="0" name=""/>
        <dsp:cNvSpPr/>
      </dsp:nvSpPr>
      <dsp:spPr>
        <a:xfrm rot="16200000">
          <a:off x="3523145" y="-1461804"/>
          <a:ext cx="525602" cy="757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27584" bIns="20320" numCol="1" spcCol="1270" anchor="ctr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3200" kern="1200" dirty="0">
              <a:cs typeface="B Nazanin" panose="00000400000000000000" pitchFamily="2" charset="-78"/>
            </a:rPr>
            <a:t>روش پیشنهادی</a:t>
          </a:r>
          <a:endParaRPr lang="en-US" sz="3200" kern="1200" dirty="0">
            <a:cs typeface="B Nazanin" panose="00000400000000000000" pitchFamily="2" charset="-78"/>
          </a:endParaRPr>
        </a:p>
      </dsp:txBody>
      <dsp:txXfrm rot="5400000">
        <a:off x="25657" y="2087000"/>
        <a:ext cx="7546236" cy="474286"/>
      </dsp:txXfrm>
    </dsp:sp>
    <dsp:sp modelId="{E98DE386-D7A3-4F1C-A442-99F964CE9928}">
      <dsp:nvSpPr>
        <dsp:cNvPr id="0" name=""/>
        <dsp:cNvSpPr/>
      </dsp:nvSpPr>
      <dsp:spPr>
        <a:xfrm rot="5400000">
          <a:off x="7450601" y="2869496"/>
          <a:ext cx="808619" cy="566033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b="1" kern="1200" dirty="0"/>
            <a:t>5</a:t>
          </a:r>
          <a:endParaRPr lang="en-US" sz="1600" b="1" kern="1200" dirty="0"/>
        </a:p>
      </dsp:txBody>
      <dsp:txXfrm rot="-5400000">
        <a:off x="7571895" y="3031220"/>
        <a:ext cx="566033" cy="242586"/>
      </dsp:txXfrm>
    </dsp:sp>
    <dsp:sp modelId="{935DBC4A-8C5B-40C6-90D0-24F4A8F69D67}">
      <dsp:nvSpPr>
        <dsp:cNvPr id="0" name=""/>
        <dsp:cNvSpPr/>
      </dsp:nvSpPr>
      <dsp:spPr>
        <a:xfrm rot="16200000">
          <a:off x="3523145" y="-774942"/>
          <a:ext cx="525602" cy="75718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27584" bIns="20320" numCol="1" spcCol="1270" anchor="ctr" anchorCtr="0">
          <a:noAutofit/>
        </a:bodyPr>
        <a:lstStyle/>
        <a:p>
          <a:pPr marL="285750" lvl="1" indent="-285750" algn="r" defTabSz="1422400" rtl="1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100000"/>
            <a:buChar char="•"/>
          </a:pPr>
          <a:r>
            <a:rPr lang="fa-IR" sz="3200" b="0" kern="1200" dirty="0">
              <a:cs typeface="B Nazanin" panose="00000400000000000000" pitchFamily="2" charset="-78"/>
            </a:rPr>
            <a:t>روش ارزیابی</a:t>
          </a:r>
          <a:endParaRPr lang="en-US" sz="3200" b="0" kern="1200" dirty="0">
            <a:cs typeface="B Nazanin" panose="00000400000000000000" pitchFamily="2" charset="-78"/>
          </a:endParaRPr>
        </a:p>
      </dsp:txBody>
      <dsp:txXfrm rot="5400000">
        <a:off x="25657" y="2773862"/>
        <a:ext cx="7546236" cy="474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7D3C2-FB65-4C24-A8DF-6DC36F1E1FB6}">
      <dsp:nvSpPr>
        <dsp:cNvPr id="0" name=""/>
        <dsp:cNvSpPr/>
      </dsp:nvSpPr>
      <dsp:spPr>
        <a:xfrm rot="10800000">
          <a:off x="481260" y="1669"/>
          <a:ext cx="5794666" cy="686648"/>
        </a:xfrm>
        <a:prstGeom prst="foldedCorner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0" rIns="182880" bIns="9144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بارگذاری داده هاو بررسی ابعاد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بررسی مقادیر پیکسل های منحصر به فرد از نقاط پرت</a:t>
          </a:r>
          <a:endParaRPr lang="en-US" sz="1800" kern="1200" dirty="0">
            <a:cs typeface="B Nazanin" panose="00000400000000000000" pitchFamily="2" charset="-78"/>
          </a:endParaRPr>
        </a:p>
      </dsp:txBody>
      <dsp:txXfrm rot="10800000">
        <a:off x="481260" y="116113"/>
        <a:ext cx="5794666" cy="572204"/>
      </dsp:txXfrm>
    </dsp:sp>
    <dsp:sp modelId="{C83AB52C-9E86-4C4A-AACA-1D78014D08BB}">
      <dsp:nvSpPr>
        <dsp:cNvPr id="0" name=""/>
        <dsp:cNvSpPr/>
      </dsp:nvSpPr>
      <dsp:spPr>
        <a:xfrm>
          <a:off x="6271938" y="1669"/>
          <a:ext cx="2298621" cy="68664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>
              <a:cs typeface="B Nazanin" panose="00000400000000000000" pitchFamily="2" charset="-78"/>
            </a:rPr>
            <a:t>تحلیل و آماده سازی داده ها</a:t>
          </a:r>
          <a:endParaRPr lang="en-US" sz="2500" kern="1200" dirty="0">
            <a:cs typeface="B Nazanin" panose="00000400000000000000" pitchFamily="2" charset="-78"/>
          </a:endParaRPr>
        </a:p>
      </dsp:txBody>
      <dsp:txXfrm>
        <a:off x="6305457" y="35188"/>
        <a:ext cx="2231583" cy="619610"/>
      </dsp:txXfrm>
    </dsp:sp>
    <dsp:sp modelId="{42E2FC80-EEE3-4FCD-A84A-8DA6B2B74407}">
      <dsp:nvSpPr>
        <dsp:cNvPr id="0" name=""/>
        <dsp:cNvSpPr/>
      </dsp:nvSpPr>
      <dsp:spPr>
        <a:xfrm rot="10800000">
          <a:off x="461171" y="756983"/>
          <a:ext cx="5804964" cy="967213"/>
        </a:xfrm>
        <a:prstGeom prst="foldedCorner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0" rIns="182880" bIns="9144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فرآیند تغییر اندازه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نرمالسازی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تبدیل به تانسور</a:t>
          </a:r>
          <a:endParaRPr lang="en-US" sz="1800" kern="1200" dirty="0">
            <a:cs typeface="B Nazanin" panose="00000400000000000000" pitchFamily="2" charset="-78"/>
          </a:endParaRPr>
        </a:p>
      </dsp:txBody>
      <dsp:txXfrm rot="10800000">
        <a:off x="461171" y="918188"/>
        <a:ext cx="5804964" cy="806008"/>
      </dsp:txXfrm>
    </dsp:sp>
    <dsp:sp modelId="{B338685A-D82B-4CDC-9F22-176A2D453080}">
      <dsp:nvSpPr>
        <dsp:cNvPr id="0" name=""/>
        <dsp:cNvSpPr/>
      </dsp:nvSpPr>
      <dsp:spPr>
        <a:xfrm>
          <a:off x="6266136" y="897265"/>
          <a:ext cx="2296376" cy="68664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>
              <a:cs typeface="B Nazanin" panose="00000400000000000000" pitchFamily="2" charset="-78"/>
            </a:rPr>
            <a:t>پیش پردازش</a:t>
          </a:r>
          <a:endParaRPr lang="en-US" sz="2500" kern="1200" dirty="0">
            <a:cs typeface="B Nazanin" panose="00000400000000000000" pitchFamily="2" charset="-78"/>
          </a:endParaRPr>
        </a:p>
      </dsp:txBody>
      <dsp:txXfrm>
        <a:off x="6299655" y="930784"/>
        <a:ext cx="2229338" cy="619610"/>
      </dsp:txXfrm>
    </dsp:sp>
    <dsp:sp modelId="{D0EA0585-6D84-4B00-9198-01C2696B5E11}">
      <dsp:nvSpPr>
        <dsp:cNvPr id="0" name=""/>
        <dsp:cNvSpPr/>
      </dsp:nvSpPr>
      <dsp:spPr>
        <a:xfrm rot="10800000">
          <a:off x="421099" y="1792861"/>
          <a:ext cx="5882864" cy="686648"/>
        </a:xfrm>
        <a:prstGeom prst="foldedCorner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0" rIns="182880" bIns="9144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استفاده از مدل </a:t>
          </a:r>
          <a:r>
            <a:rPr lang="en-US" sz="1800" kern="1200" dirty="0">
              <a:cs typeface="B Nazanin" panose="00000400000000000000" pitchFamily="2" charset="-78"/>
            </a:rPr>
            <a:t>vision transformer</a:t>
          </a:r>
          <a:r>
            <a:rPr lang="fa-IR" sz="1800" kern="1200" dirty="0">
              <a:cs typeface="B Nazanin" panose="00000400000000000000" pitchFamily="2" charset="-78"/>
            </a:rPr>
            <a:t> جهت استخراج ویژگی</a:t>
          </a:r>
          <a:endParaRPr lang="en-US" sz="1800" kern="1200" dirty="0">
            <a:cs typeface="B Nazanin" panose="00000400000000000000" pitchFamily="2" charset="-78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استفاده از مدل </a:t>
          </a:r>
          <a:r>
            <a:rPr lang="en-US" sz="1800" kern="1200" dirty="0">
              <a:cs typeface="B Nazanin" panose="00000400000000000000" pitchFamily="2" charset="-78"/>
            </a:rPr>
            <a:t>Decision Transformer</a:t>
          </a:r>
          <a:r>
            <a:rPr lang="fa-IR" sz="1800" kern="1200" dirty="0">
              <a:cs typeface="B Nazanin" panose="00000400000000000000" pitchFamily="2" charset="-78"/>
            </a:rPr>
            <a:t> جهت استخراج برجستگی ها</a:t>
          </a:r>
          <a:endParaRPr lang="en-US" sz="1800" kern="1200" dirty="0">
            <a:cs typeface="B Nazanin" panose="00000400000000000000" pitchFamily="2" charset="-78"/>
          </a:endParaRPr>
        </a:p>
      </dsp:txBody>
      <dsp:txXfrm rot="10800000">
        <a:off x="421099" y="1907305"/>
        <a:ext cx="5882864" cy="572204"/>
      </dsp:txXfrm>
    </dsp:sp>
    <dsp:sp modelId="{27051C37-C685-48D5-8679-767F4701689B}">
      <dsp:nvSpPr>
        <dsp:cNvPr id="0" name=""/>
        <dsp:cNvSpPr/>
      </dsp:nvSpPr>
      <dsp:spPr>
        <a:xfrm>
          <a:off x="6303963" y="1792861"/>
          <a:ext cx="2298621" cy="68664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 dirty="0">
              <a:cs typeface="B Nazanin" panose="00000400000000000000" pitchFamily="2" charset="-78"/>
            </a:rPr>
            <a:t>مدل پیشنهادی</a:t>
          </a:r>
          <a:endParaRPr lang="en-US" sz="2500" kern="1200" dirty="0">
            <a:cs typeface="B Nazanin" panose="00000400000000000000" pitchFamily="2" charset="-78"/>
          </a:endParaRPr>
        </a:p>
      </dsp:txBody>
      <dsp:txXfrm>
        <a:off x="6337482" y="1826380"/>
        <a:ext cx="2231583" cy="619610"/>
      </dsp:txXfrm>
    </dsp:sp>
    <dsp:sp modelId="{1F791A54-A10D-41CE-8C55-47767AA2D2C2}">
      <dsp:nvSpPr>
        <dsp:cNvPr id="0" name=""/>
        <dsp:cNvSpPr/>
      </dsp:nvSpPr>
      <dsp:spPr>
        <a:xfrm rot="10800000">
          <a:off x="433145" y="2548175"/>
          <a:ext cx="5858771" cy="686648"/>
        </a:xfrm>
        <a:prstGeom prst="foldedCorner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0" rIns="182880" bIns="9144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a-IR" sz="1800" kern="1200" dirty="0">
              <a:cs typeface="B Nazanin" panose="00000400000000000000" pitchFamily="2" charset="-78"/>
            </a:rPr>
            <a:t>ارزیابی مدل با معیار های </a:t>
          </a:r>
          <a:r>
            <a:rPr lang="en-US" sz="1800" kern="1200" dirty="0">
              <a:cs typeface="B Nazanin" panose="00000400000000000000" pitchFamily="2" charset="-78"/>
            </a:rPr>
            <a:t>MAE</a:t>
          </a:r>
          <a:r>
            <a:rPr lang="fa-IR" sz="1800" kern="1200" dirty="0">
              <a:cs typeface="B Nazanin" panose="00000400000000000000" pitchFamily="2" charset="-78"/>
            </a:rPr>
            <a:t> و </a:t>
          </a:r>
          <a:r>
            <a:rPr lang="en-US" sz="1800" kern="1200" dirty="0">
              <a:cs typeface="B Nazanin" panose="00000400000000000000" pitchFamily="2" charset="-78"/>
            </a:rPr>
            <a:t>F-Measure</a:t>
          </a:r>
        </a:p>
      </dsp:txBody>
      <dsp:txXfrm rot="10800000">
        <a:off x="433145" y="2662619"/>
        <a:ext cx="5858771" cy="572204"/>
      </dsp:txXfrm>
    </dsp:sp>
    <dsp:sp modelId="{4C05D2BE-B580-45AF-AECB-8B8A1848CC8E}">
      <dsp:nvSpPr>
        <dsp:cNvPr id="0" name=""/>
        <dsp:cNvSpPr/>
      </dsp:nvSpPr>
      <dsp:spPr>
        <a:xfrm>
          <a:off x="6291917" y="2548175"/>
          <a:ext cx="2298621" cy="686648"/>
        </a:xfrm>
        <a:prstGeom prst="roundRect">
          <a:avLst/>
        </a:prstGeom>
        <a:solidFill>
          <a:schemeClr val="accent2">
            <a:lumMod val="20000"/>
            <a:lumOff val="80000"/>
          </a:schemeClr>
        </a:solidFill>
        <a:ln w="28575" cap="flat" cmpd="sng" algn="ctr">
          <a:solidFill>
            <a:schemeClr val="accent3">
              <a:lumMod val="75000"/>
            </a:schemeClr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500" kern="1200">
              <a:cs typeface="B Nazanin" panose="00000400000000000000" pitchFamily="2" charset="-78"/>
            </a:rPr>
            <a:t>ارزیابی مدل</a:t>
          </a:r>
          <a:endParaRPr lang="en-US" sz="2500" kern="1200" dirty="0">
            <a:cs typeface="B Nazanin" panose="00000400000000000000" pitchFamily="2" charset="-78"/>
          </a:endParaRPr>
        </a:p>
      </dsp:txBody>
      <dsp:txXfrm>
        <a:off x="6325436" y="2581694"/>
        <a:ext cx="2231583" cy="619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030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08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438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E6F9A992-4184-FC8D-6E46-416743B6E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>
            <a:extLst>
              <a:ext uri="{FF2B5EF4-FFF2-40B4-BE49-F238E27FC236}">
                <a16:creationId xmlns:a16="http://schemas.microsoft.com/office/drawing/2014/main" id="{FF9CA9D9-5CFE-483E-CCCA-60E73294C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>
            <a:extLst>
              <a:ext uri="{FF2B5EF4-FFF2-40B4-BE49-F238E27FC236}">
                <a16:creationId xmlns:a16="http://schemas.microsoft.com/office/drawing/2014/main" id="{CA0F9178-09A8-530A-3A22-30552C0B2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12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CDF98743-FD2E-7EFE-E0B3-F25FDBA5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>
            <a:extLst>
              <a:ext uri="{FF2B5EF4-FFF2-40B4-BE49-F238E27FC236}">
                <a16:creationId xmlns:a16="http://schemas.microsoft.com/office/drawing/2014/main" id="{14C4DD9F-E03A-BFF1-9B16-76F94E4D9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>
            <a:extLst>
              <a:ext uri="{FF2B5EF4-FFF2-40B4-BE49-F238E27FC236}">
                <a16:creationId xmlns:a16="http://schemas.microsoft.com/office/drawing/2014/main" id="{88213EF8-6B34-1329-73AB-4E1164FD0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550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17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545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01172782-F5CF-0BA4-EFC8-745B98AA7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>
            <a:extLst>
              <a:ext uri="{FF2B5EF4-FFF2-40B4-BE49-F238E27FC236}">
                <a16:creationId xmlns:a16="http://schemas.microsoft.com/office/drawing/2014/main" id="{8E239E55-5F21-370D-7D12-827A199EF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>
            <a:extLst>
              <a:ext uri="{FF2B5EF4-FFF2-40B4-BE49-F238E27FC236}">
                <a16:creationId xmlns:a16="http://schemas.microsoft.com/office/drawing/2014/main" id="{5B9A2496-BA85-1E0E-A0ED-C22161040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1695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dd46dd1d67_2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dd46dd1d67_2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25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33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326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387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11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F8B20C87-73C0-87DD-8DA6-FA6B0BBA2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>
            <a:extLst>
              <a:ext uri="{FF2B5EF4-FFF2-40B4-BE49-F238E27FC236}">
                <a16:creationId xmlns:a16="http://schemas.microsoft.com/office/drawing/2014/main" id="{B5E47F9C-23B0-3310-9EFA-BF6F64058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>
            <a:extLst>
              <a:ext uri="{FF2B5EF4-FFF2-40B4-BE49-F238E27FC236}">
                <a16:creationId xmlns:a16="http://schemas.microsoft.com/office/drawing/2014/main" id="{85C6C24B-084D-8FD5-0E60-2D2195EA3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4070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5756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264050"/>
            <a:ext cx="49668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48350"/>
            <a:ext cx="4966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720000" y="2175275"/>
            <a:ext cx="23055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720000" y="3869740"/>
            <a:ext cx="23055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3403750" y="3869740"/>
            <a:ext cx="23055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3403750" y="2174023"/>
            <a:ext cx="23055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0" y="1112388"/>
            <a:ext cx="901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 hasCustomPrompt="1"/>
          </p:nvPr>
        </p:nvSpPr>
        <p:spPr>
          <a:xfrm>
            <a:off x="3403750" y="2806838"/>
            <a:ext cx="901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806838"/>
            <a:ext cx="901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8" hasCustomPrompt="1"/>
          </p:nvPr>
        </p:nvSpPr>
        <p:spPr>
          <a:xfrm>
            <a:off x="3403750" y="1108412"/>
            <a:ext cx="901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6087500" y="3869740"/>
            <a:ext cx="23055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6087500" y="2174023"/>
            <a:ext cx="23055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4" hasCustomPrompt="1"/>
          </p:nvPr>
        </p:nvSpPr>
        <p:spPr>
          <a:xfrm>
            <a:off x="6087500" y="2806838"/>
            <a:ext cx="901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 hasCustomPrompt="1"/>
          </p:nvPr>
        </p:nvSpPr>
        <p:spPr>
          <a:xfrm>
            <a:off x="6087500" y="1108412"/>
            <a:ext cx="901200" cy="6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6"/>
          </p:nvPr>
        </p:nvSpPr>
        <p:spPr>
          <a:xfrm>
            <a:off x="720000" y="1758888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7"/>
          </p:nvPr>
        </p:nvSpPr>
        <p:spPr>
          <a:xfrm>
            <a:off x="720000" y="3453335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8"/>
          </p:nvPr>
        </p:nvSpPr>
        <p:spPr>
          <a:xfrm>
            <a:off x="3403750" y="3453335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9"/>
          </p:nvPr>
        </p:nvSpPr>
        <p:spPr>
          <a:xfrm>
            <a:off x="3403750" y="1757636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20"/>
          </p:nvPr>
        </p:nvSpPr>
        <p:spPr>
          <a:xfrm>
            <a:off x="6087500" y="3453335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21"/>
          </p:nvPr>
        </p:nvSpPr>
        <p:spPr>
          <a:xfrm>
            <a:off x="6087500" y="1757636"/>
            <a:ext cx="23055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20000" y="1600500"/>
            <a:ext cx="29895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720000" y="2399400"/>
            <a:ext cx="29895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720000" y="1241375"/>
            <a:ext cx="7704000" cy="31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1"/>
          </p:nvPr>
        </p:nvSpPr>
        <p:spPr>
          <a:xfrm>
            <a:off x="720000" y="1582592"/>
            <a:ext cx="7704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2"/>
          </p:nvPr>
        </p:nvSpPr>
        <p:spPr>
          <a:xfrm>
            <a:off x="720000" y="2691450"/>
            <a:ext cx="7704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3"/>
          </p:nvPr>
        </p:nvSpPr>
        <p:spPr>
          <a:xfrm>
            <a:off x="720000" y="3811950"/>
            <a:ext cx="77040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4"/>
          </p:nvPr>
        </p:nvSpPr>
        <p:spPr>
          <a:xfrm>
            <a:off x="720000" y="1166196"/>
            <a:ext cx="7704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5"/>
          </p:nvPr>
        </p:nvSpPr>
        <p:spPr>
          <a:xfrm>
            <a:off x="720000" y="2275050"/>
            <a:ext cx="7704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6"/>
          </p:nvPr>
        </p:nvSpPr>
        <p:spPr>
          <a:xfrm>
            <a:off x="720000" y="3395550"/>
            <a:ext cx="7704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000" b="1"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Mulish"/>
              <a:buNone/>
              <a:defRPr sz="2400" b="1"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88950" y="91200"/>
            <a:ext cx="8966100" cy="4961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3" r:id="rId5"/>
    <p:sldLayoutId id="2147483665" r:id="rId6"/>
    <p:sldLayoutId id="2147483668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ctrTitle"/>
          </p:nvPr>
        </p:nvSpPr>
        <p:spPr>
          <a:xfrm>
            <a:off x="404037" y="1440182"/>
            <a:ext cx="8335926" cy="14307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1"/>
            <a:r>
              <a:rPr lang="en-US" sz="32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  <a:t>Saliency Object Detection With Decision Transformer</a:t>
            </a:r>
            <a:br>
              <a:rPr lang="en-US" sz="24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</a:br>
            <a:br>
              <a:rPr lang="en-US" sz="400" b="0" i="0" dirty="0">
                <a:solidFill>
                  <a:srgbClr val="1F1F1F"/>
                </a:solidFill>
                <a:effectLst/>
                <a:latin typeface="Georgia" panose="02040502050405020303" pitchFamily="18" charset="0"/>
              </a:rPr>
            </a:br>
            <a:r>
              <a:rPr lang="en-US" sz="1100" dirty="0"/>
              <a:t> </a:t>
            </a:r>
            <a:br>
              <a:rPr lang="fa-IR" sz="1400" b="0" dirty="0">
                <a:cs typeface="B Nazanin" panose="00000400000000000000" pitchFamily="2" charset="-78"/>
              </a:rPr>
            </a:br>
            <a:r>
              <a:rPr lang="fa-IR" sz="2400" b="0" dirty="0">
                <a:cs typeface="B Nazanin" panose="00000400000000000000" pitchFamily="2" charset="-78"/>
              </a:rPr>
              <a:t>تشخیص قسمت های برجسته اشیاء با مبدل تصمیم</a:t>
            </a:r>
            <a:endParaRPr lang="en-US" sz="2400" b="0" dirty="0"/>
          </a:p>
        </p:txBody>
      </p:sp>
      <p:sp>
        <p:nvSpPr>
          <p:cNvPr id="181" name="Google Shape;181;p33"/>
          <p:cNvSpPr txBox="1">
            <a:spLocks noGrp="1"/>
          </p:cNvSpPr>
          <p:nvPr>
            <p:ph type="subTitle" idx="1"/>
          </p:nvPr>
        </p:nvSpPr>
        <p:spPr>
          <a:xfrm>
            <a:off x="2088600" y="2997445"/>
            <a:ext cx="4966800" cy="1872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استاد راهنما : جناب دکتر پدرام صالح پور</a:t>
            </a:r>
          </a:p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استاد مشاور: جناب دکتر فرشی</a:t>
            </a:r>
          </a:p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پژوهشگر : آیناز رفیعی</a:t>
            </a:r>
          </a:p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a-IR" dirty="0">
              <a:cs typeface="B Nazanin" panose="00000400000000000000" pitchFamily="2" charset="-78"/>
            </a:endParaRPr>
          </a:p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زمستان 1403</a:t>
            </a:r>
            <a:endParaRPr dirty="0">
              <a:cs typeface="B Nazanin" panose="00000400000000000000" pitchFamily="2" charset="-78"/>
            </a:endParaRPr>
          </a:p>
        </p:txBody>
      </p:sp>
      <p:cxnSp>
        <p:nvCxnSpPr>
          <p:cNvPr id="183" name="Google Shape;183;p33"/>
          <p:cNvCxnSpPr>
            <a:cxnSpLocks/>
          </p:cNvCxnSpPr>
          <p:nvPr/>
        </p:nvCxnSpPr>
        <p:spPr>
          <a:xfrm>
            <a:off x="2595154" y="2952720"/>
            <a:ext cx="408432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945709C-88DB-B6C9-A07C-82FA579BD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37" y="273790"/>
            <a:ext cx="895326" cy="895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A7B770-F59A-74C4-4642-84BDACD946A4}"/>
              </a:ext>
            </a:extLst>
          </p:cNvPr>
          <p:cNvSpPr txBox="1"/>
          <p:nvPr/>
        </p:nvSpPr>
        <p:spPr>
          <a:xfrm>
            <a:off x="4135021" y="27379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1800" dirty="0">
                <a:cs typeface="B Nazanin" panose="00000400000000000000" pitchFamily="2" charset="-78"/>
              </a:rPr>
              <a:t>به نام خدا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8628" y="4505026"/>
            <a:ext cx="6677373" cy="44536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4FC3DFAF-B55A-AE81-0278-F6CEF7BE0332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مقاله دوم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0484F-F49A-7753-08F1-390BA8A22261}"/>
              </a:ext>
            </a:extLst>
          </p:cNvPr>
          <p:cNvSpPr txBox="1"/>
          <p:nvPr/>
        </p:nvSpPr>
        <p:spPr>
          <a:xfrm>
            <a:off x="6753390" y="1211524"/>
            <a:ext cx="155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مدل مبدل تصمیم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68D33B-78AE-CD27-35C2-ADA47352CDC1}"/>
              </a:ext>
            </a:extLst>
          </p:cNvPr>
          <p:cNvSpPr txBox="1"/>
          <p:nvPr/>
        </p:nvSpPr>
        <p:spPr>
          <a:xfrm>
            <a:off x="8168104" y="45738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/ 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94C16D-6F93-6653-010D-863B5B12B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5" y="794322"/>
            <a:ext cx="58578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3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8623" y="4476307"/>
            <a:ext cx="6677373" cy="474080"/>
            <a:chOff x="1353570" y="885825"/>
            <a:chExt cx="7186551" cy="48391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6"/>
              <a:ext cx="1708046" cy="448779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41954" y="920956"/>
              <a:ext cx="1318589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1500" b="1" dirty="0">
                  <a:solidFill>
                    <a:schemeClr val="tx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sz="15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B91B364C-7B10-3BA1-76EC-5DFF69FEE8A6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روش پیشنهادی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12191E-F0D3-1242-34E3-C0978F07E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852644"/>
              </p:ext>
            </p:extLst>
          </p:nvPr>
        </p:nvGraphicFramePr>
        <p:xfrm>
          <a:off x="120316" y="1046747"/>
          <a:ext cx="9023684" cy="3236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B19F5A5-5D26-DD6B-E27F-92D8EB54A775}"/>
              </a:ext>
            </a:extLst>
          </p:cNvPr>
          <p:cNvSpPr txBox="1"/>
          <p:nvPr/>
        </p:nvSpPr>
        <p:spPr>
          <a:xfrm>
            <a:off x="8093673" y="45738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/ 18</a:t>
            </a:r>
          </a:p>
        </p:txBody>
      </p:sp>
    </p:spTree>
    <p:extLst>
      <p:ext uri="{BB962C8B-B14F-4D97-AF65-F5344CB8AC3E}">
        <p14:creationId xmlns:p14="http://schemas.microsoft.com/office/powerpoint/2010/main" val="943155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8623" y="4476307"/>
            <a:ext cx="6677373" cy="474080"/>
            <a:chOff x="1353570" y="885825"/>
            <a:chExt cx="7186551" cy="48391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6"/>
              <a:ext cx="1708046" cy="448779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41954" y="920956"/>
              <a:ext cx="1318589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1500" b="1" dirty="0">
                  <a:solidFill>
                    <a:schemeClr val="tx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sz="15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B91B364C-7B10-3BA1-76EC-5DFF69FEE8A6}"/>
              </a:ext>
            </a:extLst>
          </p:cNvPr>
          <p:cNvSpPr txBox="1">
            <a:spLocks/>
          </p:cNvSpPr>
          <p:nvPr/>
        </p:nvSpPr>
        <p:spPr>
          <a:xfrm>
            <a:off x="720000" y="2072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مجموعه داده ها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9BCB4-EDD1-85BE-0244-922BFD87C171}"/>
              </a:ext>
            </a:extLst>
          </p:cNvPr>
          <p:cNvSpPr txBox="1"/>
          <p:nvPr/>
        </p:nvSpPr>
        <p:spPr>
          <a:xfrm>
            <a:off x="8093673" y="45738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/ 18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6219BB-7805-7A7D-FD6D-7006D124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9142"/>
              </p:ext>
            </p:extLst>
          </p:nvPr>
        </p:nvGraphicFramePr>
        <p:xfrm>
          <a:off x="712788" y="2999256"/>
          <a:ext cx="7718425" cy="1114808"/>
        </p:xfrm>
        <a:graphic>
          <a:graphicData uri="http://schemas.openxmlformats.org/drawingml/2006/table">
            <a:tbl>
              <a:tblPr rtl="1" firstRow="1" firstCol="1" bandRow="1">
                <a:tableStyleId>{69012ECD-51FC-41F1-AA8D-1B2483CD663E}</a:tableStyleId>
              </a:tblPr>
              <a:tblGrid>
                <a:gridCol w="2571779">
                  <a:extLst>
                    <a:ext uri="{9D8B030D-6E8A-4147-A177-3AD203B41FA5}">
                      <a16:colId xmlns:a16="http://schemas.microsoft.com/office/drawing/2014/main" val="3382874714"/>
                    </a:ext>
                  </a:extLst>
                </a:gridCol>
                <a:gridCol w="2573323">
                  <a:extLst>
                    <a:ext uri="{9D8B030D-6E8A-4147-A177-3AD203B41FA5}">
                      <a16:colId xmlns:a16="http://schemas.microsoft.com/office/drawing/2014/main" val="2401880584"/>
                    </a:ext>
                  </a:extLst>
                </a:gridCol>
                <a:gridCol w="2573323">
                  <a:extLst>
                    <a:ext uri="{9D8B030D-6E8A-4147-A177-3AD203B41FA5}">
                      <a16:colId xmlns:a16="http://schemas.microsoft.com/office/drawing/2014/main" val="279247228"/>
                    </a:ext>
                  </a:extLst>
                </a:gridCol>
              </a:tblGrid>
              <a:tr h="18062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b="1" kern="0" dirty="0">
                          <a:effectLst/>
                        </a:rPr>
                        <a:t>نام دسته</a:t>
                      </a:r>
                      <a:r>
                        <a:rPr lang="en-US" sz="1800" b="1" kern="0" dirty="0">
                          <a:effectLst/>
                        </a:rPr>
                        <a:t> - DUTS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b="1" kern="0">
                          <a:effectLst/>
                        </a:rPr>
                        <a:t>تعداد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b="1" kern="0" dirty="0">
                          <a:effectLst/>
                        </a:rPr>
                        <a:t>درصد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extLst>
                  <a:ext uri="{0D108BD9-81ED-4DB2-BD59-A6C34878D82A}">
                    <a16:rowId xmlns:a16="http://schemas.microsoft.com/office/drawing/2014/main" val="2528340126"/>
                  </a:ext>
                </a:extLst>
              </a:tr>
              <a:tr h="258567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b="1" kern="0" dirty="0">
                          <a:effectLst/>
                        </a:rPr>
                        <a:t>آموزش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kern="0">
                          <a:effectLst/>
                        </a:rPr>
                        <a:t>8442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kern="0">
                          <a:effectLst/>
                        </a:rPr>
                        <a:t>55 ٪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extLst>
                  <a:ext uri="{0D108BD9-81ED-4DB2-BD59-A6C34878D82A}">
                    <a16:rowId xmlns:a16="http://schemas.microsoft.com/office/drawing/2014/main" val="2442439977"/>
                  </a:ext>
                </a:extLst>
              </a:tr>
              <a:tr h="27522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b="1" kern="0" dirty="0">
                          <a:effectLst/>
                        </a:rPr>
                        <a:t>ارزیابی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kern="0">
                          <a:effectLst/>
                        </a:rPr>
                        <a:t>2111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kern="0">
                          <a:effectLst/>
                        </a:rPr>
                        <a:t>13 ٪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extLst>
                  <a:ext uri="{0D108BD9-81ED-4DB2-BD59-A6C34878D82A}">
                    <a16:rowId xmlns:a16="http://schemas.microsoft.com/office/drawing/2014/main" val="4182965650"/>
                  </a:ext>
                </a:extLst>
              </a:tr>
              <a:tr h="236351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b="1" kern="0" dirty="0">
                          <a:effectLst/>
                        </a:rPr>
                        <a:t>تست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kern="0">
                          <a:effectLst/>
                        </a:rPr>
                        <a:t>5019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1800" kern="0" dirty="0">
                          <a:effectLst/>
                        </a:rPr>
                        <a:t>32 ٪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647" marR="66647" marT="0" marB="0"/>
                </a:tc>
                <a:extLst>
                  <a:ext uri="{0D108BD9-81ED-4DB2-BD59-A6C34878D82A}">
                    <a16:rowId xmlns:a16="http://schemas.microsoft.com/office/drawing/2014/main" val="3950989064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BD0231-C390-8121-5291-EDD15F48AB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224718"/>
              </p:ext>
            </p:extLst>
          </p:nvPr>
        </p:nvGraphicFramePr>
        <p:xfrm>
          <a:off x="3080085" y="704917"/>
          <a:ext cx="2504806" cy="2242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5098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FFBDD73C-0CBD-96DC-EE1F-FF7444386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556EF1C-D06D-B1E1-EA8D-38F10DAB8548}"/>
              </a:ext>
            </a:extLst>
          </p:cNvPr>
          <p:cNvGrpSpPr/>
          <p:nvPr/>
        </p:nvGrpSpPr>
        <p:grpSpPr>
          <a:xfrm rot="10800000">
            <a:off x="1238623" y="4476307"/>
            <a:ext cx="6677373" cy="474080"/>
            <a:chOff x="1353570" y="885825"/>
            <a:chExt cx="7186551" cy="48391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A01142B4-BC11-E35F-F862-284B5F2085E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FF9DFCDB-C8CF-CDE3-B745-0447CB4D0DD3}"/>
                </a:ext>
              </a:extLst>
            </p:cNvPr>
            <p:cNvSpPr/>
            <p:nvPr/>
          </p:nvSpPr>
          <p:spPr>
            <a:xfrm>
              <a:off x="4033906" y="885826"/>
              <a:ext cx="1708046" cy="448779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0518834D-A3C4-EEF2-F7E1-8F660827C24C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E2C8FCD1-02D4-54C8-35C9-740ED373D97F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7CC8F27C-F607-33C2-5D20-16A703713F4A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FCFE2DD9-7B6F-7F38-0E93-4796741F9830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A9B5BD5F-06DE-294C-2292-B480F1FCC8FB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423FEA98-7ACC-E3A9-2162-FB89AA76E101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F556BCCA-F461-42B1-68C4-10E277C7B32F}"/>
                </a:ext>
              </a:extLst>
            </p:cNvPr>
            <p:cNvSpPr txBox="1"/>
            <p:nvPr/>
          </p:nvSpPr>
          <p:spPr>
            <a:xfrm rot="10800000">
              <a:off x="5741954" y="920956"/>
              <a:ext cx="1318589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1500" b="1" dirty="0">
                  <a:solidFill>
                    <a:schemeClr val="tx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sz="15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6425B66F-1C0B-6EC8-D029-7177FFAB6C13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882AC8-7ED3-9D73-1551-A614A99EF8C2}"/>
              </a:ext>
            </a:extLst>
          </p:cNvPr>
          <p:cNvSpPr txBox="1"/>
          <p:nvPr/>
        </p:nvSpPr>
        <p:spPr>
          <a:xfrm>
            <a:off x="8093673" y="45738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/ 18</a:t>
            </a:r>
          </a:p>
        </p:txBody>
      </p:sp>
      <p:sp>
        <p:nvSpPr>
          <p:cNvPr id="5" name="Google Shape;235;p37">
            <a:extLst>
              <a:ext uri="{FF2B5EF4-FFF2-40B4-BE49-F238E27FC236}">
                <a16:creationId xmlns:a16="http://schemas.microsoft.com/office/drawing/2014/main" id="{2D0783CA-D24D-EF00-EB2D-A231F4DC3DC7}"/>
              </a:ext>
            </a:extLst>
          </p:cNvPr>
          <p:cNvSpPr txBox="1">
            <a:spLocks/>
          </p:cNvSpPr>
          <p:nvPr/>
        </p:nvSpPr>
        <p:spPr>
          <a:xfrm>
            <a:off x="720000" y="20728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مدل پیشنهادی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3E9404-5E49-4E1B-5E80-F26B4F957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58" y="950630"/>
            <a:ext cx="8536205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هدف اصلی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/>
            </a:endParaRPr>
          </a:p>
          <a:p>
            <a:pPr marL="342900" lvl="3" indent="-34290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ترکیب ایده‌های ترنسفورمر و یادگیری تقویتی برای مدل‌سازی توالی داده‌ها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.</a:t>
            </a:r>
          </a:p>
          <a:p>
            <a:pPr marL="342900" lvl="6" indent="-34290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پیش‌بینی وضعیت‌ها، اقدامات و پاداش‌ها در چارچوب توالی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استخراج ویژگی‌های تصویری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 و قسمت های برجسته ی شی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استفاده از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vision transformer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B Nazanin" panose="0000040000000000000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تقسیم تصاویر به قطعات کوچک و تبدیل به بردارهای ویژگی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/>
              </a:rPr>
              <a:t>یادگیری روابط پیچیده میان بخش‌های تصویر</a:t>
            </a:r>
            <a:r>
              <a:rPr lang="fa-IR" altLang="en-US" sz="2000" dirty="0">
                <a:solidFill>
                  <a:schemeClr val="tx1"/>
                </a:solidFill>
                <a:latin typeface="Arial" panose="020B0604020202020204" pitchFamily="34" charset="0"/>
                <a:cs typeface="B Nazanin" panose="00000400000000000000"/>
              </a:rPr>
              <a:t> به کمک مبدل تصمیم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76292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A6619727-90DB-1F32-09FF-EFBB87B4C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007A93C-E1C4-D656-83AD-B059926D126E}"/>
              </a:ext>
            </a:extLst>
          </p:cNvPr>
          <p:cNvGrpSpPr/>
          <p:nvPr/>
        </p:nvGrpSpPr>
        <p:grpSpPr>
          <a:xfrm rot="10800000">
            <a:off x="1238623" y="4476307"/>
            <a:ext cx="6677373" cy="474080"/>
            <a:chOff x="1353570" y="885825"/>
            <a:chExt cx="7186551" cy="48391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A9BF7B8C-7E6F-1700-9D60-61657DC4F34F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A4181005-DD56-49AB-2209-CFAEC0865967}"/>
                </a:ext>
              </a:extLst>
            </p:cNvPr>
            <p:cNvSpPr/>
            <p:nvPr/>
          </p:nvSpPr>
          <p:spPr>
            <a:xfrm>
              <a:off x="4033906" y="885826"/>
              <a:ext cx="1708046" cy="448779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D78F1962-434C-29CD-E63F-2379FEE1C84E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9DAF539D-87AD-BCCB-FCCD-8EE851BB30DC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3A00F62C-420D-1B13-A649-389B32AB9F6F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6B39BBB-9F39-F717-1C7D-AE8B96CADFD7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BB30A66D-C805-2E60-F4CF-2A075A23666B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009BEA4-F0D5-7BE4-F596-8E6B97096411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271DAC6A-DC64-8160-0D6B-A3593A666B78}"/>
                </a:ext>
              </a:extLst>
            </p:cNvPr>
            <p:cNvSpPr txBox="1"/>
            <p:nvPr/>
          </p:nvSpPr>
          <p:spPr>
            <a:xfrm rot="10800000">
              <a:off x="5741954" y="920956"/>
              <a:ext cx="1318589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1500" b="1" dirty="0">
                  <a:solidFill>
                    <a:schemeClr val="tx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sz="1500" b="1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514A472A-8EB6-B273-5499-1BED824DB31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6EF2021-B68A-0545-80B2-E0C4D39CD196}"/>
              </a:ext>
            </a:extLst>
          </p:cNvPr>
          <p:cNvSpPr txBox="1"/>
          <p:nvPr/>
        </p:nvSpPr>
        <p:spPr>
          <a:xfrm>
            <a:off x="8093673" y="45738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/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96917-E792-4090-E62F-3586F150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0" y="113211"/>
            <a:ext cx="8334103" cy="432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8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8628" y="4505026"/>
            <a:ext cx="6677373" cy="44536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64A032B3-71A6-3814-6A50-C20A3572D68F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روش ارزیابی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301A2-A97B-5056-9808-897A21D37BBC}"/>
              </a:ext>
            </a:extLst>
          </p:cNvPr>
          <p:cNvSpPr txBox="1"/>
          <p:nvPr/>
        </p:nvSpPr>
        <p:spPr>
          <a:xfrm>
            <a:off x="8092014" y="4615632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/ 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9A2B1F2B-F490-2061-2EDD-022F80E9AC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953" y="882486"/>
                <a:ext cx="7819706" cy="3595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marL="482600" indent="-342900" algn="r" rt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a-IR" sz="2200" b="1" dirty="0">
                    <a:cs typeface="B Nazanin" panose="00000400000000000000" pitchFamily="2" charset="-78"/>
                  </a:rPr>
                  <a:t>معیار مبتنی بر خطا</a:t>
                </a:r>
              </a:p>
              <a:p>
                <a:pPr marL="139700" indent="0" algn="r" rtl="1">
                  <a:buClr>
                    <a:schemeClr val="accent1">
                      <a:lumMod val="75000"/>
                    </a:schemeClr>
                  </a:buClr>
                </a:pPr>
                <a:r>
                  <a:rPr lang="fa-IR" sz="2000" dirty="0">
                    <a:cs typeface="B Nazanin" panose="00000400000000000000" pitchFamily="2" charset="-78"/>
                  </a:rPr>
                  <a:t>هدف آن ارزیابی </a:t>
                </a:r>
                <a:r>
                  <a:rPr lang="ar-SA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/>
                  </a:rPr>
                  <a:t>تفاوت پیکسلی بین نقشه برجسته پیش بینی شده و حقیقت زمین را ارزیابی می کند</a:t>
                </a:r>
                <a:r>
                  <a:rPr lang="fa-IR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/>
                  </a:rPr>
                  <a:t>.</a:t>
                </a:r>
                <a:r>
                  <a:rPr lang="ar-SA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/>
                  </a:rPr>
                  <a:t> </a:t>
                </a:r>
                <a:endParaRPr lang="fa-IR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marL="139700" indent="0" algn="r" rtl="1">
                  <a:buClr>
                    <a:schemeClr val="accent1">
                      <a:lumMod val="75000"/>
                    </a:schemeClr>
                  </a:buClr>
                </a:pPr>
                <a:endParaRPr lang="en-US" sz="4000" dirty="0">
                  <a:cs typeface="B Nazanin" panose="00000400000000000000" pitchFamily="2" charset="-78"/>
                </a:endParaRPr>
              </a:p>
              <a:p>
                <a:pPr marL="482600" indent="-342900" algn="r" rt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a-IR" sz="2200" b="1" dirty="0">
                    <a:cs typeface="B Nazanin" panose="00000400000000000000" pitchFamily="2" charset="-78"/>
                  </a:rPr>
                  <a:t>معیار مبتنی بر منطقه</a:t>
                </a:r>
              </a:p>
              <a:p>
                <a:pPr marL="139700" indent="0" algn="r" rtl="1">
                  <a:buClr>
                    <a:schemeClr val="accent1">
                      <a:lumMod val="75000"/>
                    </a:schemeClr>
                  </a:buClr>
                </a:pPr>
                <a:r>
                  <a:rPr lang="ar-SA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/>
                  </a:rPr>
                  <a:t>یک میانگین هارمونیک وزنی از دقت و یادآوری</a:t>
                </a:r>
                <a:r>
                  <a:rPr lang="fa-IR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/>
                  </a:rPr>
                  <a:t> است.</a:t>
                </a:r>
                <a:endParaRPr lang="fa-IR" sz="2000" b="1" dirty="0">
                  <a:cs typeface="B Nazanin" panose="00000400000000000000" pitchFamily="2" charset="-78"/>
                </a:endParaRPr>
              </a:p>
              <a:p>
                <a:pPr marL="139700" indent="0" algn="r" rtl="1">
                  <a:buClr>
                    <a:schemeClr val="accent1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cs typeface="B Nazanin" panose="00000400000000000000"/>
                            </a:rPr>
                          </m:ctrlPr>
                        </m:fPr>
                        <m:num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𝑃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.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B Nazanin" panose="0000040000000000000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.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𝑃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+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𝑅</m:t>
                          </m:r>
                        </m:den>
                      </m:f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/>
                        </a:rPr>
                        <m:t>.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cs typeface="B Nazanin" panose="0000040000000000000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cs typeface="B Nazanin" panose="0000040000000000000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B Nazanin" panose="0000040000000000000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+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B Nazanin" panose="0000040000000000000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/>
                        </a:rPr>
                        <m:t>𝐹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B Nazanin" panose="00000400000000000000"/>
                        </a:rPr>
                        <m:t> </m:t>
                      </m:r>
                    </m:oMath>
                  </m:oMathPara>
                </a14:m>
                <a:endParaRPr lang="fa-IR" sz="2200" b="1" dirty="0">
                  <a:cs typeface="B Nazanin" panose="00000400000000000000" pitchFamily="2" charset="-78"/>
                </a:endParaRPr>
              </a:p>
              <a:p>
                <a:pPr marL="482600" indent="-342900" algn="r" rt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ü"/>
                </a:pPr>
                <a:endParaRPr lang="en-US" sz="2200" b="1" dirty="0">
                  <a:cs typeface="B Nazanin" panose="00000400000000000000" pitchFamily="2" charset="-78"/>
                </a:endParaRPr>
              </a:p>
              <a:p>
                <a:pPr marL="482600" indent="-342900" algn="r" rt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ü"/>
                </a:pPr>
                <a:endParaRPr lang="fa-IR" sz="500" b="1" dirty="0">
                  <a:cs typeface="B Nazanin" panose="00000400000000000000" pitchFamily="2" charset="-78"/>
                </a:endParaRPr>
              </a:p>
              <a:p>
                <a:pPr marL="139700" indent="0" algn="r" rtl="1">
                  <a:buClr>
                    <a:schemeClr val="accent1">
                      <a:lumMod val="75000"/>
                    </a:schemeClr>
                  </a:buClr>
                </a:pPr>
                <a:endParaRPr lang="en-US" sz="2200" dirty="0">
                  <a:cs typeface="B Nazanin" panose="00000400000000000000" pitchFamily="2" charset="-78"/>
                </a:endParaRPr>
              </a:p>
              <a:p>
                <a:pPr marL="482600" indent="-342900" algn="r" rtl="1"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ü"/>
                </a:pPr>
                <a:endParaRPr lang="en-US" sz="2400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9A2B1F2B-F490-2061-2EDD-022F80E9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3" y="882486"/>
                <a:ext cx="7819706" cy="3595558"/>
              </a:xfrm>
              <a:prstGeom prst="rect">
                <a:avLst/>
              </a:prstGeom>
              <a:blipFill>
                <a:blip r:embed="rId3"/>
                <a:stretch>
                  <a:fillRect l="-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71FCDF-8657-D5D3-37F7-4A5B38FD2A2D}"/>
                  </a:ext>
                </a:extLst>
              </p:cNvPr>
              <p:cNvSpPr txBox="1"/>
              <p:nvPr/>
            </p:nvSpPr>
            <p:spPr>
              <a:xfrm>
                <a:off x="774736" y="1785512"/>
                <a:ext cx="457200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Σ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𝑀𝐴𝐸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71FCDF-8657-D5D3-37F7-4A5B38FD2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36" y="1785512"/>
                <a:ext cx="4572000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646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8628" y="4505026"/>
            <a:ext cx="6677373" cy="44536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64A032B3-71A6-3814-6A50-C20A3572D68F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روش ارزیابی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D301A2-A97B-5056-9808-897A21D37BBC}"/>
              </a:ext>
            </a:extLst>
          </p:cNvPr>
          <p:cNvSpPr txBox="1"/>
          <p:nvPr/>
        </p:nvSpPr>
        <p:spPr>
          <a:xfrm>
            <a:off x="8093673" y="4573816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r>
              <a:rPr lang="en-US" dirty="0"/>
              <a:t>6 / 18</a:t>
            </a:r>
          </a:p>
        </p:txBody>
      </p:sp>
      <p:pic>
        <p:nvPicPr>
          <p:cNvPr id="2" name="Picture 1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0C0475F-6A67-1913-57D3-53E6A0AAB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0" y="646842"/>
            <a:ext cx="3011805" cy="23272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031A07-B069-BE54-6805-90A9863C4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70959"/>
                  </p:ext>
                </p:extLst>
              </p:nvPr>
            </p:nvGraphicFramePr>
            <p:xfrm>
              <a:off x="1151200" y="3333020"/>
              <a:ext cx="5714722" cy="776986"/>
            </p:xfrm>
            <a:graphic>
              <a:graphicData uri="http://schemas.openxmlformats.org/drawingml/2006/table">
                <a:tbl>
                  <a:tblPr rtl="1" firstRow="1" firstCol="1" bandRow="1">
                    <a:tableStyleId>{54481393-29E2-4C08-B77F-219B04AA7574}</a:tableStyleId>
                  </a:tblPr>
                  <a:tblGrid>
                    <a:gridCol w="1634410">
                      <a:extLst>
                        <a:ext uri="{9D8B030D-6E8A-4147-A177-3AD203B41FA5}">
                          <a16:colId xmlns:a16="http://schemas.microsoft.com/office/drawing/2014/main" val="3117172944"/>
                        </a:ext>
                      </a:extLst>
                    </a:gridCol>
                    <a:gridCol w="2002439">
                      <a:extLst>
                        <a:ext uri="{9D8B030D-6E8A-4147-A177-3AD203B41FA5}">
                          <a16:colId xmlns:a16="http://schemas.microsoft.com/office/drawing/2014/main" val="175975830"/>
                        </a:ext>
                      </a:extLst>
                    </a:gridCol>
                    <a:gridCol w="2077873">
                      <a:extLst>
                        <a:ext uri="{9D8B030D-6E8A-4147-A177-3AD203B41FA5}">
                          <a16:colId xmlns:a16="http://schemas.microsoft.com/office/drawing/2014/main" val="3699599751"/>
                        </a:ext>
                      </a:extLst>
                    </a:gridCol>
                  </a:tblGrid>
                  <a:tr h="349250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a-IR" sz="2000" kern="0">
                              <a:effectLst/>
                            </a:rPr>
                            <a:t>مدل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MAE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F-Measure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496879"/>
                      </a:ext>
                    </a:extLst>
                  </a:tr>
                  <a:tr h="333375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𝑫𝑻</m:t>
                                </m:r>
                              </m:oMath>
                            </m:oMathPara>
                          </a14:m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0.036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0.94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32898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031A07-B069-BE54-6805-90A9863C46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670959"/>
                  </p:ext>
                </p:extLst>
              </p:nvPr>
            </p:nvGraphicFramePr>
            <p:xfrm>
              <a:off x="1151200" y="3333020"/>
              <a:ext cx="5714722" cy="776986"/>
            </p:xfrm>
            <a:graphic>
              <a:graphicData uri="http://schemas.openxmlformats.org/drawingml/2006/table">
                <a:tbl>
                  <a:tblPr rtl="1" firstRow="1" firstCol="1" bandRow="1">
                    <a:tableStyleId>{54481393-29E2-4C08-B77F-219B04AA7574}</a:tableStyleId>
                  </a:tblPr>
                  <a:tblGrid>
                    <a:gridCol w="1634410">
                      <a:extLst>
                        <a:ext uri="{9D8B030D-6E8A-4147-A177-3AD203B41FA5}">
                          <a16:colId xmlns:a16="http://schemas.microsoft.com/office/drawing/2014/main" val="3117172944"/>
                        </a:ext>
                      </a:extLst>
                    </a:gridCol>
                    <a:gridCol w="2002439">
                      <a:extLst>
                        <a:ext uri="{9D8B030D-6E8A-4147-A177-3AD203B41FA5}">
                          <a16:colId xmlns:a16="http://schemas.microsoft.com/office/drawing/2014/main" val="175975830"/>
                        </a:ext>
                      </a:extLst>
                    </a:gridCol>
                    <a:gridCol w="2077873">
                      <a:extLst>
                        <a:ext uri="{9D8B030D-6E8A-4147-A177-3AD203B41FA5}">
                          <a16:colId xmlns:a16="http://schemas.microsoft.com/office/drawing/2014/main" val="3699599751"/>
                        </a:ext>
                      </a:extLst>
                    </a:gridCol>
                  </a:tblGrid>
                  <a:tr h="349250"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fa-IR" sz="2000" kern="0">
                              <a:effectLst/>
                            </a:rPr>
                            <a:t>مدل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MAE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F-Measure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15496879"/>
                      </a:ext>
                    </a:extLst>
                  </a:tr>
                  <a:tr h="427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98592" r="-249442" b="-70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rtl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0.036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 rtl="0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0.94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328989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7377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C8DCF61-3B8B-8437-3329-4527BBC1A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E7B51C5-ADE2-27EF-55D1-A54E41F66A66}"/>
              </a:ext>
            </a:extLst>
          </p:cNvPr>
          <p:cNvGrpSpPr/>
          <p:nvPr/>
        </p:nvGrpSpPr>
        <p:grpSpPr>
          <a:xfrm rot="10800000">
            <a:off x="1238628" y="4505026"/>
            <a:ext cx="6677373" cy="44536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81452EBB-4C4B-06FB-BC7E-4A314C2E6A27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F5F1D664-A37F-866E-DEEE-8A144672B2B6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7E3C5B64-8480-A1EF-BA11-5939E5EB5824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346FDD0-CFD7-783E-9373-721A92AB6184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F0925D1A-6523-7F8F-78E5-2C5A61234704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1D698F44-07FC-7AAD-9B71-7E123D74F773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6F0B2D5F-4F75-BF53-074B-393604AB987F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F3DE2AD8-2EAE-D74D-7162-326687DFAFAC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00C9485A-B390-90A3-6195-B655C6748535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6D53E681-FDB6-7392-0195-B341AD758BA4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sz="1600" b="1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sz="1600" b="1" dirty="0">
                <a:solidFill>
                  <a:schemeClr val="tx1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5932084A-4A17-6173-BFE4-DA9370684F6B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روش ارزیابی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02A1D-873D-7776-BB72-300118CCEA65}"/>
              </a:ext>
            </a:extLst>
          </p:cNvPr>
          <p:cNvSpPr txBox="1"/>
          <p:nvPr/>
        </p:nvSpPr>
        <p:spPr>
          <a:xfrm>
            <a:off x="8093673" y="457381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1</a:t>
            </a:r>
            <a:r>
              <a:rPr lang="en-US" dirty="0"/>
              <a:t>7/ 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581AB-B731-77FB-FDA0-EBA2CDE27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345" y="463716"/>
            <a:ext cx="1457960" cy="1943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A645F5-7A5A-1E7C-6BC5-2B0EF7B9B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485" y="472774"/>
            <a:ext cx="1412875" cy="188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509EB0-8FBE-8C99-3A6E-5069E5F805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80" y="472774"/>
            <a:ext cx="1420495" cy="1894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90441-8045-9586-A585-B494FED0DD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964" y="2471492"/>
            <a:ext cx="159766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F2488-F1F6-EF3D-A0DB-E6031F5A407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06" y="2479431"/>
            <a:ext cx="1576705" cy="10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05A0F6-B5AB-F14F-376F-7754F672AC3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5" y="2455367"/>
            <a:ext cx="164592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5BE358-B1F4-03E0-A6D2-CC4867132F67}"/>
              </a:ext>
            </a:extLst>
          </p:cNvPr>
          <p:cNvSpPr txBox="1"/>
          <p:nvPr/>
        </p:nvSpPr>
        <p:spPr>
          <a:xfrm>
            <a:off x="831603" y="3641035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تصویر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9AAFBF-F3C4-624F-1FB7-FD6A05BB46DD}"/>
              </a:ext>
            </a:extLst>
          </p:cNvPr>
          <p:cNvSpPr txBox="1"/>
          <p:nvPr/>
        </p:nvSpPr>
        <p:spPr>
          <a:xfrm>
            <a:off x="2342619" y="3652968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نقشه برجستگی-واقعی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BFA71-4CEF-ACD9-C11D-0AD6B350BC48}"/>
              </a:ext>
            </a:extLst>
          </p:cNvPr>
          <p:cNvSpPr txBox="1"/>
          <p:nvPr/>
        </p:nvSpPr>
        <p:spPr>
          <a:xfrm>
            <a:off x="3891553" y="3641035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نقشه برجستگی-پیش بینی شده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8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59"/>
          <p:cNvCxnSpPr/>
          <p:nvPr/>
        </p:nvCxnSpPr>
        <p:spPr>
          <a:xfrm>
            <a:off x="4341149" y="2961142"/>
            <a:ext cx="461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7F55806-7E0E-7EF3-A84A-8575748C943D}"/>
              </a:ext>
            </a:extLst>
          </p:cNvPr>
          <p:cNvSpPr txBox="1"/>
          <p:nvPr/>
        </p:nvSpPr>
        <p:spPr>
          <a:xfrm>
            <a:off x="3778341" y="2153144"/>
            <a:ext cx="13756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پایان !</a:t>
            </a:r>
            <a:endParaRPr lang="en-US" sz="4400" b="1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15;p21">
            <a:extLst>
              <a:ext uri="{FF2B5EF4-FFF2-40B4-BE49-F238E27FC236}">
                <a16:creationId xmlns:a16="http://schemas.microsoft.com/office/drawing/2014/main" id="{573D9925-60D0-3CC6-3BCA-AB040B33A2ED}"/>
              </a:ext>
            </a:extLst>
          </p:cNvPr>
          <p:cNvSpPr txBox="1">
            <a:spLocks/>
          </p:cNvSpPr>
          <p:nvPr/>
        </p:nvSpPr>
        <p:spPr>
          <a:xfrm>
            <a:off x="473724" y="341016"/>
            <a:ext cx="81379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2800"/>
              <a:buFont typeface="Poppins"/>
              <a:buNone/>
              <a:tabLst/>
              <a:defRPr/>
            </a:pPr>
            <a:r>
              <a:rPr lang="fa-IR" dirty="0">
                <a:solidFill>
                  <a:sysClr val="windowText" lastClr="000000"/>
                </a:solidFill>
                <a:cs typeface="B Nazanin" panose="00000400000000000000" pitchFamily="2" charset="-78"/>
              </a:rPr>
              <a:t>فهرست مطالب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B Nazanin" panose="00000400000000000000" pitchFamily="2" charset="-78"/>
              <a:sym typeface="Poppin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49CA-F932-3736-191C-7225B9A58B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53243"/>
              </p:ext>
            </p:extLst>
          </p:nvPr>
        </p:nvGraphicFramePr>
        <p:xfrm>
          <a:off x="473725" y="1244907"/>
          <a:ext cx="8137928" cy="3557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780056" y="1407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500" b="0" dirty="0">
                <a:cs typeface="B Nazanin" panose="00000400000000000000" pitchFamily="2" charset="-78"/>
              </a:rPr>
              <a:t>مقدمه</a:t>
            </a:r>
            <a:endParaRPr sz="3500" b="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14E2-6D8F-20A1-71E3-0B1CF74E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217" y="553453"/>
            <a:ext cx="8586652" cy="3765998"/>
          </a:xfrm>
        </p:spPr>
        <p:txBody>
          <a:bodyPr/>
          <a:lstStyle/>
          <a:p>
            <a:pPr algn="r" rtl="1">
              <a:buClr>
                <a:schemeClr val="accent1">
                  <a:lumMod val="75000"/>
                </a:schemeClr>
              </a:buClr>
            </a:pPr>
            <a:r>
              <a:rPr lang="fa-I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تشخیص قسمت های برجسته ی اشیاء به منظور تقلید از سیستم بینایی انسان است. 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شناسایی نواحی برجسته تصویر بیشترین توجه بصری را جلب میکند.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139700" indent="0" algn="r" rtl="1">
              <a:buClr>
                <a:schemeClr val="accent1">
                  <a:lumMod val="75000"/>
                </a:schemeClr>
              </a:buClr>
              <a:buNone/>
            </a:pPr>
            <a:endParaRPr lang="en-US" sz="12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marL="139700" indent="0" algn="r" rtl="1">
              <a:buClr>
                <a:schemeClr val="accent1">
                  <a:lumMod val="75000"/>
                </a:schemeClr>
              </a:buClr>
              <a:buNone/>
            </a:pPr>
            <a:endParaRPr lang="fa-IR" sz="3600" dirty="0">
              <a:latin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fa-IR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انواع رویکردهای برجستگی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2400" dirty="0">
              <a:cs typeface="B Nazanin" panose="00000400000000000000" pitchFamily="2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3313" y="4476307"/>
            <a:ext cx="6677373" cy="474083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16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مقدمه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6" name="Right Brace 5">
            <a:extLst>
              <a:ext uri="{FF2B5EF4-FFF2-40B4-BE49-F238E27FC236}">
                <a16:creationId xmlns:a16="http://schemas.microsoft.com/office/drawing/2014/main" id="{5D2D7C81-6878-7363-962C-7EB6251D189A}"/>
              </a:ext>
            </a:extLst>
          </p:cNvPr>
          <p:cNvSpPr/>
          <p:nvPr/>
        </p:nvSpPr>
        <p:spPr>
          <a:xfrm>
            <a:off x="5595886" y="1833086"/>
            <a:ext cx="294181" cy="2486365"/>
          </a:xfrm>
          <a:prstGeom prst="rightBrace">
            <a:avLst>
              <a:gd name="adj1" fmla="val 96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6CDDA-1691-2D30-D937-FBBE33791B3A}"/>
              </a:ext>
            </a:extLst>
          </p:cNvPr>
          <p:cNvSpPr txBox="1"/>
          <p:nvPr/>
        </p:nvSpPr>
        <p:spPr>
          <a:xfrm>
            <a:off x="2368097" y="1700729"/>
            <a:ext cx="32277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800" dirty="0">
                <a:cs typeface="B Nazanin" panose="00000400000000000000" pitchFamily="2" charset="-78"/>
              </a:rPr>
              <a:t>پیش بینی تمرکز دید</a:t>
            </a:r>
          </a:p>
          <a:p>
            <a:pPr algn="r" rtl="1"/>
            <a:endParaRPr lang="fa-IR" sz="1800" dirty="0"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تشخیص هم برجستگی</a:t>
            </a:r>
          </a:p>
          <a:p>
            <a:pPr algn="r" rtl="1"/>
            <a:endParaRPr lang="fa-IR" sz="1800" dirty="0"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تشخیص عمق برجستگی تصاویر رنگی</a:t>
            </a:r>
          </a:p>
          <a:p>
            <a:pPr algn="r" rtl="1"/>
            <a:endParaRPr lang="fa-IR" sz="1800" dirty="0"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پیش بینی نگاه اجتماعی </a:t>
            </a:r>
          </a:p>
          <a:p>
            <a:pPr algn="r" rtl="1"/>
            <a:endParaRPr lang="fa-IR" sz="1800" dirty="0"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cs typeface="B Nazanin" panose="00000400000000000000" pitchFamily="2" charset="-78"/>
              </a:rPr>
              <a:t>تشخیص شی برجسته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925A4-8481-F610-1C1E-5E01021A8B12}"/>
              </a:ext>
            </a:extLst>
          </p:cNvPr>
          <p:cNvSpPr txBox="1"/>
          <p:nvPr/>
        </p:nvSpPr>
        <p:spPr>
          <a:xfrm>
            <a:off x="8168104" y="4573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/ </a:t>
            </a:r>
            <a:r>
              <a:rPr lang="fa-IR" dirty="0"/>
              <a:t>1</a:t>
            </a:r>
            <a:r>
              <a:rPr lang="en-US" dirty="0"/>
              <a:t>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6C6750-6B45-086A-4054-A8ABF30B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1" y="1249245"/>
            <a:ext cx="2099184" cy="31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>
            <a:spLocks noGrp="1"/>
          </p:cNvSpPr>
          <p:nvPr>
            <p:ph type="title"/>
          </p:nvPr>
        </p:nvSpPr>
        <p:spPr>
          <a:xfrm>
            <a:off x="780056" y="2250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3500" b="0" dirty="0">
                <a:cs typeface="B Nazanin" panose="00000400000000000000" pitchFamily="2" charset="-78"/>
              </a:rPr>
              <a:t>مقدمه</a:t>
            </a:r>
            <a:endParaRPr sz="3500" b="0" dirty="0">
              <a:cs typeface="B Nazanin" panose="00000400000000000000" pitchFamily="2" charset="-7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114E2-6D8F-20A1-71E3-0B1CF74EB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99" y="355238"/>
            <a:ext cx="8547345" cy="4135424"/>
          </a:xfrm>
        </p:spPr>
        <p:txBody>
          <a:bodyPr/>
          <a:lstStyle/>
          <a:p>
            <a:pPr marL="139700" indent="0" algn="r" rtl="1">
              <a:buClr>
                <a:schemeClr val="accent1">
                  <a:lumMod val="75000"/>
                </a:schemeClr>
              </a:buClr>
              <a:buNone/>
            </a:pPr>
            <a:endParaRPr lang="fa-IR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r>
              <a:rPr lang="fa-IR" sz="1900" dirty="0">
                <a:cs typeface="B Nazanin" panose="00000400000000000000" pitchFamily="2" charset="-78"/>
              </a:rPr>
              <a:t>تبدیل تصاویر به قطعات کوچکتر و تبدیل هر وصله به بردارهای قابل پردازش</a:t>
            </a:r>
            <a:endParaRPr lang="en-US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r>
              <a:rPr lang="fa-IR" sz="1900" dirty="0">
                <a:cs typeface="B Nazanin" panose="00000400000000000000" pitchFamily="2" charset="-78"/>
              </a:rPr>
              <a:t>استفاده کردن از مدل های پیشرفته ای نظیر </a:t>
            </a:r>
            <a:r>
              <a:rPr lang="en-US" sz="1800" dirty="0">
                <a:cs typeface="B Nazanin" panose="00000400000000000000" pitchFamily="2" charset="-78"/>
              </a:rPr>
              <a:t>Vision Transformer</a:t>
            </a:r>
            <a:r>
              <a:rPr lang="fa-IR" sz="1800" dirty="0">
                <a:cs typeface="B Nazanin" panose="00000400000000000000" pitchFamily="2" charset="-78"/>
              </a:rPr>
              <a:t> </a:t>
            </a:r>
            <a:r>
              <a:rPr lang="fa-IR" sz="1900" dirty="0">
                <a:cs typeface="B Nazanin" panose="00000400000000000000" pitchFamily="2" charset="-78"/>
              </a:rPr>
              <a:t>یا شبکه های عصبی ، جهت استخراج ویژگی های تصویری</a:t>
            </a:r>
          </a:p>
          <a:p>
            <a:pPr marL="139700" indent="0" algn="r" rtl="1">
              <a:buClr>
                <a:schemeClr val="accent1">
                  <a:lumMod val="75000"/>
                </a:schemeClr>
              </a:buClr>
              <a:buNone/>
            </a:pPr>
            <a:endParaRPr lang="fa-IR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r>
              <a:rPr lang="fa-IR" sz="1900" dirty="0">
                <a:cs typeface="B Nazanin" panose="00000400000000000000" pitchFamily="2" charset="-78"/>
              </a:rPr>
              <a:t>استفاده از مکانیسم </a:t>
            </a:r>
            <a:r>
              <a:rPr lang="en-US" sz="1800" dirty="0">
                <a:cs typeface="B Nazanin" panose="00000400000000000000" pitchFamily="2" charset="-78"/>
              </a:rPr>
              <a:t>Self-Attention</a:t>
            </a:r>
            <a:r>
              <a:rPr lang="fa-IR" sz="1900" dirty="0">
                <a:cs typeface="B Nazanin" panose="00000400000000000000" pitchFamily="2" charset="-78"/>
              </a:rPr>
              <a:t> برای شناسایی نواحی مرتبط وبرجسته در تصویر</a:t>
            </a:r>
            <a:endParaRPr lang="en-US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r>
              <a:rPr lang="fa-IR" sz="1900" dirty="0">
                <a:cs typeface="B Nazanin" panose="00000400000000000000" pitchFamily="2" charset="-78"/>
              </a:rPr>
              <a:t>اولویت بندی نواحی خاص با مبدل تصمیم ، براساس مکانیسیم توجه و داده های متوالی </a:t>
            </a:r>
            <a:endParaRPr lang="en-US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en-US" sz="1900" dirty="0">
              <a:cs typeface="B Nazanin" panose="00000400000000000000" pitchFamily="2" charset="-78"/>
            </a:endParaRPr>
          </a:p>
          <a:p>
            <a:pPr algn="r" rtl="1">
              <a:buClr>
                <a:schemeClr val="accent1">
                  <a:lumMod val="75000"/>
                </a:schemeClr>
              </a:buClr>
            </a:pPr>
            <a:r>
              <a:rPr lang="fa-IR" sz="1900" dirty="0">
                <a:cs typeface="B Nazanin" panose="00000400000000000000" pitchFamily="2" charset="-78"/>
              </a:rPr>
              <a:t>استفاده  از اطلاعات زمینه ای ( مانند روابط مکانی یا انسجام معنایی) جهت تفکیک نواحی برجسته واقعی از پس زمینه</a:t>
            </a:r>
            <a:r>
              <a:rPr lang="en-US" sz="1900" dirty="0">
                <a:cs typeface="B Nazanin" panose="00000400000000000000" pitchFamily="2" charset="-78"/>
              </a:rPr>
              <a:t>  </a:t>
            </a:r>
            <a:r>
              <a:rPr lang="fa-IR" sz="1900" dirty="0">
                <a:cs typeface="B Nazanin" panose="00000400000000000000" pitchFamily="2" charset="-78"/>
              </a:rPr>
              <a:t>و تولید یک نقشه برجستگی دقیق</a:t>
            </a:r>
          </a:p>
          <a:p>
            <a:pPr algn="r" rtl="1">
              <a:buClr>
                <a:schemeClr val="accent1">
                  <a:lumMod val="75000"/>
                </a:schemeClr>
              </a:buClr>
            </a:pPr>
            <a:endParaRPr lang="fa-IR" sz="1900" dirty="0">
              <a:cs typeface="B Nazanin" panose="00000400000000000000" pitchFamily="2" charset="-78"/>
            </a:endParaRPr>
          </a:p>
          <a:p>
            <a:pPr marL="139700" indent="0" algn="r" rtl="1">
              <a:buClr>
                <a:schemeClr val="accent1">
                  <a:lumMod val="75000"/>
                </a:schemeClr>
              </a:buClr>
              <a:buNone/>
            </a:pPr>
            <a:endParaRPr lang="en-US" sz="1900" dirty="0">
              <a:cs typeface="B Nazanin" panose="00000400000000000000" pitchFamily="2" charset="-78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3313" y="4476307"/>
            <a:ext cx="6677373" cy="474083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sz="16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مقدمه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D34FD3-2BDB-1408-3434-BED4AD208040}"/>
              </a:ext>
            </a:extLst>
          </p:cNvPr>
          <p:cNvSpPr txBox="1"/>
          <p:nvPr/>
        </p:nvSpPr>
        <p:spPr>
          <a:xfrm>
            <a:off x="8168104" y="4573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4</a:t>
            </a:r>
            <a:r>
              <a:rPr lang="en-US" dirty="0"/>
              <a:t> / 18</a:t>
            </a:r>
          </a:p>
        </p:txBody>
      </p:sp>
    </p:spTree>
    <p:extLst>
      <p:ext uri="{BB962C8B-B14F-4D97-AF65-F5344CB8AC3E}">
        <p14:creationId xmlns:p14="http://schemas.microsoft.com/office/powerpoint/2010/main" val="14005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3309" y="4465673"/>
            <a:ext cx="6677373" cy="48471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03860" y="900295"/>
              <a:ext cx="1440065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sz="15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sz="15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4" name="Google Shape;235;p37">
            <a:extLst>
              <a:ext uri="{FF2B5EF4-FFF2-40B4-BE49-F238E27FC236}">
                <a16:creationId xmlns:a16="http://schemas.microsoft.com/office/drawing/2014/main" id="{D08BAC29-ACC4-41CD-E3D7-18933887FB35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سوالات تحقیق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F076B82-6E42-8732-821F-067A7C8FAFAE}"/>
              </a:ext>
            </a:extLst>
          </p:cNvPr>
          <p:cNvSpPr txBox="1">
            <a:spLocks/>
          </p:cNvSpPr>
          <p:nvPr/>
        </p:nvSpPr>
        <p:spPr>
          <a:xfrm>
            <a:off x="336884" y="1180843"/>
            <a:ext cx="8463124" cy="3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82600" indent="-3429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چگونه میتوان مدل های مبدل تصمیم گیری را به طور موثر درچارچوب تشخیص اشیاء برجسته ادغام کرد تا دقت و استحکام را بهبود بخشید؟</a:t>
            </a:r>
          </a:p>
          <a:p>
            <a:pPr marL="139700" indent="0" algn="just" rtl="1">
              <a:buClr>
                <a:schemeClr val="accent1">
                  <a:lumMod val="75000"/>
                </a:schemeClr>
              </a:buClr>
            </a:pPr>
            <a:endParaRPr lang="fa-IR" sz="2400" dirty="0">
              <a:cs typeface="B Nazanin" panose="00000400000000000000" pitchFamily="2" charset="-78"/>
            </a:endParaRPr>
          </a:p>
          <a:p>
            <a:pPr marL="139700" indent="0" algn="just" rtl="1">
              <a:buClr>
                <a:schemeClr val="accent1">
                  <a:lumMod val="75000"/>
                </a:schemeClr>
              </a:buClr>
            </a:pPr>
            <a:endParaRPr lang="fa-IR" sz="1100" dirty="0">
              <a:cs typeface="B Nazanin" panose="00000400000000000000" pitchFamily="2" charset="-78"/>
            </a:endParaRPr>
          </a:p>
          <a:p>
            <a:pPr marL="482600" indent="-3429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چالش ها و محدودیت های کلیدی در ادغام مبدل های تصمیم با معماری های تشخیص اشیاء برجسته موجود چیست و چگونه میتوان به این چالش ها پرداخت؟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9B31F-A70F-D19A-92EB-8F9BB9083F55}"/>
              </a:ext>
            </a:extLst>
          </p:cNvPr>
          <p:cNvSpPr txBox="1"/>
          <p:nvPr/>
        </p:nvSpPr>
        <p:spPr>
          <a:xfrm>
            <a:off x="8168104" y="4573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/ 18</a:t>
            </a:r>
          </a:p>
        </p:txBody>
      </p:sp>
    </p:spTree>
    <p:extLst>
      <p:ext uri="{BB962C8B-B14F-4D97-AF65-F5344CB8AC3E}">
        <p14:creationId xmlns:p14="http://schemas.microsoft.com/office/powerpoint/2010/main" val="92304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3309" y="4465673"/>
            <a:ext cx="6677373" cy="48471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03860" y="900295"/>
              <a:ext cx="1440065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sz="1500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sz="15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4" name="Google Shape;235;p37">
            <a:extLst>
              <a:ext uri="{FF2B5EF4-FFF2-40B4-BE49-F238E27FC236}">
                <a16:creationId xmlns:a16="http://schemas.microsoft.com/office/drawing/2014/main" id="{D08BAC29-ACC4-41CD-E3D7-18933887FB35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فرضیات تحقیق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F076B82-6E42-8732-821F-067A7C8FAFAE}"/>
              </a:ext>
            </a:extLst>
          </p:cNvPr>
          <p:cNvSpPr txBox="1">
            <a:spLocks/>
          </p:cNvSpPr>
          <p:nvPr/>
        </p:nvSpPr>
        <p:spPr>
          <a:xfrm>
            <a:off x="300789" y="1180843"/>
            <a:ext cx="8614611" cy="31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82600" indent="-3429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ادغام مدل های مبدل تصمیم گیری به منظور استفاده از قابلیت منحر به فرد درمدیریت وظایف تصمیم گیری متوالی که باعث افزایش دقت و استحکام مدل می شود.</a:t>
            </a:r>
          </a:p>
          <a:p>
            <a:pPr marL="139700" indent="0" algn="just" rtl="1">
              <a:buClr>
                <a:schemeClr val="accent1">
                  <a:lumMod val="75000"/>
                </a:schemeClr>
              </a:buClr>
            </a:pPr>
            <a:endParaRPr lang="fa-IR" sz="2400" dirty="0">
              <a:cs typeface="B Nazanin" panose="00000400000000000000" pitchFamily="2" charset="-78"/>
            </a:endParaRPr>
          </a:p>
          <a:p>
            <a:pPr marL="139700" indent="0" algn="just" rtl="1">
              <a:buClr>
                <a:schemeClr val="accent1">
                  <a:lumMod val="75000"/>
                </a:schemeClr>
              </a:buClr>
            </a:pPr>
            <a:endParaRPr lang="fa-IR" sz="1100" dirty="0">
              <a:cs typeface="B Nazanin" panose="00000400000000000000" pitchFamily="2" charset="-78"/>
            </a:endParaRPr>
          </a:p>
          <a:p>
            <a:pPr marL="482600" indent="-342900" algn="just" rtl="1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fa-IR" sz="2400" dirty="0">
                <a:cs typeface="B Nazanin" panose="00000400000000000000" pitchFamily="2" charset="-78"/>
              </a:rPr>
              <a:t>چالش های مربوط به یکپارچه سازی مدل مانند سازگاری با معماری های موجود و محدودیت منابع محاسباتی ایجاد میشود.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54B1C1-D124-1228-2C9B-17BE91733CA8}"/>
              </a:ext>
            </a:extLst>
          </p:cNvPr>
          <p:cNvSpPr txBox="1"/>
          <p:nvPr/>
        </p:nvSpPr>
        <p:spPr>
          <a:xfrm>
            <a:off x="8168104" y="4573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/ 18</a:t>
            </a:r>
          </a:p>
        </p:txBody>
      </p:sp>
    </p:spTree>
    <p:extLst>
      <p:ext uri="{BB962C8B-B14F-4D97-AF65-F5344CB8AC3E}">
        <p14:creationId xmlns:p14="http://schemas.microsoft.com/office/powerpoint/2010/main" val="307938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8628" y="4505026"/>
            <a:ext cx="6677373" cy="44536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4FC3DFAF-B55A-AE81-0278-F6CEF7BE0332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کار های انجام شده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858306A-951E-B538-D72E-85CB0626D1A8}"/>
              </a:ext>
            </a:extLst>
          </p:cNvPr>
          <p:cNvSpPr txBox="1">
            <a:spLocks/>
          </p:cNvSpPr>
          <p:nvPr/>
        </p:nvSpPr>
        <p:spPr>
          <a:xfrm>
            <a:off x="264695" y="827061"/>
            <a:ext cx="8535313" cy="349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482600" indent="-3429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cs typeface="B Nazanin" panose="00000400000000000000" pitchFamily="2" charset="-78"/>
              </a:rPr>
              <a:t>Visual Saliency Transformer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(Nian Liu, Ni Zhang,  Kaiyuan Wan, Ling Shao, </a:t>
            </a:r>
            <a:r>
              <a:rPr lang="en-US" sz="1700" dirty="0" err="1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Junwei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 Han, August 2021, Computer Vision(ICCV))</a:t>
            </a:r>
          </a:p>
          <a:p>
            <a:pPr marL="482600" indent="-3429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marL="4826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cs typeface="B Nazanin" panose="00000400000000000000" pitchFamily="2" charset="-78"/>
              </a:rPr>
              <a:t>Decision Transformer: Reinforcement Learning via Sequence Modeling 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(Lili Chen, Kevin Lu, … , Igor </a:t>
            </a:r>
            <a:r>
              <a:rPr lang="en-US" sz="1700" dirty="0" err="1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Mordatch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, June 2021, Neural Information Processing Systems (</a:t>
            </a:r>
            <a:r>
              <a:rPr lang="en-US" sz="1700" dirty="0" err="1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NeurlPS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))</a:t>
            </a:r>
          </a:p>
          <a:p>
            <a:pPr marL="4826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  <a:p>
            <a:pPr marL="482600" indent="-342900" algn="l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2200" dirty="0">
                <a:cs typeface="B Nazanin" panose="00000400000000000000" pitchFamily="2" charset="-78"/>
              </a:rPr>
              <a:t>Texture-guided Saliency Distilling for Unsupervised Salient Object Detection 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(</a:t>
            </a:r>
            <a:r>
              <a:rPr lang="en-US" sz="1700" dirty="0" err="1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Huajun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 Zhou, Bo Qiao, … , </a:t>
            </a:r>
            <a:r>
              <a:rPr lang="en-US" sz="1700" dirty="0" err="1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Lingxiao</a:t>
            </a:r>
            <a:r>
              <a:rPr lang="en-US" sz="1700" dirty="0">
                <a:solidFill>
                  <a:schemeClr val="accent2">
                    <a:lumMod val="50000"/>
                  </a:schemeClr>
                </a:solidFill>
                <a:cs typeface="B Nazanin" panose="00000400000000000000" pitchFamily="2" charset="-78"/>
              </a:rPr>
              <a:t> Yang, July 2022, Computer Vision and Pattern Recognition (CVPR))</a:t>
            </a:r>
            <a:endParaRPr lang="en-US" sz="2200" dirty="0">
              <a:solidFill>
                <a:schemeClr val="accent2">
                  <a:lumMod val="5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20CF2-F93C-7D3A-5F5F-D43BB302F6E6}"/>
              </a:ext>
            </a:extLst>
          </p:cNvPr>
          <p:cNvSpPr txBox="1"/>
          <p:nvPr/>
        </p:nvSpPr>
        <p:spPr>
          <a:xfrm>
            <a:off x="8168104" y="4573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/ 18</a:t>
            </a:r>
          </a:p>
        </p:txBody>
      </p:sp>
    </p:spTree>
    <p:extLst>
      <p:ext uri="{BB962C8B-B14F-4D97-AF65-F5344CB8AC3E}">
        <p14:creationId xmlns:p14="http://schemas.microsoft.com/office/powerpoint/2010/main" val="192933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F76D6DC1-0B87-2DB1-EBDD-A5EB58CA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A145DA-D476-4AFE-5AC6-4A3A68133F58}"/>
              </a:ext>
            </a:extLst>
          </p:cNvPr>
          <p:cNvGrpSpPr/>
          <p:nvPr/>
        </p:nvGrpSpPr>
        <p:grpSpPr>
          <a:xfrm rot="10800000">
            <a:off x="1238628" y="4505026"/>
            <a:ext cx="6677373" cy="44536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AD9EC0-3AD6-CC59-02F2-827F7AC62CD2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27B7B3F0-6330-045A-A515-3B3184751864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9CF7A097-A013-E639-87FB-DF1324EC0B65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A4AFBB67-9BEE-ACED-F34B-7E04B9ABF47A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7D08CD69-53A0-F3E7-39B1-43DDCF5E32AD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EE04EF19-7021-1F3E-7F6D-763260EC0647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5ACFE61A-41A9-0B0B-6E6C-13C285687EF7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1640F517-419D-FB3F-8776-0ECDC626A74A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5C6D35C-E889-0B99-00FB-CCBC75F763BC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1876EC1D-7B23-B8B4-C103-C094999A8176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740C080E-66BB-B3AC-9DFE-252EF9A98FB6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مدل </a:t>
            </a:r>
            <a:r>
              <a:rPr lang="en-US" sz="3500" b="0" dirty="0">
                <a:cs typeface="B Nazanin" panose="00000400000000000000" pitchFamily="2" charset="-78"/>
              </a:rPr>
              <a:t>Transformer</a:t>
            </a:r>
            <a:endParaRPr lang="fa-IR" sz="3500" b="0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1F023-F3EC-B4D9-8091-C12F91794F65}"/>
              </a:ext>
            </a:extLst>
          </p:cNvPr>
          <p:cNvSpPr txBox="1"/>
          <p:nvPr/>
        </p:nvSpPr>
        <p:spPr>
          <a:xfrm>
            <a:off x="8168104" y="4573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/ 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CBEC85-1147-B1D8-065B-D1585D766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5" y="193109"/>
            <a:ext cx="4256006" cy="42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9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E817876-1A84-5E09-8CAD-508E1140B257}"/>
              </a:ext>
            </a:extLst>
          </p:cNvPr>
          <p:cNvGrpSpPr/>
          <p:nvPr/>
        </p:nvGrpSpPr>
        <p:grpSpPr>
          <a:xfrm rot="10800000">
            <a:off x="1238628" y="4505026"/>
            <a:ext cx="6677373" cy="445364"/>
            <a:chOff x="1353570" y="885825"/>
            <a:chExt cx="7186551" cy="477723"/>
          </a:xfrm>
        </p:grpSpPr>
        <p:sp>
          <p:nvSpPr>
            <p:cNvPr id="23" name="Google Shape;702;p29">
              <a:extLst>
                <a:ext uri="{FF2B5EF4-FFF2-40B4-BE49-F238E27FC236}">
                  <a16:creationId xmlns:a16="http://schemas.microsoft.com/office/drawing/2014/main" id="{185DE32E-F185-4706-5DFB-5B99335D3DF6}"/>
                </a:ext>
              </a:extLst>
            </p:cNvPr>
            <p:cNvSpPr/>
            <p:nvPr/>
          </p:nvSpPr>
          <p:spPr>
            <a:xfrm>
              <a:off x="2646365" y="885825"/>
              <a:ext cx="1582556" cy="448779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569" y="11399"/>
                  </a:lnTo>
                  <a:lnTo>
                    <a:pt x="1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703;p29">
              <a:extLst>
                <a:ext uri="{FF2B5EF4-FFF2-40B4-BE49-F238E27FC236}">
                  <a16:creationId xmlns:a16="http://schemas.microsoft.com/office/drawing/2014/main" id="{5EBF43E3-C5FB-9130-98A2-3B2B32093545}"/>
                </a:ext>
              </a:extLst>
            </p:cNvPr>
            <p:cNvSpPr/>
            <p:nvPr/>
          </p:nvSpPr>
          <p:spPr>
            <a:xfrm>
              <a:off x="4033906" y="885828"/>
              <a:ext cx="1708046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99" y="11399"/>
                  </a:lnTo>
                  <a:lnTo>
                    <a:pt x="0" y="22798"/>
                  </a:lnTo>
                  <a:lnTo>
                    <a:pt x="43770" y="22798"/>
                  </a:lnTo>
                  <a:lnTo>
                    <a:pt x="51339" y="11399"/>
                  </a:lnTo>
                  <a:lnTo>
                    <a:pt x="4377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04;p29">
              <a:extLst>
                <a:ext uri="{FF2B5EF4-FFF2-40B4-BE49-F238E27FC236}">
                  <a16:creationId xmlns:a16="http://schemas.microsoft.com/office/drawing/2014/main" id="{55465A63-FB23-CC2C-2A20-880347DE8C16}"/>
                </a:ext>
              </a:extLst>
            </p:cNvPr>
            <p:cNvSpPr/>
            <p:nvPr/>
          </p:nvSpPr>
          <p:spPr>
            <a:xfrm>
              <a:off x="5558969" y="885825"/>
              <a:ext cx="1582525" cy="448778"/>
            </a:xfrm>
            <a:custGeom>
              <a:avLst/>
              <a:gdLst/>
              <a:ahLst/>
              <a:cxnLst/>
              <a:rect l="l" t="t" r="r" b="b"/>
              <a:pathLst>
                <a:path w="51339" h="22798" extrusionOk="0">
                  <a:moveTo>
                    <a:pt x="0" y="1"/>
                  </a:moveTo>
                  <a:lnTo>
                    <a:pt x="7569" y="11399"/>
                  </a:lnTo>
                  <a:lnTo>
                    <a:pt x="0" y="22798"/>
                  </a:lnTo>
                  <a:lnTo>
                    <a:pt x="43740" y="22798"/>
                  </a:lnTo>
                  <a:lnTo>
                    <a:pt x="51339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05;p29">
              <a:extLst>
                <a:ext uri="{FF2B5EF4-FFF2-40B4-BE49-F238E27FC236}">
                  <a16:creationId xmlns:a16="http://schemas.microsoft.com/office/drawing/2014/main" id="{369A8C4E-C585-3D27-9062-20FAB27584B8}"/>
                </a:ext>
              </a:extLst>
            </p:cNvPr>
            <p:cNvSpPr/>
            <p:nvPr/>
          </p:nvSpPr>
          <p:spPr>
            <a:xfrm>
              <a:off x="6957566" y="885825"/>
              <a:ext cx="1582555" cy="448778"/>
            </a:xfrm>
            <a:custGeom>
              <a:avLst/>
              <a:gdLst/>
              <a:ahLst/>
              <a:cxnLst/>
              <a:rect l="l" t="t" r="r" b="b"/>
              <a:pathLst>
                <a:path w="51340" h="22798" extrusionOk="0">
                  <a:moveTo>
                    <a:pt x="1" y="1"/>
                  </a:moveTo>
                  <a:lnTo>
                    <a:pt x="7600" y="11399"/>
                  </a:lnTo>
                  <a:lnTo>
                    <a:pt x="1" y="22798"/>
                  </a:lnTo>
                  <a:lnTo>
                    <a:pt x="43771" y="22798"/>
                  </a:lnTo>
                  <a:lnTo>
                    <a:pt x="51339" y="11399"/>
                  </a:lnTo>
                  <a:lnTo>
                    <a:pt x="437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06;p29">
              <a:extLst>
                <a:ext uri="{FF2B5EF4-FFF2-40B4-BE49-F238E27FC236}">
                  <a16:creationId xmlns:a16="http://schemas.microsoft.com/office/drawing/2014/main" id="{24414AD8-5C2B-E090-5497-99801739115E}"/>
                </a:ext>
              </a:extLst>
            </p:cNvPr>
            <p:cNvSpPr/>
            <p:nvPr/>
          </p:nvSpPr>
          <p:spPr>
            <a:xfrm>
              <a:off x="1353570" y="885826"/>
              <a:ext cx="1472273" cy="448779"/>
            </a:xfrm>
            <a:custGeom>
              <a:avLst/>
              <a:gdLst/>
              <a:ahLst/>
              <a:cxnLst/>
              <a:rect l="l" t="t" r="r" b="b"/>
              <a:pathLst>
                <a:path w="51309" h="22798" extrusionOk="0">
                  <a:moveTo>
                    <a:pt x="0" y="1"/>
                  </a:moveTo>
                  <a:lnTo>
                    <a:pt x="0" y="22798"/>
                  </a:lnTo>
                  <a:lnTo>
                    <a:pt x="43740" y="22798"/>
                  </a:lnTo>
                  <a:lnTo>
                    <a:pt x="51308" y="11399"/>
                  </a:lnTo>
                  <a:lnTo>
                    <a:pt x="43740" y="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710;p29">
              <a:extLst>
                <a:ext uri="{FF2B5EF4-FFF2-40B4-BE49-F238E27FC236}">
                  <a16:creationId xmlns:a16="http://schemas.microsoft.com/office/drawing/2014/main" id="{DBC0970A-C4FD-5229-6E22-538B758148FB}"/>
                </a:ext>
              </a:extLst>
            </p:cNvPr>
            <p:cNvSpPr txBox="1"/>
            <p:nvPr/>
          </p:nvSpPr>
          <p:spPr>
            <a:xfrm rot="10800000">
              <a:off x="1447164" y="885826"/>
              <a:ext cx="1282500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مقدمه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711;p29">
              <a:extLst>
                <a:ext uri="{FF2B5EF4-FFF2-40B4-BE49-F238E27FC236}">
                  <a16:creationId xmlns:a16="http://schemas.microsoft.com/office/drawing/2014/main" id="{2E3EB23A-6B17-C644-08CD-560D24B109A3}"/>
                </a:ext>
              </a:extLst>
            </p:cNvPr>
            <p:cNvSpPr txBox="1"/>
            <p:nvPr/>
          </p:nvSpPr>
          <p:spPr>
            <a:xfrm rot="10800000">
              <a:off x="2740630" y="885826"/>
              <a:ext cx="1367401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 rtl="1"/>
              <a:r>
                <a:rPr lang="fa-IR" dirty="0">
                  <a:solidFill>
                    <a:schemeClr val="bg1"/>
                  </a:solidFill>
                  <a:cs typeface="B Nazanin" panose="00000400000000000000" pitchFamily="2" charset="-78"/>
                </a:rPr>
                <a:t>سوالات و فرضیات تحقیق</a:t>
              </a:r>
              <a:endParaRPr lang="en-US" dirty="0">
                <a:solidFill>
                  <a:schemeClr val="bg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0" name="Google Shape;712;p29">
              <a:extLst>
                <a:ext uri="{FF2B5EF4-FFF2-40B4-BE49-F238E27FC236}">
                  <a16:creationId xmlns:a16="http://schemas.microsoft.com/office/drawing/2014/main" id="{8CC285EE-EB0C-18DD-C7D3-6D870411E8D6}"/>
                </a:ext>
              </a:extLst>
            </p:cNvPr>
            <p:cNvSpPr txBox="1"/>
            <p:nvPr/>
          </p:nvSpPr>
          <p:spPr>
            <a:xfrm rot="10800000">
              <a:off x="4188712" y="885830"/>
              <a:ext cx="1455254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b="1" dirty="0">
                  <a:solidFill>
                    <a:schemeClr val="tx1"/>
                  </a:solidFill>
                  <a:cs typeface="B Nazanin" panose="00000400000000000000" pitchFamily="2" charset="-78"/>
                </a:rPr>
                <a:t>کار های انجام شده</a:t>
              </a:r>
              <a:endParaRPr lang="en-US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31" name="Google Shape;713;p29">
              <a:extLst>
                <a:ext uri="{FF2B5EF4-FFF2-40B4-BE49-F238E27FC236}">
                  <a16:creationId xmlns:a16="http://schemas.microsoft.com/office/drawing/2014/main" id="{6DFD67C1-7022-359B-B1E7-A410C3115677}"/>
                </a:ext>
              </a:extLst>
            </p:cNvPr>
            <p:cNvSpPr txBox="1"/>
            <p:nvPr/>
          </p:nvSpPr>
          <p:spPr>
            <a:xfrm rot="10800000">
              <a:off x="5753410" y="914766"/>
              <a:ext cx="1220603" cy="4487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a-IR" dirty="0">
                  <a:solidFill>
                    <a:schemeClr val="bg1"/>
                  </a:solidFill>
                  <a:effectLst/>
                  <a:cs typeface="B Nazanin" panose="00000400000000000000" pitchFamily="2" charset="-78"/>
                </a:rPr>
                <a:t>روش پیشنهادی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Google Shape;714;p29">
              <a:extLst>
                <a:ext uri="{FF2B5EF4-FFF2-40B4-BE49-F238E27FC236}">
                  <a16:creationId xmlns:a16="http://schemas.microsoft.com/office/drawing/2014/main" id="{450C9000-6F20-E348-0500-D29421D6D64B}"/>
                </a:ext>
              </a:extLst>
            </p:cNvPr>
            <p:cNvSpPr txBox="1"/>
            <p:nvPr/>
          </p:nvSpPr>
          <p:spPr>
            <a:xfrm rot="10800000">
              <a:off x="7069727" y="900295"/>
              <a:ext cx="1367400" cy="4487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a-IR" b="1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B Nazanin" panose="00000400000000000000" pitchFamily="2" charset="-78"/>
                  <a:sym typeface="Fira Sans Extra Condensed"/>
                </a:rPr>
                <a:t>روش ارزیابی</a:t>
              </a:r>
              <a:endParaRPr b="1" dirty="0">
                <a:solidFill>
                  <a:srgbClr val="FFFFFF"/>
                </a:solidFill>
                <a:latin typeface="Fira Sans Extra Condensed"/>
                <a:ea typeface="Fira Sans Extra Condensed"/>
                <a:cs typeface="B Nazanin" panose="00000400000000000000" pitchFamily="2" charset="-78"/>
                <a:sym typeface="Fira Sans Extra Condensed"/>
              </a:endParaRPr>
            </a:p>
          </p:txBody>
        </p:sp>
      </p:grpSp>
      <p:sp>
        <p:nvSpPr>
          <p:cNvPr id="16" name="Google Shape;235;p37">
            <a:extLst>
              <a:ext uri="{FF2B5EF4-FFF2-40B4-BE49-F238E27FC236}">
                <a16:creationId xmlns:a16="http://schemas.microsoft.com/office/drawing/2014/main" id="{4FC3DFAF-B55A-AE81-0278-F6CEF7BE0332}"/>
              </a:ext>
            </a:extLst>
          </p:cNvPr>
          <p:cNvSpPr txBox="1">
            <a:spLocks/>
          </p:cNvSpPr>
          <p:nvPr/>
        </p:nvSpPr>
        <p:spPr>
          <a:xfrm>
            <a:off x="774736" y="25436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ulish"/>
              <a:buNone/>
              <a:defRPr sz="3000" b="1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r" rtl="1"/>
            <a:r>
              <a:rPr lang="fa-IR" sz="3500" b="0" dirty="0">
                <a:cs typeface="B Nazanin" panose="00000400000000000000" pitchFamily="2" charset="-78"/>
              </a:rPr>
              <a:t>مقاله اول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0484F-F49A-7753-08F1-390BA8A22261}"/>
              </a:ext>
            </a:extLst>
          </p:cNvPr>
          <p:cNvSpPr txBox="1"/>
          <p:nvPr/>
        </p:nvSpPr>
        <p:spPr>
          <a:xfrm>
            <a:off x="5532676" y="986425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مدل </a:t>
            </a:r>
            <a:r>
              <a:rPr lang="en-US" sz="2000" dirty="0">
                <a:cs typeface="B Nazanin" panose="00000400000000000000" pitchFamily="2" charset="-78"/>
              </a:rPr>
              <a:t>Vision Transformer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7A0533-A07A-D42B-2706-6D76DAE3FD5E}"/>
              </a:ext>
            </a:extLst>
          </p:cNvPr>
          <p:cNvSpPr txBox="1"/>
          <p:nvPr/>
        </p:nvSpPr>
        <p:spPr>
          <a:xfrm>
            <a:off x="8168104" y="457381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/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7D36F-0403-2A00-CD6D-38290DEA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98" y="1300557"/>
            <a:ext cx="7696603" cy="279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98893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 Impact of Ethanol Production Thesis Defense by Slidesgo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869</Words>
  <Application>Microsoft Office PowerPoint</Application>
  <PresentationFormat>On-screen Show (16:9)</PresentationFormat>
  <Paragraphs>215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 Nazanin</vt:lpstr>
      <vt:lpstr>Calibri</vt:lpstr>
      <vt:lpstr>Cambria Math</vt:lpstr>
      <vt:lpstr>DM Sans</vt:lpstr>
      <vt:lpstr>Fira Sans Extra Condensed</vt:lpstr>
      <vt:lpstr>Georgia</vt:lpstr>
      <vt:lpstr>Mulish</vt:lpstr>
      <vt:lpstr>Poppins</vt:lpstr>
      <vt:lpstr>Wingdings</vt:lpstr>
      <vt:lpstr>Economic Impact of Ethanol Production Thesis Defense by Slidesgo</vt:lpstr>
      <vt:lpstr>Saliency Object Detection With Decision Transformer    تشخیص قسمت های برجسته اشیاء با مبدل تصمیم</vt:lpstr>
      <vt:lpstr>PowerPoint Presentation</vt:lpstr>
      <vt:lpstr>مقدمه</vt:lpstr>
      <vt:lpstr>مقدمه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 Impact of Ethanol Production Thesis Defense</dc:title>
  <dc:creator>Haleh J</dc:creator>
  <cp:lastModifiedBy>Ainaz Rafiei</cp:lastModifiedBy>
  <cp:revision>44</cp:revision>
  <dcterms:modified xsi:type="dcterms:W3CDTF">2025-01-28T12:59:51Z</dcterms:modified>
</cp:coreProperties>
</file>