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C4BD-859E-47C0-87C9-D5162CF0677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933B-68B8-4CEE-881A-C1ED3300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9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C4BD-859E-47C0-87C9-D5162CF0677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933B-68B8-4CEE-881A-C1ED3300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C4BD-859E-47C0-87C9-D5162CF0677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933B-68B8-4CEE-881A-C1ED3300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29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C4BD-859E-47C0-87C9-D5162CF0677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933B-68B8-4CEE-881A-C1ED3300C0D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5335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C4BD-859E-47C0-87C9-D5162CF0677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933B-68B8-4CEE-881A-C1ED3300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52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C4BD-859E-47C0-87C9-D5162CF0677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933B-68B8-4CEE-881A-C1ED3300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47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C4BD-859E-47C0-87C9-D5162CF0677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933B-68B8-4CEE-881A-C1ED3300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18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C4BD-859E-47C0-87C9-D5162CF0677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933B-68B8-4CEE-881A-C1ED3300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42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C4BD-859E-47C0-87C9-D5162CF0677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933B-68B8-4CEE-881A-C1ED3300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6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C4BD-859E-47C0-87C9-D5162CF0677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933B-68B8-4CEE-881A-C1ED3300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7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C4BD-859E-47C0-87C9-D5162CF0677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933B-68B8-4CEE-881A-C1ED3300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5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C4BD-859E-47C0-87C9-D5162CF0677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933B-68B8-4CEE-881A-C1ED3300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C4BD-859E-47C0-87C9-D5162CF0677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933B-68B8-4CEE-881A-C1ED3300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8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C4BD-859E-47C0-87C9-D5162CF0677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933B-68B8-4CEE-881A-C1ED3300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5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C4BD-859E-47C0-87C9-D5162CF0677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933B-68B8-4CEE-881A-C1ED3300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2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C4BD-859E-47C0-87C9-D5162CF0677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933B-68B8-4CEE-881A-C1ED3300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9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C4BD-859E-47C0-87C9-D5162CF0677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933B-68B8-4CEE-881A-C1ED3300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2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14C4BD-859E-47C0-87C9-D5162CF0677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4BD933B-68B8-4CEE-881A-C1ED3300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1783" y="1017432"/>
            <a:ext cx="8915399" cy="265236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 Presentation on how to clone disk C onto another LOCAL disk/DRIVE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6325" y="4275102"/>
            <a:ext cx="8915399" cy="1126283"/>
          </a:xfrm>
        </p:spPr>
        <p:txBody>
          <a:bodyPr/>
          <a:lstStyle/>
          <a:p>
            <a:pPr algn="ctr"/>
            <a:r>
              <a:rPr lang="en-US" dirty="0" smtClean="0"/>
              <a:t>By Ainebyona Aaron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0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5910" y="141668"/>
            <a:ext cx="5903890" cy="66068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/>
              <a:t>Install and launch AOMEI partition assistant,  click the “Clone" main tab and select “Clone </a:t>
            </a:r>
            <a:r>
              <a:rPr lang="en-US" cap="none" dirty="0"/>
              <a:t>D</a:t>
            </a:r>
            <a:r>
              <a:rPr lang="en-US" cap="none" dirty="0" smtClean="0"/>
              <a:t>isk“ or you can also right-click the disk you want to clone and select the “Clone </a:t>
            </a:r>
            <a:r>
              <a:rPr lang="en-US" cap="none" dirty="0"/>
              <a:t>D</a:t>
            </a:r>
            <a:r>
              <a:rPr lang="en-US" cap="none" dirty="0" smtClean="0"/>
              <a:t>isk" tool to run disk clone.</a:t>
            </a:r>
          </a:p>
          <a:p>
            <a:pPr marL="0" indent="0">
              <a:buNone/>
            </a:pPr>
            <a:endParaRPr lang="en-US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141668"/>
            <a:ext cx="5895304" cy="66068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/>
              <a:t>Choose the hard disk that you need to clone as the source disk and click “Next".</a:t>
            </a:r>
          </a:p>
          <a:p>
            <a:pPr marL="0" indent="0">
              <a:buNone/>
            </a:pPr>
            <a:endParaRPr lang="en-US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1" y="1801504"/>
            <a:ext cx="5903890" cy="4947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1115704"/>
            <a:ext cx="5895305" cy="494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5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7000" y="139700"/>
            <a:ext cx="5892800" cy="66167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/>
              <a:t>Select the destination disk to put the data of the source disk on, and then click “Next".</a:t>
            </a:r>
          </a:p>
          <a:p>
            <a:pPr marL="0" indent="0">
              <a:buNone/>
            </a:pPr>
            <a:endParaRPr lang="en-US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139700"/>
            <a:ext cx="5867400" cy="66167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/>
              <a:t>Then, you will enter the Confirm interface where you can check the source and destination disk. After all is set, you can click the “Confirm" button to continue.</a:t>
            </a:r>
          </a:p>
          <a:p>
            <a:pPr marL="0" indent="0">
              <a:buNone/>
            </a:pPr>
            <a:endParaRPr lang="en-US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041400"/>
            <a:ext cx="5892800" cy="528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473200"/>
            <a:ext cx="58674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1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7800" y="203200"/>
            <a:ext cx="5842000" cy="6502400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 smtClean="0"/>
              <a:t>In the next window, you can click the “Settings" button to adjust the partition size on the destination disk.</a:t>
            </a:r>
          </a:p>
          <a:p>
            <a:pPr marL="0" indent="0">
              <a:buNone/>
            </a:pPr>
            <a:endParaRPr lang="en-US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03200"/>
            <a:ext cx="5816600" cy="6502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cap="none" dirty="0" smtClean="0"/>
              <a:t>You can preview the disk cloning operating by viewing the “Pending </a:t>
            </a:r>
            <a:r>
              <a:rPr lang="en-US" cap="none" dirty="0"/>
              <a:t>O</a:t>
            </a:r>
            <a:r>
              <a:rPr lang="en-US" cap="none" dirty="0" smtClean="0"/>
              <a:t>perations". To commit the “Pending </a:t>
            </a:r>
            <a:r>
              <a:rPr lang="en-US" cap="none" dirty="0"/>
              <a:t>O</a:t>
            </a:r>
            <a:r>
              <a:rPr lang="en-US" cap="none" dirty="0" smtClean="0"/>
              <a:t>perations", please click “Apply" and “Proceed".</a:t>
            </a:r>
          </a:p>
          <a:p>
            <a:pPr marL="0" indent="0">
              <a:buNone/>
            </a:pPr>
            <a:endParaRPr lang="en-US" cap="none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168401"/>
            <a:ext cx="5842000" cy="505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816100"/>
            <a:ext cx="5816599" cy="488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6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8900" y="0"/>
            <a:ext cx="5930900" cy="6858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/>
              <a:t>The cloning process will start and you can check the cloning process.</a:t>
            </a:r>
          </a:p>
          <a:p>
            <a:pPr marL="0" indent="0">
              <a:buNone/>
            </a:pPr>
            <a:endParaRPr lang="en-US" cap="none" dirty="0" smtClean="0"/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 smtClean="0"/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 smtClean="0"/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 smtClean="0"/>
          </a:p>
          <a:p>
            <a:pPr marL="0" indent="0">
              <a:buNone/>
            </a:pPr>
            <a:endParaRPr lang="en-US" cap="none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/>
              <a:t>Once </a:t>
            </a:r>
            <a:r>
              <a:rPr lang="en-US" cap="none" dirty="0"/>
              <a:t>the process is completed successfully, you will get a congratulation window</a:t>
            </a:r>
            <a:r>
              <a:rPr lang="en-US" cap="none" dirty="0" smtClean="0"/>
              <a:t>.</a:t>
            </a:r>
          </a:p>
          <a:p>
            <a:pPr marL="0" indent="0">
              <a:buNone/>
            </a:pPr>
            <a:endParaRPr lang="en-US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88900"/>
            <a:ext cx="5930900" cy="6680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/>
              <a:t>As a result, you can check the partitions layout on the destination disk will be identical to the source disk.</a:t>
            </a:r>
          </a:p>
          <a:p>
            <a:pPr marL="0" indent="0">
              <a:buNone/>
            </a:pPr>
            <a:endParaRPr lang="en-US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762000"/>
            <a:ext cx="5155929" cy="414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066800"/>
            <a:ext cx="5930900" cy="561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988" y="5574482"/>
            <a:ext cx="3368675" cy="11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9587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79</TotalTime>
  <Words>234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Tw Cen MT</vt:lpstr>
      <vt:lpstr>Wingdings</vt:lpstr>
      <vt:lpstr>Droplet</vt:lpstr>
      <vt:lpstr>A Presentation on how to clone disk C onto another LOCAL disk/DRIVE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how to clone disk C onto another disk</dc:title>
  <dc:creator>Ainebyona Aaron</dc:creator>
  <cp:lastModifiedBy>Ainebyona Aaron</cp:lastModifiedBy>
  <cp:revision>9</cp:revision>
  <dcterms:created xsi:type="dcterms:W3CDTF">2024-04-29T09:39:03Z</dcterms:created>
  <dcterms:modified xsi:type="dcterms:W3CDTF">2024-04-29T10:58:32Z</dcterms:modified>
</cp:coreProperties>
</file>