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82" r:id="rId5"/>
    <p:sldId id="279" r:id="rId6"/>
    <p:sldId id="280" r:id="rId7"/>
    <p:sldId id="262" r:id="rId8"/>
    <p:sldId id="283" r:id="rId9"/>
    <p:sldId id="265" r:id="rId10"/>
    <p:sldId id="263" r:id="rId11"/>
    <p:sldId id="266" r:id="rId12"/>
    <p:sldId id="267" r:id="rId13"/>
    <p:sldId id="284" r:id="rId14"/>
    <p:sldId id="285" r:id="rId15"/>
    <p:sldId id="271" r:id="rId16"/>
    <p:sldId id="286" r:id="rId17"/>
    <p:sldId id="275" r:id="rId18"/>
    <p:sldId id="292" r:id="rId19"/>
    <p:sldId id="288" r:id="rId20"/>
    <p:sldId id="290" r:id="rId21"/>
    <p:sldId id="291" r:id="rId22"/>
    <p:sldId id="293" r:id="rId23"/>
    <p:sldId id="294" r:id="rId24"/>
  </p:sldIdLst>
  <p:sldSz cx="12192000" cy="6858000"/>
  <p:notesSz cx="6858000" cy="9144000"/>
  <p:defaultText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E514E-FE10-4BBA-9C21-2DF149313AE1}"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en-029"/>
        </a:p>
      </dgm:t>
    </dgm:pt>
    <dgm:pt modelId="{B189D65B-0377-468C-A379-87952ACDF46D}">
      <dgm:prSet phldrT="[Text]" custT="1"/>
      <dgm:spPr>
        <a:xfrm>
          <a:off x="23509" y="387784"/>
          <a:ext cx="1476747" cy="738373"/>
        </a:xfrm>
        <a:solidFill>
          <a:srgbClr val="FEB80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029" sz="2400" b="0" dirty="0">
              <a:solidFill>
                <a:sysClr val="window" lastClr="FFFFFF"/>
              </a:solidFill>
              <a:latin typeface="Times New Roman" pitchFamily="18" charset="0"/>
              <a:ea typeface="+mn-ea"/>
              <a:cs typeface="Times New Roman" pitchFamily="18" charset="0"/>
            </a:rPr>
            <a:t>Interview</a:t>
          </a:r>
        </a:p>
        <a:p>
          <a:r>
            <a:rPr lang="en-029" sz="2400" b="0" dirty="0">
              <a:solidFill>
                <a:sysClr val="window" lastClr="FFFFFF"/>
              </a:solidFill>
              <a:latin typeface="Times New Roman" pitchFamily="18" charset="0"/>
              <a:ea typeface="+mn-ea"/>
              <a:cs typeface="Times New Roman" pitchFamily="18" charset="0"/>
            </a:rPr>
            <a:t>(teachers)</a:t>
          </a:r>
        </a:p>
      </dgm:t>
    </dgm:pt>
    <dgm:pt modelId="{425285AA-94AE-43A1-88C4-ECF96B5F5E0D}" type="parTrans" cxnId="{7629BF22-BE8B-4602-903B-F440891FF788}">
      <dgm:prSet/>
      <dgm:spPr/>
      <dgm:t>
        <a:bodyPr/>
        <a:lstStyle/>
        <a:p>
          <a:endParaRPr lang="en-029"/>
        </a:p>
      </dgm:t>
    </dgm:pt>
    <dgm:pt modelId="{316EAB4B-C711-4AE8-8621-9D7122A105CB}" type="sibTrans" cxnId="{7629BF22-BE8B-4602-903B-F440891FF788}">
      <dgm:prSet/>
      <dgm:spPr/>
      <dgm:t>
        <a:bodyPr/>
        <a:lstStyle/>
        <a:p>
          <a:endParaRPr lang="en-029"/>
        </a:p>
      </dgm:t>
    </dgm:pt>
    <dgm:pt modelId="{7B299DB8-DCA6-443F-AAE3-7249D7685E00}">
      <dgm:prSet phldrT="[Text]" custT="1"/>
      <dgm:spPr>
        <a:xfrm>
          <a:off x="300384" y="1303966"/>
          <a:ext cx="1396175" cy="738373"/>
        </a:xfrm>
        <a:solidFill>
          <a:sysClr val="window" lastClr="FFFFFF">
            <a:alpha val="90000"/>
            <a:hueOff val="0"/>
            <a:satOff val="0"/>
            <a:lumOff val="0"/>
            <a:alphaOff val="0"/>
          </a:sysClr>
        </a:solidFill>
        <a:ln w="25400" cap="flat" cmpd="sng" algn="ctr">
          <a:solidFill>
            <a:srgbClr val="FEB80A">
              <a:hueOff val="0"/>
              <a:satOff val="0"/>
              <a:lumOff val="0"/>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Reading challenges</a:t>
          </a:r>
        </a:p>
      </dgm:t>
    </dgm:pt>
    <dgm:pt modelId="{4FB382CF-E7F5-4C2E-8FF4-5087C37377E0}" type="parTrans" cxnId="{A247B990-92EC-4CB8-AC05-BEF270F5C769}">
      <dgm:prSet/>
      <dgm:spPr>
        <a:xfrm>
          <a:off x="171184" y="1126158"/>
          <a:ext cx="129200" cy="546994"/>
        </a:xfrm>
        <a:noFill/>
        <a:ln w="25400" cap="flat" cmpd="sng" algn="ctr">
          <a:solidFill>
            <a:srgbClr val="C32D2E">
              <a:hueOff val="0"/>
              <a:satOff val="0"/>
              <a:lumOff val="0"/>
              <a:alphaOff val="0"/>
            </a:srgbClr>
          </a:solidFill>
          <a:prstDash val="solid"/>
        </a:ln>
        <a:effectLst/>
      </dgm:spPr>
      <dgm:t>
        <a:bodyPr/>
        <a:lstStyle/>
        <a:p>
          <a:endParaRPr lang="en-029"/>
        </a:p>
      </dgm:t>
    </dgm:pt>
    <dgm:pt modelId="{0AA6EEAE-F1CE-4D97-A85C-20CBDBF8A69F}" type="sibTrans" cxnId="{A247B990-92EC-4CB8-AC05-BEF270F5C769}">
      <dgm:prSet/>
      <dgm:spPr/>
      <dgm:t>
        <a:bodyPr/>
        <a:lstStyle/>
        <a:p>
          <a:endParaRPr lang="en-029"/>
        </a:p>
      </dgm:t>
    </dgm:pt>
    <dgm:pt modelId="{AEF3C50B-CB2F-4424-944F-FF91A4A73D66}">
      <dgm:prSet phldrT="[Text]" custT="1"/>
      <dgm:spPr>
        <a:xfrm>
          <a:off x="300384" y="3379128"/>
          <a:ext cx="1360154" cy="1174050"/>
        </a:xfrm>
        <a:solidFill>
          <a:sysClr val="window" lastClr="FFFFFF">
            <a:alpha val="90000"/>
            <a:hueOff val="0"/>
            <a:satOff val="0"/>
            <a:lumOff val="0"/>
            <a:alphaOff val="0"/>
          </a:sysClr>
        </a:solidFill>
        <a:ln w="25400" cap="flat" cmpd="sng" algn="ctr">
          <a:solidFill>
            <a:srgbClr val="FEB80A">
              <a:hueOff val="3456153"/>
              <a:satOff val="-6670"/>
              <a:lumOff val="-856"/>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Need to read newspaper</a:t>
          </a:r>
        </a:p>
      </dgm:t>
    </dgm:pt>
    <dgm:pt modelId="{E51ED877-CCAD-4E49-BDEB-F9B1C97C86FC}" type="parTrans" cxnId="{E570D4F3-8A32-4B2D-97D2-C9A5BF1E879E}">
      <dgm:prSet/>
      <dgm:spPr>
        <a:xfrm>
          <a:off x="171184" y="1126158"/>
          <a:ext cx="129200" cy="2839995"/>
        </a:xfrm>
        <a:noFill/>
        <a:ln w="25400" cap="flat" cmpd="sng" algn="ctr">
          <a:solidFill>
            <a:srgbClr val="C32D2E">
              <a:hueOff val="0"/>
              <a:satOff val="0"/>
              <a:lumOff val="0"/>
              <a:alphaOff val="0"/>
            </a:srgbClr>
          </a:solidFill>
          <a:prstDash val="solid"/>
        </a:ln>
        <a:effectLst/>
      </dgm:spPr>
      <dgm:t>
        <a:bodyPr/>
        <a:lstStyle/>
        <a:p>
          <a:endParaRPr lang="en-029"/>
        </a:p>
      </dgm:t>
    </dgm:pt>
    <dgm:pt modelId="{836651D0-E510-46A3-B0F7-13A83A458053}" type="sibTrans" cxnId="{E570D4F3-8A32-4B2D-97D2-C9A5BF1E879E}">
      <dgm:prSet/>
      <dgm:spPr/>
      <dgm:t>
        <a:bodyPr/>
        <a:lstStyle/>
        <a:p>
          <a:endParaRPr lang="en-029"/>
        </a:p>
      </dgm:t>
    </dgm:pt>
    <dgm:pt modelId="{9DBA8919-E956-4920-B66B-80198F8C6BD5}">
      <dgm:prSet phldrT="[Text]" custT="1"/>
      <dgm:spPr>
        <a:xfrm>
          <a:off x="1850969" y="380999"/>
          <a:ext cx="1691052" cy="738373"/>
        </a:xfrm>
        <a:solidFill>
          <a:srgbClr val="FEB80A">
            <a:hueOff val="6336281"/>
            <a:satOff val="-12229"/>
            <a:lumOff val="-1570"/>
            <a:alphaOff val="0"/>
          </a:srgbClr>
        </a:solidFill>
        <a:ln w="25400" cap="flat" cmpd="sng" algn="ctr">
          <a:solidFill>
            <a:sysClr val="window" lastClr="FFFFFF">
              <a:hueOff val="0"/>
              <a:satOff val="0"/>
              <a:lumOff val="0"/>
              <a:alphaOff val="0"/>
            </a:sysClr>
          </a:solidFill>
          <a:prstDash val="solid"/>
        </a:ln>
        <a:effectLst/>
      </dgm:spPr>
      <dgm:t>
        <a:bodyPr/>
        <a:lstStyle/>
        <a:p>
          <a:r>
            <a:rPr lang="en-029" sz="2400" b="0" dirty="0">
              <a:solidFill>
                <a:sysClr val="window" lastClr="FFFFFF"/>
              </a:solidFill>
              <a:latin typeface="Times New Roman" pitchFamily="18" charset="0"/>
              <a:ea typeface="+mn-ea"/>
              <a:cs typeface="Times New Roman" pitchFamily="18" charset="0"/>
            </a:rPr>
            <a:t>Observation</a:t>
          </a:r>
        </a:p>
        <a:p>
          <a:r>
            <a:rPr lang="en-029" sz="2400" b="0" dirty="0">
              <a:solidFill>
                <a:sysClr val="window" lastClr="FFFFFF"/>
              </a:solidFill>
              <a:latin typeface="Times New Roman" pitchFamily="18" charset="0"/>
              <a:ea typeface="+mn-ea"/>
              <a:cs typeface="Times New Roman" pitchFamily="18" charset="0"/>
            </a:rPr>
            <a:t>(students)</a:t>
          </a:r>
        </a:p>
      </dgm:t>
    </dgm:pt>
    <dgm:pt modelId="{FD7DDB62-4B56-4142-A28C-AF0EB41585C0}" type="parTrans" cxnId="{96553AE5-DC7D-4800-BC15-65E4B0721027}">
      <dgm:prSet/>
      <dgm:spPr/>
      <dgm:t>
        <a:bodyPr/>
        <a:lstStyle/>
        <a:p>
          <a:endParaRPr lang="en-029"/>
        </a:p>
      </dgm:t>
    </dgm:pt>
    <dgm:pt modelId="{F581541F-841A-47F9-9898-8DEAF80082B6}" type="sibTrans" cxnId="{96553AE5-DC7D-4800-BC15-65E4B0721027}">
      <dgm:prSet/>
      <dgm:spPr/>
      <dgm:t>
        <a:bodyPr/>
        <a:lstStyle/>
        <a:p>
          <a:endParaRPr lang="en-029"/>
        </a:p>
      </dgm:t>
    </dgm:pt>
    <dgm:pt modelId="{6243F1B0-ADA0-4D4C-BB58-861C6CE3F82B}">
      <dgm:prSet phldrT="[Text]" custT="1"/>
      <dgm:spPr>
        <a:xfrm>
          <a:off x="2189179" y="1303966"/>
          <a:ext cx="1487178" cy="884822"/>
        </a:xfrm>
        <a:solidFill>
          <a:sysClr val="window" lastClr="FFFFFF">
            <a:alpha val="90000"/>
            <a:hueOff val="0"/>
            <a:satOff val="0"/>
            <a:lumOff val="0"/>
            <a:alphaOff val="0"/>
          </a:sysClr>
        </a:solidFill>
        <a:ln w="25400" cap="flat" cmpd="sng" algn="ctr">
          <a:solidFill>
            <a:srgbClr val="FEB80A">
              <a:hueOff val="5184230"/>
              <a:satOff val="-10005"/>
              <a:lumOff val="-1285"/>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Unwilling to work in group</a:t>
          </a:r>
        </a:p>
      </dgm:t>
    </dgm:pt>
    <dgm:pt modelId="{0FAC524E-59B1-4F16-92E7-450116EA256F}" type="parTrans" cxnId="{5634F68C-7BBB-489B-A726-6CD6F4D3FAFF}">
      <dgm:prSet/>
      <dgm:spPr>
        <a:xfrm>
          <a:off x="2020074" y="1119372"/>
          <a:ext cx="169105" cy="627004"/>
        </a:xfrm>
        <a:noFill/>
        <a:ln w="25400" cap="flat" cmpd="sng" algn="ctr">
          <a:solidFill>
            <a:srgbClr val="C32D2E">
              <a:hueOff val="0"/>
              <a:satOff val="0"/>
              <a:lumOff val="0"/>
              <a:alphaOff val="0"/>
            </a:srgbClr>
          </a:solidFill>
          <a:prstDash val="solid"/>
        </a:ln>
        <a:effectLst/>
      </dgm:spPr>
      <dgm:t>
        <a:bodyPr/>
        <a:lstStyle/>
        <a:p>
          <a:endParaRPr lang="en-029"/>
        </a:p>
      </dgm:t>
    </dgm:pt>
    <dgm:pt modelId="{59DA5F01-7356-48C6-9DF4-EB242D689668}" type="sibTrans" cxnId="{5634F68C-7BBB-489B-A726-6CD6F4D3FAFF}">
      <dgm:prSet/>
      <dgm:spPr/>
      <dgm:t>
        <a:bodyPr/>
        <a:lstStyle/>
        <a:p>
          <a:endParaRPr lang="en-029"/>
        </a:p>
      </dgm:t>
    </dgm:pt>
    <dgm:pt modelId="{2E7D1B2B-05A9-4FE1-AE9B-85C0359117DA}">
      <dgm:prSet phldrT="[Text]" custT="1"/>
      <dgm:spPr>
        <a:xfrm>
          <a:off x="2185162" y="3412369"/>
          <a:ext cx="1433377" cy="1082433"/>
        </a:xfrm>
        <a:solidFill>
          <a:sysClr val="window" lastClr="FFFFFF">
            <a:alpha val="90000"/>
            <a:hueOff val="0"/>
            <a:satOff val="0"/>
            <a:lumOff val="0"/>
            <a:alphaOff val="0"/>
          </a:sysClr>
        </a:solidFill>
        <a:ln w="25400" cap="flat" cmpd="sng" algn="ctr">
          <a:solidFill>
            <a:srgbClr val="FEB80A">
              <a:hueOff val="8640383"/>
              <a:satOff val="-16675"/>
              <a:lumOff val="-2141"/>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Tardiness</a:t>
          </a:r>
        </a:p>
      </dgm:t>
    </dgm:pt>
    <dgm:pt modelId="{26ED73F2-7E17-462B-9CD6-BD28657C8DAC}" type="parTrans" cxnId="{F17B32D3-24DE-496C-AC53-1D5CC3B0CAFF}">
      <dgm:prSet/>
      <dgm:spPr>
        <a:xfrm>
          <a:off x="2020074" y="1119372"/>
          <a:ext cx="165088" cy="2834213"/>
        </a:xfrm>
        <a:noFill/>
        <a:ln w="25400" cap="flat" cmpd="sng" algn="ctr">
          <a:solidFill>
            <a:srgbClr val="C32D2E">
              <a:hueOff val="0"/>
              <a:satOff val="0"/>
              <a:lumOff val="0"/>
              <a:alphaOff val="0"/>
            </a:srgbClr>
          </a:solidFill>
          <a:prstDash val="solid"/>
        </a:ln>
        <a:effectLst/>
      </dgm:spPr>
      <dgm:t>
        <a:bodyPr/>
        <a:lstStyle/>
        <a:p>
          <a:endParaRPr lang="en-029"/>
        </a:p>
      </dgm:t>
    </dgm:pt>
    <dgm:pt modelId="{FF070019-9342-4C2A-ADFC-AA90BC672E6F}" type="sibTrans" cxnId="{F17B32D3-24DE-496C-AC53-1D5CC3B0CAFF}">
      <dgm:prSet/>
      <dgm:spPr/>
      <dgm:t>
        <a:bodyPr/>
        <a:lstStyle/>
        <a:p>
          <a:endParaRPr lang="en-029"/>
        </a:p>
      </dgm:t>
    </dgm:pt>
    <dgm:pt modelId="{2D426AE0-5ACE-4C61-93C9-BF2384C583D9}">
      <dgm:prSet phldrT="[Text]" custT="1"/>
      <dgm:spPr>
        <a:xfrm>
          <a:off x="3911208" y="380999"/>
          <a:ext cx="2015951" cy="738373"/>
        </a:xfrm>
        <a:solidFill>
          <a:srgbClr val="FEB80A">
            <a:hueOff val="12672561"/>
            <a:satOff val="-24457"/>
            <a:lumOff val="-3140"/>
            <a:alphaOff val="0"/>
          </a:srgbClr>
        </a:solidFill>
        <a:ln w="25400" cap="flat" cmpd="sng" algn="ctr">
          <a:solidFill>
            <a:sysClr val="window" lastClr="FFFFFF">
              <a:hueOff val="0"/>
              <a:satOff val="0"/>
              <a:lumOff val="0"/>
              <a:alphaOff val="0"/>
            </a:sysClr>
          </a:solidFill>
          <a:prstDash val="solid"/>
        </a:ln>
        <a:effectLst/>
      </dgm:spPr>
      <dgm:t>
        <a:bodyPr/>
        <a:lstStyle/>
        <a:p>
          <a:r>
            <a:rPr lang="en-029" sz="2400" b="0" dirty="0">
              <a:solidFill>
                <a:sysClr val="window" lastClr="FFFFFF"/>
              </a:solidFill>
              <a:latin typeface="Times New Roman" pitchFamily="18" charset="0"/>
              <a:ea typeface="+mn-ea"/>
              <a:cs typeface="Times New Roman" pitchFamily="18" charset="0"/>
            </a:rPr>
            <a:t>Questionnaire</a:t>
          </a:r>
        </a:p>
        <a:p>
          <a:r>
            <a:rPr lang="en-029" sz="2400" b="0" dirty="0">
              <a:solidFill>
                <a:sysClr val="window" lastClr="FFFFFF"/>
              </a:solidFill>
              <a:latin typeface="Times New Roman" pitchFamily="18" charset="0"/>
              <a:ea typeface="+mn-ea"/>
              <a:cs typeface="Times New Roman" pitchFamily="18" charset="0"/>
            </a:rPr>
            <a:t>(students)</a:t>
          </a:r>
        </a:p>
      </dgm:t>
    </dgm:pt>
    <dgm:pt modelId="{A0C3DAC4-FDFD-400F-8595-E542CBE0AFE1}" type="parTrans" cxnId="{17006EC3-B2EE-4359-8238-D45717964936}">
      <dgm:prSet/>
      <dgm:spPr/>
      <dgm:t>
        <a:bodyPr/>
        <a:lstStyle/>
        <a:p>
          <a:endParaRPr lang="en-029"/>
        </a:p>
      </dgm:t>
    </dgm:pt>
    <dgm:pt modelId="{F10550A4-C1E9-4EA8-8D81-0E572A9A8ECF}" type="sibTrans" cxnId="{17006EC3-B2EE-4359-8238-D45717964936}">
      <dgm:prSet/>
      <dgm:spPr/>
      <dgm:t>
        <a:bodyPr/>
        <a:lstStyle/>
        <a:p>
          <a:endParaRPr lang="en-029"/>
        </a:p>
      </dgm:t>
    </dgm:pt>
    <dgm:pt modelId="{AB6A6FF3-8A4E-49CD-A1CE-341DFD5E5383}">
      <dgm:prSet phldrT="[Text]" custT="1"/>
      <dgm:spPr>
        <a:xfrm>
          <a:off x="4314398" y="1303966"/>
          <a:ext cx="1464153" cy="738373"/>
        </a:xfrm>
        <a:solidFill>
          <a:sysClr val="window" lastClr="FFFFFF">
            <a:alpha val="90000"/>
            <a:hueOff val="0"/>
            <a:satOff val="0"/>
            <a:lumOff val="0"/>
            <a:alphaOff val="0"/>
          </a:sysClr>
        </a:solidFill>
        <a:ln w="25400" cap="flat" cmpd="sng" algn="ctr">
          <a:solidFill>
            <a:srgbClr val="FEB80A">
              <a:hueOff val="10368460"/>
              <a:satOff val="-20011"/>
              <a:lumOff val="-2569"/>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Lack of group cohesion</a:t>
          </a:r>
        </a:p>
      </dgm:t>
    </dgm:pt>
    <dgm:pt modelId="{6E641938-9798-46C5-9C12-688803527338}" type="parTrans" cxnId="{61515DBD-E7CB-4835-BA4E-92DB7F9DA0CF}">
      <dgm:prSet/>
      <dgm:spPr>
        <a:xfrm>
          <a:off x="4112803" y="1119372"/>
          <a:ext cx="201595" cy="553780"/>
        </a:xfrm>
        <a:noFill/>
        <a:ln w="25400" cap="flat" cmpd="sng" algn="ctr">
          <a:solidFill>
            <a:srgbClr val="C32D2E">
              <a:hueOff val="0"/>
              <a:satOff val="0"/>
              <a:lumOff val="0"/>
              <a:alphaOff val="0"/>
            </a:srgbClr>
          </a:solidFill>
          <a:prstDash val="solid"/>
        </a:ln>
        <a:effectLst/>
      </dgm:spPr>
      <dgm:t>
        <a:bodyPr/>
        <a:lstStyle/>
        <a:p>
          <a:endParaRPr lang="en-029"/>
        </a:p>
      </dgm:t>
    </dgm:pt>
    <dgm:pt modelId="{03CA342C-EC20-4F6E-947F-7A9B5971BE58}" type="sibTrans" cxnId="{61515DBD-E7CB-4835-BA4E-92DB7F9DA0CF}">
      <dgm:prSet/>
      <dgm:spPr/>
      <dgm:t>
        <a:bodyPr/>
        <a:lstStyle/>
        <a:p>
          <a:endParaRPr lang="en-029"/>
        </a:p>
      </dgm:t>
    </dgm:pt>
    <dgm:pt modelId="{0563857B-0A39-4CB8-8FCE-A4BBD312140F}">
      <dgm:prSet phldrT="[Text]" custT="1"/>
      <dgm:spPr>
        <a:xfrm>
          <a:off x="4314398" y="2226933"/>
          <a:ext cx="1577567" cy="907032"/>
        </a:xfrm>
        <a:solidFill>
          <a:sysClr val="window" lastClr="FFFFFF">
            <a:alpha val="90000"/>
            <a:hueOff val="0"/>
            <a:satOff val="0"/>
            <a:lumOff val="0"/>
            <a:alphaOff val="0"/>
          </a:sysClr>
        </a:solidFill>
        <a:ln w="25400" cap="flat" cmpd="sng" algn="ctr">
          <a:solidFill>
            <a:srgbClr val="FEB80A">
              <a:hueOff val="12096535"/>
              <a:satOff val="-23346"/>
              <a:lumOff val="-2997"/>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Request teacher’s assistance too frequently</a:t>
          </a:r>
        </a:p>
      </dgm:t>
    </dgm:pt>
    <dgm:pt modelId="{9132E886-06A9-4062-A6E0-85C19BB9FEF5}" type="parTrans" cxnId="{C5355DFE-F251-4C40-BB80-CE8C555DBC50}">
      <dgm:prSet/>
      <dgm:spPr>
        <a:xfrm>
          <a:off x="4112803" y="1119372"/>
          <a:ext cx="201595" cy="1561076"/>
        </a:xfrm>
        <a:noFill/>
        <a:ln w="25400" cap="flat" cmpd="sng" algn="ctr">
          <a:solidFill>
            <a:srgbClr val="C32D2E">
              <a:hueOff val="0"/>
              <a:satOff val="0"/>
              <a:lumOff val="0"/>
              <a:alphaOff val="0"/>
            </a:srgbClr>
          </a:solidFill>
          <a:prstDash val="solid"/>
        </a:ln>
        <a:effectLst/>
      </dgm:spPr>
      <dgm:t>
        <a:bodyPr/>
        <a:lstStyle/>
        <a:p>
          <a:endParaRPr lang="en-029"/>
        </a:p>
      </dgm:t>
    </dgm:pt>
    <dgm:pt modelId="{40C3F616-DC12-481E-80A8-0F07B6420FD5}" type="sibTrans" cxnId="{C5355DFE-F251-4C40-BB80-CE8C555DBC50}">
      <dgm:prSet/>
      <dgm:spPr/>
      <dgm:t>
        <a:bodyPr/>
        <a:lstStyle/>
        <a:p>
          <a:endParaRPr lang="en-029"/>
        </a:p>
      </dgm:t>
    </dgm:pt>
    <dgm:pt modelId="{9A8F4815-817E-480F-81C0-878ABD369AA1}">
      <dgm:prSet custT="1"/>
      <dgm:spPr>
        <a:xfrm>
          <a:off x="300384" y="2226933"/>
          <a:ext cx="1502017" cy="967601"/>
        </a:xfrm>
        <a:solidFill>
          <a:sysClr val="window" lastClr="FFFFFF">
            <a:alpha val="90000"/>
            <a:hueOff val="0"/>
            <a:satOff val="0"/>
            <a:lumOff val="0"/>
            <a:alphaOff val="0"/>
          </a:sysClr>
        </a:solidFill>
        <a:ln w="25400" cap="flat" cmpd="sng" algn="ctr">
          <a:solidFill>
            <a:srgbClr val="FEB80A">
              <a:hueOff val="1728077"/>
              <a:satOff val="-3335"/>
              <a:lumOff val="-428"/>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Need authentic learning experience</a:t>
          </a:r>
        </a:p>
      </dgm:t>
    </dgm:pt>
    <dgm:pt modelId="{28D80A5E-45D9-4588-92E5-4084C9D88B8D}" type="parTrans" cxnId="{12BF29BF-694B-4962-B4ED-AEC6C5B8033A}">
      <dgm:prSet/>
      <dgm:spPr>
        <a:xfrm>
          <a:off x="171184" y="1126158"/>
          <a:ext cx="129200" cy="1584575"/>
        </a:xfrm>
        <a:noFill/>
        <a:ln w="25400" cap="flat" cmpd="sng" algn="ctr">
          <a:solidFill>
            <a:srgbClr val="C32D2E">
              <a:hueOff val="0"/>
              <a:satOff val="0"/>
              <a:lumOff val="0"/>
              <a:alphaOff val="0"/>
            </a:srgbClr>
          </a:solidFill>
          <a:prstDash val="solid"/>
        </a:ln>
        <a:effectLst/>
      </dgm:spPr>
      <dgm:t>
        <a:bodyPr/>
        <a:lstStyle/>
        <a:p>
          <a:endParaRPr lang="en-029"/>
        </a:p>
      </dgm:t>
    </dgm:pt>
    <dgm:pt modelId="{BA7ABB55-4BFA-4F51-821E-0B52598E0A80}" type="sibTrans" cxnId="{12BF29BF-694B-4962-B4ED-AEC6C5B8033A}">
      <dgm:prSet/>
      <dgm:spPr/>
      <dgm:t>
        <a:bodyPr/>
        <a:lstStyle/>
        <a:p>
          <a:endParaRPr lang="en-029"/>
        </a:p>
      </dgm:t>
    </dgm:pt>
    <dgm:pt modelId="{1B628AE1-CF5A-4A49-8043-C7EFFEECFE38}">
      <dgm:prSet custT="1"/>
      <dgm:spPr>
        <a:xfrm>
          <a:off x="2189179" y="2373382"/>
          <a:ext cx="1351117" cy="885110"/>
        </a:xfrm>
        <a:solidFill>
          <a:sysClr val="window" lastClr="FFFFFF">
            <a:alpha val="90000"/>
            <a:hueOff val="0"/>
            <a:satOff val="0"/>
            <a:lumOff val="0"/>
            <a:alphaOff val="0"/>
          </a:sysClr>
        </a:solidFill>
        <a:ln w="25400" cap="flat" cmpd="sng" algn="ctr">
          <a:solidFill>
            <a:srgbClr val="FEB80A">
              <a:hueOff val="6912306"/>
              <a:satOff val="-13340"/>
              <a:lumOff val="-1713"/>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Laziness and fatigue</a:t>
          </a:r>
        </a:p>
      </dgm:t>
    </dgm:pt>
    <dgm:pt modelId="{5FF516F8-7D06-4B89-A623-D9A37F26DBD2}" type="parTrans" cxnId="{728E489A-CE3F-4BC5-A7C5-ED1EFA4801B8}">
      <dgm:prSet/>
      <dgm:spPr>
        <a:xfrm>
          <a:off x="2020074" y="1119372"/>
          <a:ext cx="169105" cy="1696564"/>
        </a:xfrm>
        <a:noFill/>
        <a:ln w="25400" cap="flat" cmpd="sng" algn="ctr">
          <a:solidFill>
            <a:srgbClr val="C32D2E">
              <a:hueOff val="0"/>
              <a:satOff val="0"/>
              <a:lumOff val="0"/>
              <a:alphaOff val="0"/>
            </a:srgbClr>
          </a:solidFill>
          <a:prstDash val="solid"/>
        </a:ln>
        <a:effectLst/>
      </dgm:spPr>
      <dgm:t>
        <a:bodyPr/>
        <a:lstStyle/>
        <a:p>
          <a:endParaRPr lang="en-029"/>
        </a:p>
      </dgm:t>
    </dgm:pt>
    <dgm:pt modelId="{78473130-369C-4D4D-B642-031115B46AC7}" type="sibTrans" cxnId="{728E489A-CE3F-4BC5-A7C5-ED1EFA4801B8}">
      <dgm:prSet/>
      <dgm:spPr/>
      <dgm:t>
        <a:bodyPr/>
        <a:lstStyle/>
        <a:p>
          <a:endParaRPr lang="en-029"/>
        </a:p>
      </dgm:t>
    </dgm:pt>
    <dgm:pt modelId="{8F998035-34AD-49B2-AC2D-7BC92337668D}">
      <dgm:prSet custT="1"/>
      <dgm:spPr>
        <a:xfrm>
          <a:off x="4314398" y="3318559"/>
          <a:ext cx="1486198" cy="1040397"/>
        </a:xfrm>
        <a:solidFill>
          <a:sysClr val="window" lastClr="FFFFFF">
            <a:alpha val="90000"/>
            <a:hueOff val="0"/>
            <a:satOff val="0"/>
            <a:lumOff val="0"/>
            <a:alphaOff val="0"/>
          </a:sysClr>
        </a:solidFill>
        <a:ln w="25400" cap="flat" cmpd="sng" algn="ctr">
          <a:solidFill>
            <a:srgbClr val="FEB80A">
              <a:hueOff val="13824612"/>
              <a:satOff val="-26681"/>
              <a:lumOff val="-3425"/>
              <a:alphaOff val="0"/>
            </a:srgbClr>
          </a:solidFill>
          <a:prstDash val="solid"/>
        </a:ln>
        <a:effectLst/>
      </dgm:spPr>
      <dgm:t>
        <a:bodyPr/>
        <a:lstStyle/>
        <a:p>
          <a:r>
            <a:rPr lang="en-029" sz="2000" dirty="0">
              <a:solidFill>
                <a:sysClr val="windowText" lastClr="000000">
                  <a:hueOff val="0"/>
                  <a:satOff val="0"/>
                  <a:lumOff val="0"/>
                  <a:alphaOff val="0"/>
                </a:sysClr>
              </a:solidFill>
              <a:latin typeface="Times New Roman" pitchFamily="18" charset="0"/>
              <a:ea typeface="+mn-ea"/>
              <a:cs typeface="Times New Roman" pitchFamily="18" charset="0"/>
            </a:rPr>
            <a:t>Limited independent  thinking </a:t>
          </a:r>
        </a:p>
      </dgm:t>
    </dgm:pt>
    <dgm:pt modelId="{43B42784-1F9D-4415-8C83-E20769248AB0}" type="parTrans" cxnId="{A0046A1B-EE67-4FFD-A896-4977993A0D19}">
      <dgm:prSet/>
      <dgm:spPr>
        <a:xfrm>
          <a:off x="4112803" y="1119372"/>
          <a:ext cx="201595" cy="2719385"/>
        </a:xfrm>
        <a:noFill/>
        <a:ln w="25400" cap="flat" cmpd="sng" algn="ctr">
          <a:solidFill>
            <a:srgbClr val="C32D2E">
              <a:hueOff val="0"/>
              <a:satOff val="0"/>
              <a:lumOff val="0"/>
              <a:alphaOff val="0"/>
            </a:srgbClr>
          </a:solidFill>
          <a:prstDash val="solid"/>
        </a:ln>
        <a:effectLst/>
      </dgm:spPr>
      <dgm:t>
        <a:bodyPr/>
        <a:lstStyle/>
        <a:p>
          <a:endParaRPr lang="en-029"/>
        </a:p>
      </dgm:t>
    </dgm:pt>
    <dgm:pt modelId="{3F0700F6-5686-494B-9843-3B2C59A13013}" type="sibTrans" cxnId="{A0046A1B-EE67-4FFD-A896-4977993A0D19}">
      <dgm:prSet/>
      <dgm:spPr/>
      <dgm:t>
        <a:bodyPr/>
        <a:lstStyle/>
        <a:p>
          <a:endParaRPr lang="en-029"/>
        </a:p>
      </dgm:t>
    </dgm:pt>
    <dgm:pt modelId="{271A1BAF-61F8-4811-A012-A03DB246B18C}" type="pres">
      <dgm:prSet presAssocID="{DAFE514E-FE10-4BBA-9C21-2DF149313AE1}" presName="diagram" presStyleCnt="0">
        <dgm:presLayoutVars>
          <dgm:chPref val="1"/>
          <dgm:dir/>
          <dgm:animOne val="branch"/>
          <dgm:animLvl val="lvl"/>
          <dgm:resizeHandles/>
        </dgm:presLayoutVars>
      </dgm:prSet>
      <dgm:spPr/>
    </dgm:pt>
    <dgm:pt modelId="{15508E74-16FE-4831-BAD0-5A4A2110F2D0}" type="pres">
      <dgm:prSet presAssocID="{B189D65B-0377-468C-A379-87952ACDF46D}" presName="root" presStyleCnt="0"/>
      <dgm:spPr/>
    </dgm:pt>
    <dgm:pt modelId="{7411D91D-1D9D-4ED3-AD44-6871CDDD9620}" type="pres">
      <dgm:prSet presAssocID="{B189D65B-0377-468C-A379-87952ACDF46D}" presName="rootComposite" presStyleCnt="0"/>
      <dgm:spPr/>
    </dgm:pt>
    <dgm:pt modelId="{07DD21FE-993D-4DFD-9C2C-D5A1B94CD900}" type="pres">
      <dgm:prSet presAssocID="{B189D65B-0377-468C-A379-87952ACDF46D}" presName="rootText" presStyleLbl="node1" presStyleIdx="0" presStyleCnt="3" custLinFactNeighborX="1251" custLinFactNeighborY="919"/>
      <dgm:spPr>
        <a:prstGeom prst="roundRect">
          <a:avLst>
            <a:gd name="adj" fmla="val 10000"/>
          </a:avLst>
        </a:prstGeom>
      </dgm:spPr>
    </dgm:pt>
    <dgm:pt modelId="{98BB8D24-26B4-41AE-911D-4ED1CAB7B03A}" type="pres">
      <dgm:prSet presAssocID="{B189D65B-0377-468C-A379-87952ACDF46D}" presName="rootConnector" presStyleLbl="node1" presStyleIdx="0" presStyleCnt="3"/>
      <dgm:spPr/>
    </dgm:pt>
    <dgm:pt modelId="{EA45A62E-31C0-432A-A35E-2AA3B4BDB6A0}" type="pres">
      <dgm:prSet presAssocID="{B189D65B-0377-468C-A379-87952ACDF46D}" presName="childShape" presStyleCnt="0"/>
      <dgm:spPr/>
    </dgm:pt>
    <dgm:pt modelId="{0EB467BA-19F0-44C4-867F-0CB973BE74DD}" type="pres">
      <dgm:prSet presAssocID="{4FB382CF-E7F5-4C2E-8FF4-5087C37377E0}" presName="Name13" presStyleLbl="parChTrans1D2" presStyleIdx="0" presStyleCnt="9"/>
      <dgm:spPr>
        <a:custGeom>
          <a:avLst/>
          <a:gdLst/>
          <a:ahLst/>
          <a:cxnLst/>
          <a:rect l="0" t="0" r="0" b="0"/>
          <a:pathLst>
            <a:path>
              <a:moveTo>
                <a:pt x="0" y="0"/>
              </a:moveTo>
              <a:lnTo>
                <a:pt x="0" y="546994"/>
              </a:lnTo>
              <a:lnTo>
                <a:pt x="129200" y="546994"/>
              </a:lnTo>
            </a:path>
          </a:pathLst>
        </a:custGeom>
      </dgm:spPr>
    </dgm:pt>
    <dgm:pt modelId="{125BED84-5548-4EF0-9D86-B7EABF5B9B70}" type="pres">
      <dgm:prSet presAssocID="{7B299DB8-DCA6-443F-AAE3-7249D7685E00}" presName="childText" presStyleLbl="bgAcc1" presStyleIdx="0" presStyleCnt="9" custScaleX="118180">
        <dgm:presLayoutVars>
          <dgm:bulletEnabled val="1"/>
        </dgm:presLayoutVars>
      </dgm:prSet>
      <dgm:spPr>
        <a:prstGeom prst="roundRect">
          <a:avLst>
            <a:gd name="adj" fmla="val 10000"/>
          </a:avLst>
        </a:prstGeom>
      </dgm:spPr>
    </dgm:pt>
    <dgm:pt modelId="{A339871C-E92B-439C-B9AC-DA3DB439EAE7}" type="pres">
      <dgm:prSet presAssocID="{28D80A5E-45D9-4588-92E5-4084C9D88B8D}" presName="Name13" presStyleLbl="parChTrans1D2" presStyleIdx="1" presStyleCnt="9"/>
      <dgm:spPr>
        <a:custGeom>
          <a:avLst/>
          <a:gdLst/>
          <a:ahLst/>
          <a:cxnLst/>
          <a:rect l="0" t="0" r="0" b="0"/>
          <a:pathLst>
            <a:path>
              <a:moveTo>
                <a:pt x="0" y="0"/>
              </a:moveTo>
              <a:lnTo>
                <a:pt x="0" y="1584575"/>
              </a:lnTo>
              <a:lnTo>
                <a:pt x="129200" y="1584575"/>
              </a:lnTo>
            </a:path>
          </a:pathLst>
        </a:custGeom>
      </dgm:spPr>
    </dgm:pt>
    <dgm:pt modelId="{34C15B37-9345-4488-AA9A-3D4777516C0A}" type="pres">
      <dgm:prSet presAssocID="{9A8F4815-817E-480F-81C0-878ABD369AA1}" presName="childText" presStyleLbl="bgAcc1" presStyleIdx="1" presStyleCnt="9" custScaleX="127139" custScaleY="131045">
        <dgm:presLayoutVars>
          <dgm:bulletEnabled val="1"/>
        </dgm:presLayoutVars>
      </dgm:prSet>
      <dgm:spPr>
        <a:prstGeom prst="roundRect">
          <a:avLst>
            <a:gd name="adj" fmla="val 10000"/>
          </a:avLst>
        </a:prstGeom>
      </dgm:spPr>
    </dgm:pt>
    <dgm:pt modelId="{4E3422FE-C002-4D85-87CE-61697FBB1986}" type="pres">
      <dgm:prSet presAssocID="{E51ED877-CCAD-4E49-BDEB-F9B1C97C86FC}" presName="Name13" presStyleLbl="parChTrans1D2" presStyleIdx="2" presStyleCnt="9"/>
      <dgm:spPr>
        <a:custGeom>
          <a:avLst/>
          <a:gdLst/>
          <a:ahLst/>
          <a:cxnLst/>
          <a:rect l="0" t="0" r="0" b="0"/>
          <a:pathLst>
            <a:path>
              <a:moveTo>
                <a:pt x="0" y="0"/>
              </a:moveTo>
              <a:lnTo>
                <a:pt x="0" y="2839995"/>
              </a:lnTo>
              <a:lnTo>
                <a:pt x="129200" y="2839995"/>
              </a:lnTo>
            </a:path>
          </a:pathLst>
        </a:custGeom>
      </dgm:spPr>
    </dgm:pt>
    <dgm:pt modelId="{0A7C05AB-1DC3-4132-8E28-534F87C3D71E}" type="pres">
      <dgm:prSet presAssocID="{AEF3C50B-CB2F-4424-944F-FF91A4A73D66}" presName="childText" presStyleLbl="bgAcc1" presStyleIdx="2" presStyleCnt="9" custScaleX="115131" custScaleY="78307">
        <dgm:presLayoutVars>
          <dgm:bulletEnabled val="1"/>
        </dgm:presLayoutVars>
      </dgm:prSet>
      <dgm:spPr>
        <a:prstGeom prst="roundRect">
          <a:avLst>
            <a:gd name="adj" fmla="val 10000"/>
          </a:avLst>
        </a:prstGeom>
      </dgm:spPr>
    </dgm:pt>
    <dgm:pt modelId="{B45D26B4-AC9D-4B61-B2B7-B77527ECEE70}" type="pres">
      <dgm:prSet presAssocID="{9DBA8919-E956-4920-B66B-80198F8C6BD5}" presName="root" presStyleCnt="0"/>
      <dgm:spPr/>
    </dgm:pt>
    <dgm:pt modelId="{7DEC11EC-D7B6-45FF-B476-EF26C9497212}" type="pres">
      <dgm:prSet presAssocID="{9DBA8919-E956-4920-B66B-80198F8C6BD5}" presName="rootComposite" presStyleCnt="0"/>
      <dgm:spPr/>
    </dgm:pt>
    <dgm:pt modelId="{04AFF58E-EC7A-41F4-A8E8-DB3D6F22FE1F}" type="pres">
      <dgm:prSet presAssocID="{9DBA8919-E956-4920-B66B-80198F8C6BD5}" presName="rootText" presStyleLbl="node1" presStyleIdx="1" presStyleCnt="3" custScaleX="114512"/>
      <dgm:spPr>
        <a:prstGeom prst="roundRect">
          <a:avLst>
            <a:gd name="adj" fmla="val 10000"/>
          </a:avLst>
        </a:prstGeom>
      </dgm:spPr>
    </dgm:pt>
    <dgm:pt modelId="{EA4D6196-3CD6-4DE8-8C77-4F5242CFE554}" type="pres">
      <dgm:prSet presAssocID="{9DBA8919-E956-4920-B66B-80198F8C6BD5}" presName="rootConnector" presStyleLbl="node1" presStyleIdx="1" presStyleCnt="3"/>
      <dgm:spPr/>
    </dgm:pt>
    <dgm:pt modelId="{F2D4E18A-62A3-4821-BC0A-8BDB80945670}" type="pres">
      <dgm:prSet presAssocID="{9DBA8919-E956-4920-B66B-80198F8C6BD5}" presName="childShape" presStyleCnt="0"/>
      <dgm:spPr/>
    </dgm:pt>
    <dgm:pt modelId="{F240DDDF-B3CB-452B-B9B0-95AD0DA910A9}" type="pres">
      <dgm:prSet presAssocID="{0FAC524E-59B1-4F16-92E7-450116EA256F}" presName="Name13" presStyleLbl="parChTrans1D2" presStyleIdx="3" presStyleCnt="9"/>
      <dgm:spPr>
        <a:custGeom>
          <a:avLst/>
          <a:gdLst/>
          <a:ahLst/>
          <a:cxnLst/>
          <a:rect l="0" t="0" r="0" b="0"/>
          <a:pathLst>
            <a:path>
              <a:moveTo>
                <a:pt x="0" y="0"/>
              </a:moveTo>
              <a:lnTo>
                <a:pt x="0" y="627004"/>
              </a:lnTo>
              <a:lnTo>
                <a:pt x="169105" y="627004"/>
              </a:lnTo>
            </a:path>
          </a:pathLst>
        </a:custGeom>
      </dgm:spPr>
    </dgm:pt>
    <dgm:pt modelId="{C9F37B04-B5A8-4DC8-8AF1-721406875E05}" type="pres">
      <dgm:prSet presAssocID="{6243F1B0-ADA0-4D4C-BB58-861C6CE3F82B}" presName="childText" presStyleLbl="bgAcc1" presStyleIdx="3" presStyleCnt="9" custScaleX="125883" custScaleY="119834">
        <dgm:presLayoutVars>
          <dgm:bulletEnabled val="1"/>
        </dgm:presLayoutVars>
      </dgm:prSet>
      <dgm:spPr>
        <a:prstGeom prst="roundRect">
          <a:avLst>
            <a:gd name="adj" fmla="val 10000"/>
          </a:avLst>
        </a:prstGeom>
      </dgm:spPr>
    </dgm:pt>
    <dgm:pt modelId="{491CA254-BC28-4662-913E-780B81825283}" type="pres">
      <dgm:prSet presAssocID="{5FF516F8-7D06-4B89-A623-D9A37F26DBD2}" presName="Name13" presStyleLbl="parChTrans1D2" presStyleIdx="4" presStyleCnt="9"/>
      <dgm:spPr>
        <a:custGeom>
          <a:avLst/>
          <a:gdLst/>
          <a:ahLst/>
          <a:cxnLst/>
          <a:rect l="0" t="0" r="0" b="0"/>
          <a:pathLst>
            <a:path>
              <a:moveTo>
                <a:pt x="0" y="0"/>
              </a:moveTo>
              <a:lnTo>
                <a:pt x="0" y="1696564"/>
              </a:lnTo>
              <a:lnTo>
                <a:pt x="169105" y="1696564"/>
              </a:lnTo>
            </a:path>
          </a:pathLst>
        </a:custGeom>
      </dgm:spPr>
    </dgm:pt>
    <dgm:pt modelId="{5E0D8D8A-BC6A-423C-BBC8-28E743FD7D10}" type="pres">
      <dgm:prSet presAssocID="{1B628AE1-CF5A-4A49-8043-C7EFFEECFE38}" presName="childText" presStyleLbl="bgAcc1" presStyleIdx="4" presStyleCnt="9" custScaleX="114366" custScaleY="119873" custLinFactNeighborX="553" custLinFactNeighborY="10818">
        <dgm:presLayoutVars>
          <dgm:bulletEnabled val="1"/>
        </dgm:presLayoutVars>
      </dgm:prSet>
      <dgm:spPr>
        <a:prstGeom prst="roundRect">
          <a:avLst>
            <a:gd name="adj" fmla="val 10000"/>
          </a:avLst>
        </a:prstGeom>
      </dgm:spPr>
    </dgm:pt>
    <dgm:pt modelId="{2A836A3E-49ED-4EC4-A1ED-53F4DBC784CC}" type="pres">
      <dgm:prSet presAssocID="{26ED73F2-7E17-462B-9CD6-BD28657C8DAC}" presName="Name13" presStyleLbl="parChTrans1D2" presStyleIdx="5" presStyleCnt="9"/>
      <dgm:spPr>
        <a:custGeom>
          <a:avLst/>
          <a:gdLst/>
          <a:ahLst/>
          <a:cxnLst/>
          <a:rect l="0" t="0" r="0" b="0"/>
          <a:pathLst>
            <a:path>
              <a:moveTo>
                <a:pt x="0" y="0"/>
              </a:moveTo>
              <a:lnTo>
                <a:pt x="0" y="2834213"/>
              </a:lnTo>
              <a:lnTo>
                <a:pt x="165088" y="2834213"/>
              </a:lnTo>
            </a:path>
          </a:pathLst>
        </a:custGeom>
      </dgm:spPr>
    </dgm:pt>
    <dgm:pt modelId="{CFCBC8AB-2ADD-4412-BDA7-67BC35BA117F}" type="pres">
      <dgm:prSet presAssocID="{2E7D1B2B-05A9-4FE1-AE9B-85C0359117DA}" presName="childText" presStyleLbl="bgAcc1" presStyleIdx="5" presStyleCnt="9" custScaleX="121329" custScaleY="146597" custLinFactNeighborX="-340" custLinFactNeighborY="-4160">
        <dgm:presLayoutVars>
          <dgm:bulletEnabled val="1"/>
        </dgm:presLayoutVars>
      </dgm:prSet>
      <dgm:spPr>
        <a:prstGeom prst="roundRect">
          <a:avLst>
            <a:gd name="adj" fmla="val 10000"/>
          </a:avLst>
        </a:prstGeom>
      </dgm:spPr>
    </dgm:pt>
    <dgm:pt modelId="{74EFA722-9E87-4470-B481-55290786475C}" type="pres">
      <dgm:prSet presAssocID="{2D426AE0-5ACE-4C61-93C9-BF2384C583D9}" presName="root" presStyleCnt="0"/>
      <dgm:spPr/>
    </dgm:pt>
    <dgm:pt modelId="{F173E745-31FA-4A38-9D94-B31AB4AA3D10}" type="pres">
      <dgm:prSet presAssocID="{2D426AE0-5ACE-4C61-93C9-BF2384C583D9}" presName="rootComposite" presStyleCnt="0"/>
      <dgm:spPr/>
    </dgm:pt>
    <dgm:pt modelId="{EE2A372D-49FE-4658-B512-0B294746EC63}" type="pres">
      <dgm:prSet presAssocID="{2D426AE0-5ACE-4C61-93C9-BF2384C583D9}" presName="rootText" presStyleLbl="node1" presStyleIdx="2" presStyleCnt="3" custScaleX="136513"/>
      <dgm:spPr>
        <a:prstGeom prst="roundRect">
          <a:avLst>
            <a:gd name="adj" fmla="val 10000"/>
          </a:avLst>
        </a:prstGeom>
      </dgm:spPr>
    </dgm:pt>
    <dgm:pt modelId="{187B468D-0F29-4E5B-8D47-35FFEF1C8E17}" type="pres">
      <dgm:prSet presAssocID="{2D426AE0-5ACE-4C61-93C9-BF2384C583D9}" presName="rootConnector" presStyleLbl="node1" presStyleIdx="2" presStyleCnt="3"/>
      <dgm:spPr/>
    </dgm:pt>
    <dgm:pt modelId="{3C6CA322-C85E-44AE-8FD4-D76141EE3A69}" type="pres">
      <dgm:prSet presAssocID="{2D426AE0-5ACE-4C61-93C9-BF2384C583D9}" presName="childShape" presStyleCnt="0"/>
      <dgm:spPr/>
    </dgm:pt>
    <dgm:pt modelId="{97360B53-8CA4-416A-B7AB-37B08BD75A4F}" type="pres">
      <dgm:prSet presAssocID="{6E641938-9798-46C5-9C12-688803527338}" presName="Name13" presStyleLbl="parChTrans1D2" presStyleIdx="6" presStyleCnt="9"/>
      <dgm:spPr>
        <a:custGeom>
          <a:avLst/>
          <a:gdLst/>
          <a:ahLst/>
          <a:cxnLst/>
          <a:rect l="0" t="0" r="0" b="0"/>
          <a:pathLst>
            <a:path>
              <a:moveTo>
                <a:pt x="0" y="0"/>
              </a:moveTo>
              <a:lnTo>
                <a:pt x="0" y="553780"/>
              </a:lnTo>
              <a:lnTo>
                <a:pt x="201595" y="553780"/>
              </a:lnTo>
            </a:path>
          </a:pathLst>
        </a:custGeom>
      </dgm:spPr>
    </dgm:pt>
    <dgm:pt modelId="{A53E90C3-013C-42CC-BEBF-89A5B4EC2BD7}" type="pres">
      <dgm:prSet presAssocID="{AB6A6FF3-8A4E-49CD-A1CE-341DFD5E5383}" presName="childText" presStyleLbl="bgAcc1" presStyleIdx="6" presStyleCnt="9" custScaleX="123934">
        <dgm:presLayoutVars>
          <dgm:bulletEnabled val="1"/>
        </dgm:presLayoutVars>
      </dgm:prSet>
      <dgm:spPr>
        <a:prstGeom prst="roundRect">
          <a:avLst>
            <a:gd name="adj" fmla="val 10000"/>
          </a:avLst>
        </a:prstGeom>
      </dgm:spPr>
    </dgm:pt>
    <dgm:pt modelId="{3D2E712E-E9E6-4520-A33E-D8D2895C4D95}" type="pres">
      <dgm:prSet presAssocID="{9132E886-06A9-4062-A6E0-85C19BB9FEF5}" presName="Name13" presStyleLbl="parChTrans1D2" presStyleIdx="7" presStyleCnt="9"/>
      <dgm:spPr>
        <a:custGeom>
          <a:avLst/>
          <a:gdLst/>
          <a:ahLst/>
          <a:cxnLst/>
          <a:rect l="0" t="0" r="0" b="0"/>
          <a:pathLst>
            <a:path>
              <a:moveTo>
                <a:pt x="0" y="0"/>
              </a:moveTo>
              <a:lnTo>
                <a:pt x="0" y="1561076"/>
              </a:lnTo>
              <a:lnTo>
                <a:pt x="201595" y="1561076"/>
              </a:lnTo>
            </a:path>
          </a:pathLst>
        </a:custGeom>
      </dgm:spPr>
    </dgm:pt>
    <dgm:pt modelId="{A6D08830-9552-41E5-A7B8-44C02C2F59CE}" type="pres">
      <dgm:prSet presAssocID="{0563857B-0A39-4CB8-8FCE-A4BBD312140F}" presName="childText" presStyleLbl="bgAcc1" presStyleIdx="7" presStyleCnt="9" custScaleX="133534" custScaleY="122842">
        <dgm:presLayoutVars>
          <dgm:bulletEnabled val="1"/>
        </dgm:presLayoutVars>
      </dgm:prSet>
      <dgm:spPr>
        <a:prstGeom prst="roundRect">
          <a:avLst>
            <a:gd name="adj" fmla="val 10000"/>
          </a:avLst>
        </a:prstGeom>
      </dgm:spPr>
    </dgm:pt>
    <dgm:pt modelId="{B2650D1B-A8BE-433D-B74F-6AEED6A0F699}" type="pres">
      <dgm:prSet presAssocID="{43B42784-1F9D-4415-8C83-E20769248AB0}" presName="Name13" presStyleLbl="parChTrans1D2" presStyleIdx="8" presStyleCnt="9"/>
      <dgm:spPr>
        <a:custGeom>
          <a:avLst/>
          <a:gdLst/>
          <a:ahLst/>
          <a:cxnLst/>
          <a:rect l="0" t="0" r="0" b="0"/>
          <a:pathLst>
            <a:path>
              <a:moveTo>
                <a:pt x="0" y="0"/>
              </a:moveTo>
              <a:lnTo>
                <a:pt x="0" y="2719385"/>
              </a:lnTo>
              <a:lnTo>
                <a:pt x="201595" y="2719385"/>
              </a:lnTo>
            </a:path>
          </a:pathLst>
        </a:custGeom>
      </dgm:spPr>
    </dgm:pt>
    <dgm:pt modelId="{61CE5EE8-A486-43C4-801F-115CDF497359}" type="pres">
      <dgm:prSet presAssocID="{8F998035-34AD-49B2-AC2D-7BC92337668D}" presName="childText" presStyleLbl="bgAcc1" presStyleIdx="8" presStyleCnt="9" custScaleX="125800" custScaleY="140904">
        <dgm:presLayoutVars>
          <dgm:bulletEnabled val="1"/>
        </dgm:presLayoutVars>
      </dgm:prSet>
      <dgm:spPr>
        <a:prstGeom prst="roundRect">
          <a:avLst>
            <a:gd name="adj" fmla="val 10000"/>
          </a:avLst>
        </a:prstGeom>
      </dgm:spPr>
    </dgm:pt>
  </dgm:ptLst>
  <dgm:cxnLst>
    <dgm:cxn modelId="{5265FD07-D8C1-4074-9B62-669365FF8E1F}" type="presOf" srcId="{B189D65B-0377-468C-A379-87952ACDF46D}" destId="{98BB8D24-26B4-41AE-911D-4ED1CAB7B03A}" srcOrd="1" destOrd="0" presId="urn:microsoft.com/office/officeart/2005/8/layout/hierarchy3"/>
    <dgm:cxn modelId="{B57C6B10-A195-4005-B392-16F5EDF1787D}" type="presOf" srcId="{9DBA8919-E956-4920-B66B-80198F8C6BD5}" destId="{04AFF58E-EC7A-41F4-A8E8-DB3D6F22FE1F}" srcOrd="0" destOrd="0" presId="urn:microsoft.com/office/officeart/2005/8/layout/hierarchy3"/>
    <dgm:cxn modelId="{F0F54612-759F-4E11-A196-31F03E4AA443}" type="presOf" srcId="{B189D65B-0377-468C-A379-87952ACDF46D}" destId="{07DD21FE-993D-4DFD-9C2C-D5A1B94CD900}" srcOrd="0" destOrd="0" presId="urn:microsoft.com/office/officeart/2005/8/layout/hierarchy3"/>
    <dgm:cxn modelId="{A0046A1B-EE67-4FFD-A896-4977993A0D19}" srcId="{2D426AE0-5ACE-4C61-93C9-BF2384C583D9}" destId="{8F998035-34AD-49B2-AC2D-7BC92337668D}" srcOrd="2" destOrd="0" parTransId="{43B42784-1F9D-4415-8C83-E20769248AB0}" sibTransId="{3F0700F6-5686-494B-9843-3B2C59A13013}"/>
    <dgm:cxn modelId="{7629BF22-BE8B-4602-903B-F440891FF788}" srcId="{DAFE514E-FE10-4BBA-9C21-2DF149313AE1}" destId="{B189D65B-0377-468C-A379-87952ACDF46D}" srcOrd="0" destOrd="0" parTransId="{425285AA-94AE-43A1-88C4-ECF96B5F5E0D}" sibTransId="{316EAB4B-C711-4AE8-8621-9D7122A105CB}"/>
    <dgm:cxn modelId="{2697853D-1DCB-4CE7-96EA-3B1B55C80471}" type="presOf" srcId="{5FF516F8-7D06-4B89-A623-D9A37F26DBD2}" destId="{491CA254-BC28-4662-913E-780B81825283}" srcOrd="0" destOrd="0" presId="urn:microsoft.com/office/officeart/2005/8/layout/hierarchy3"/>
    <dgm:cxn modelId="{261B133F-D149-4CA8-85BD-1CA33BF023FB}" type="presOf" srcId="{7B299DB8-DCA6-443F-AAE3-7249D7685E00}" destId="{125BED84-5548-4EF0-9D86-B7EABF5B9B70}" srcOrd="0" destOrd="0" presId="urn:microsoft.com/office/officeart/2005/8/layout/hierarchy3"/>
    <dgm:cxn modelId="{1C24815D-E662-4A57-A720-F1822DD34E03}" type="presOf" srcId="{28D80A5E-45D9-4588-92E5-4084C9D88B8D}" destId="{A339871C-E92B-439C-B9AC-DA3DB439EAE7}" srcOrd="0" destOrd="0" presId="urn:microsoft.com/office/officeart/2005/8/layout/hierarchy3"/>
    <dgm:cxn modelId="{701A1E43-9EBF-4F9D-93A5-D82BA9D42E69}" type="presOf" srcId="{9132E886-06A9-4062-A6E0-85C19BB9FEF5}" destId="{3D2E712E-E9E6-4520-A33E-D8D2895C4D95}" srcOrd="0" destOrd="0" presId="urn:microsoft.com/office/officeart/2005/8/layout/hierarchy3"/>
    <dgm:cxn modelId="{26B5DB53-BB2A-4E6B-B17C-924AEA893A7E}" type="presOf" srcId="{1B628AE1-CF5A-4A49-8043-C7EFFEECFE38}" destId="{5E0D8D8A-BC6A-423C-BBC8-28E743FD7D10}" srcOrd="0" destOrd="0" presId="urn:microsoft.com/office/officeart/2005/8/layout/hierarchy3"/>
    <dgm:cxn modelId="{E019D357-C20A-43EA-A192-087FDC9C4AC0}" type="presOf" srcId="{4FB382CF-E7F5-4C2E-8FF4-5087C37377E0}" destId="{0EB467BA-19F0-44C4-867F-0CB973BE74DD}" srcOrd="0" destOrd="0" presId="urn:microsoft.com/office/officeart/2005/8/layout/hierarchy3"/>
    <dgm:cxn modelId="{695F297E-0FA2-4C4C-9FA0-C61924B50AF1}" type="presOf" srcId="{26ED73F2-7E17-462B-9CD6-BD28657C8DAC}" destId="{2A836A3E-49ED-4EC4-A1ED-53F4DBC784CC}" srcOrd="0" destOrd="0" presId="urn:microsoft.com/office/officeart/2005/8/layout/hierarchy3"/>
    <dgm:cxn modelId="{5634F68C-7BBB-489B-A726-6CD6F4D3FAFF}" srcId="{9DBA8919-E956-4920-B66B-80198F8C6BD5}" destId="{6243F1B0-ADA0-4D4C-BB58-861C6CE3F82B}" srcOrd="0" destOrd="0" parTransId="{0FAC524E-59B1-4F16-92E7-450116EA256F}" sibTransId="{59DA5F01-7356-48C6-9DF4-EB242D689668}"/>
    <dgm:cxn modelId="{A247B990-92EC-4CB8-AC05-BEF270F5C769}" srcId="{B189D65B-0377-468C-A379-87952ACDF46D}" destId="{7B299DB8-DCA6-443F-AAE3-7249D7685E00}" srcOrd="0" destOrd="0" parTransId="{4FB382CF-E7F5-4C2E-8FF4-5087C37377E0}" sibTransId="{0AA6EEAE-F1CE-4D97-A85C-20CBDBF8A69F}"/>
    <dgm:cxn modelId="{85F1E396-7986-4925-AB06-B10E68888BBC}" type="presOf" srcId="{2D426AE0-5ACE-4C61-93C9-BF2384C583D9}" destId="{187B468D-0F29-4E5B-8D47-35FFEF1C8E17}" srcOrd="1" destOrd="0" presId="urn:microsoft.com/office/officeart/2005/8/layout/hierarchy3"/>
    <dgm:cxn modelId="{728E489A-CE3F-4BC5-A7C5-ED1EFA4801B8}" srcId="{9DBA8919-E956-4920-B66B-80198F8C6BD5}" destId="{1B628AE1-CF5A-4A49-8043-C7EFFEECFE38}" srcOrd="1" destOrd="0" parTransId="{5FF516F8-7D06-4B89-A623-D9A37F26DBD2}" sibTransId="{78473130-369C-4D4D-B642-031115B46AC7}"/>
    <dgm:cxn modelId="{C33E6B9E-3BE9-4E2D-B41B-2F28D5ED15E4}" type="presOf" srcId="{2D426AE0-5ACE-4C61-93C9-BF2384C583D9}" destId="{EE2A372D-49FE-4658-B512-0B294746EC63}" srcOrd="0" destOrd="0" presId="urn:microsoft.com/office/officeart/2005/8/layout/hierarchy3"/>
    <dgm:cxn modelId="{C5DDE9A3-6A90-4DB1-9255-57722C206860}" type="presOf" srcId="{9DBA8919-E956-4920-B66B-80198F8C6BD5}" destId="{EA4D6196-3CD6-4DE8-8C77-4F5242CFE554}" srcOrd="1" destOrd="0" presId="urn:microsoft.com/office/officeart/2005/8/layout/hierarchy3"/>
    <dgm:cxn modelId="{0C1EF6A3-ECD0-4A07-AF2A-455B2020DEEE}" type="presOf" srcId="{8F998035-34AD-49B2-AC2D-7BC92337668D}" destId="{61CE5EE8-A486-43C4-801F-115CDF497359}" srcOrd="0" destOrd="0" presId="urn:microsoft.com/office/officeart/2005/8/layout/hierarchy3"/>
    <dgm:cxn modelId="{3966F8A4-B815-464B-9BAA-D1E662342190}" type="presOf" srcId="{DAFE514E-FE10-4BBA-9C21-2DF149313AE1}" destId="{271A1BAF-61F8-4811-A012-A03DB246B18C}" srcOrd="0" destOrd="0" presId="urn:microsoft.com/office/officeart/2005/8/layout/hierarchy3"/>
    <dgm:cxn modelId="{52F2A1AA-2FA6-4C52-AB34-B3D40933E1F2}" type="presOf" srcId="{2E7D1B2B-05A9-4FE1-AE9B-85C0359117DA}" destId="{CFCBC8AB-2ADD-4412-BDA7-67BC35BA117F}" srcOrd="0" destOrd="0" presId="urn:microsoft.com/office/officeart/2005/8/layout/hierarchy3"/>
    <dgm:cxn modelId="{D1E190B3-84F8-45FD-9AA4-B5AC12A21A2F}" type="presOf" srcId="{0563857B-0A39-4CB8-8FCE-A4BBD312140F}" destId="{A6D08830-9552-41E5-A7B8-44C02C2F59CE}" srcOrd="0" destOrd="0" presId="urn:microsoft.com/office/officeart/2005/8/layout/hierarchy3"/>
    <dgm:cxn modelId="{E7B344B4-4F57-4832-8CA3-23AC35D664B7}" type="presOf" srcId="{AEF3C50B-CB2F-4424-944F-FF91A4A73D66}" destId="{0A7C05AB-1DC3-4132-8E28-534F87C3D71E}" srcOrd="0" destOrd="0" presId="urn:microsoft.com/office/officeart/2005/8/layout/hierarchy3"/>
    <dgm:cxn modelId="{59735DB9-53D6-4C53-9D23-1CAFFF79B591}" type="presOf" srcId="{E51ED877-CCAD-4E49-BDEB-F9B1C97C86FC}" destId="{4E3422FE-C002-4D85-87CE-61697FBB1986}" srcOrd="0" destOrd="0" presId="urn:microsoft.com/office/officeart/2005/8/layout/hierarchy3"/>
    <dgm:cxn modelId="{61515DBD-E7CB-4835-BA4E-92DB7F9DA0CF}" srcId="{2D426AE0-5ACE-4C61-93C9-BF2384C583D9}" destId="{AB6A6FF3-8A4E-49CD-A1CE-341DFD5E5383}" srcOrd="0" destOrd="0" parTransId="{6E641938-9798-46C5-9C12-688803527338}" sibTransId="{03CA342C-EC20-4F6E-947F-7A9B5971BE58}"/>
    <dgm:cxn modelId="{12BF29BF-694B-4962-B4ED-AEC6C5B8033A}" srcId="{B189D65B-0377-468C-A379-87952ACDF46D}" destId="{9A8F4815-817E-480F-81C0-878ABD369AA1}" srcOrd="1" destOrd="0" parTransId="{28D80A5E-45D9-4588-92E5-4084C9D88B8D}" sibTransId="{BA7ABB55-4BFA-4F51-821E-0B52598E0A80}"/>
    <dgm:cxn modelId="{FF9E44C2-A941-4492-9D45-91515F6F5739}" type="presOf" srcId="{6E641938-9798-46C5-9C12-688803527338}" destId="{97360B53-8CA4-416A-B7AB-37B08BD75A4F}" srcOrd="0" destOrd="0" presId="urn:microsoft.com/office/officeart/2005/8/layout/hierarchy3"/>
    <dgm:cxn modelId="{17006EC3-B2EE-4359-8238-D45717964936}" srcId="{DAFE514E-FE10-4BBA-9C21-2DF149313AE1}" destId="{2D426AE0-5ACE-4C61-93C9-BF2384C583D9}" srcOrd="2" destOrd="0" parTransId="{A0C3DAC4-FDFD-400F-8595-E542CBE0AFE1}" sibTransId="{F10550A4-C1E9-4EA8-8D81-0E572A9A8ECF}"/>
    <dgm:cxn modelId="{F17B32D3-24DE-496C-AC53-1D5CC3B0CAFF}" srcId="{9DBA8919-E956-4920-B66B-80198F8C6BD5}" destId="{2E7D1B2B-05A9-4FE1-AE9B-85C0359117DA}" srcOrd="2" destOrd="0" parTransId="{26ED73F2-7E17-462B-9CD6-BD28657C8DAC}" sibTransId="{FF070019-9342-4C2A-ADFC-AA90BC672E6F}"/>
    <dgm:cxn modelId="{F01368D4-85D1-4E86-84B0-CF46BEF20399}" type="presOf" srcId="{6243F1B0-ADA0-4D4C-BB58-861C6CE3F82B}" destId="{C9F37B04-B5A8-4DC8-8AF1-721406875E05}" srcOrd="0" destOrd="0" presId="urn:microsoft.com/office/officeart/2005/8/layout/hierarchy3"/>
    <dgm:cxn modelId="{BD68F3D8-6AF8-4495-AF26-93C7772E1703}" type="presOf" srcId="{AB6A6FF3-8A4E-49CD-A1CE-341DFD5E5383}" destId="{A53E90C3-013C-42CC-BEBF-89A5B4EC2BD7}" srcOrd="0" destOrd="0" presId="urn:microsoft.com/office/officeart/2005/8/layout/hierarchy3"/>
    <dgm:cxn modelId="{4C6421E5-850C-4E67-9E93-5C0790D1BBC7}" type="presOf" srcId="{43B42784-1F9D-4415-8C83-E20769248AB0}" destId="{B2650D1B-A8BE-433D-B74F-6AEED6A0F699}" srcOrd="0" destOrd="0" presId="urn:microsoft.com/office/officeart/2005/8/layout/hierarchy3"/>
    <dgm:cxn modelId="{96553AE5-DC7D-4800-BC15-65E4B0721027}" srcId="{DAFE514E-FE10-4BBA-9C21-2DF149313AE1}" destId="{9DBA8919-E956-4920-B66B-80198F8C6BD5}" srcOrd="1" destOrd="0" parTransId="{FD7DDB62-4B56-4142-A28C-AF0EB41585C0}" sibTransId="{F581541F-841A-47F9-9898-8DEAF80082B6}"/>
    <dgm:cxn modelId="{2B409CE8-2DDE-497E-92B7-454CC80C588F}" type="presOf" srcId="{0FAC524E-59B1-4F16-92E7-450116EA256F}" destId="{F240DDDF-B3CB-452B-B9B0-95AD0DA910A9}" srcOrd="0" destOrd="0" presId="urn:microsoft.com/office/officeart/2005/8/layout/hierarchy3"/>
    <dgm:cxn modelId="{BC0893ED-A601-4D56-8BFC-9FD211DD58B7}" type="presOf" srcId="{9A8F4815-817E-480F-81C0-878ABD369AA1}" destId="{34C15B37-9345-4488-AA9A-3D4777516C0A}" srcOrd="0" destOrd="0" presId="urn:microsoft.com/office/officeart/2005/8/layout/hierarchy3"/>
    <dgm:cxn modelId="{E570D4F3-8A32-4B2D-97D2-C9A5BF1E879E}" srcId="{B189D65B-0377-468C-A379-87952ACDF46D}" destId="{AEF3C50B-CB2F-4424-944F-FF91A4A73D66}" srcOrd="2" destOrd="0" parTransId="{E51ED877-CCAD-4E49-BDEB-F9B1C97C86FC}" sibTransId="{836651D0-E510-46A3-B0F7-13A83A458053}"/>
    <dgm:cxn modelId="{C5355DFE-F251-4C40-BB80-CE8C555DBC50}" srcId="{2D426AE0-5ACE-4C61-93C9-BF2384C583D9}" destId="{0563857B-0A39-4CB8-8FCE-A4BBD312140F}" srcOrd="1" destOrd="0" parTransId="{9132E886-06A9-4062-A6E0-85C19BB9FEF5}" sibTransId="{40C3F616-DC12-481E-80A8-0F07B6420FD5}"/>
    <dgm:cxn modelId="{6843E1E2-AFE3-4AD9-8CA0-0BFE6D65890F}" type="presParOf" srcId="{271A1BAF-61F8-4811-A012-A03DB246B18C}" destId="{15508E74-16FE-4831-BAD0-5A4A2110F2D0}" srcOrd="0" destOrd="0" presId="urn:microsoft.com/office/officeart/2005/8/layout/hierarchy3"/>
    <dgm:cxn modelId="{127CBD88-3C1D-44F2-9C8A-B3F8B28E7F14}" type="presParOf" srcId="{15508E74-16FE-4831-BAD0-5A4A2110F2D0}" destId="{7411D91D-1D9D-4ED3-AD44-6871CDDD9620}" srcOrd="0" destOrd="0" presId="urn:microsoft.com/office/officeart/2005/8/layout/hierarchy3"/>
    <dgm:cxn modelId="{9356A9D4-B020-4EA2-82CE-D442EBF7B61E}" type="presParOf" srcId="{7411D91D-1D9D-4ED3-AD44-6871CDDD9620}" destId="{07DD21FE-993D-4DFD-9C2C-D5A1B94CD900}" srcOrd="0" destOrd="0" presId="urn:microsoft.com/office/officeart/2005/8/layout/hierarchy3"/>
    <dgm:cxn modelId="{30F5C58A-A8E7-4DB0-BC72-B50EA2DD848F}" type="presParOf" srcId="{7411D91D-1D9D-4ED3-AD44-6871CDDD9620}" destId="{98BB8D24-26B4-41AE-911D-4ED1CAB7B03A}" srcOrd="1" destOrd="0" presId="urn:microsoft.com/office/officeart/2005/8/layout/hierarchy3"/>
    <dgm:cxn modelId="{DF258BEA-3EAA-4627-BB6C-19C6F56CFFF8}" type="presParOf" srcId="{15508E74-16FE-4831-BAD0-5A4A2110F2D0}" destId="{EA45A62E-31C0-432A-A35E-2AA3B4BDB6A0}" srcOrd="1" destOrd="0" presId="urn:microsoft.com/office/officeart/2005/8/layout/hierarchy3"/>
    <dgm:cxn modelId="{286B3622-7279-4E00-9C1A-04ED4F250AED}" type="presParOf" srcId="{EA45A62E-31C0-432A-A35E-2AA3B4BDB6A0}" destId="{0EB467BA-19F0-44C4-867F-0CB973BE74DD}" srcOrd="0" destOrd="0" presId="urn:microsoft.com/office/officeart/2005/8/layout/hierarchy3"/>
    <dgm:cxn modelId="{8E512369-D4B7-42D7-9653-52F14A2B7B13}" type="presParOf" srcId="{EA45A62E-31C0-432A-A35E-2AA3B4BDB6A0}" destId="{125BED84-5548-4EF0-9D86-B7EABF5B9B70}" srcOrd="1" destOrd="0" presId="urn:microsoft.com/office/officeart/2005/8/layout/hierarchy3"/>
    <dgm:cxn modelId="{49F0A973-351A-4865-8DC2-0F29FDB538E5}" type="presParOf" srcId="{EA45A62E-31C0-432A-A35E-2AA3B4BDB6A0}" destId="{A339871C-E92B-439C-B9AC-DA3DB439EAE7}" srcOrd="2" destOrd="0" presId="urn:microsoft.com/office/officeart/2005/8/layout/hierarchy3"/>
    <dgm:cxn modelId="{069D1C93-777A-4F1F-A112-D56F1266A5F9}" type="presParOf" srcId="{EA45A62E-31C0-432A-A35E-2AA3B4BDB6A0}" destId="{34C15B37-9345-4488-AA9A-3D4777516C0A}" srcOrd="3" destOrd="0" presId="urn:microsoft.com/office/officeart/2005/8/layout/hierarchy3"/>
    <dgm:cxn modelId="{A3DFE170-7B83-436A-998C-106AAFE5BBF0}" type="presParOf" srcId="{EA45A62E-31C0-432A-A35E-2AA3B4BDB6A0}" destId="{4E3422FE-C002-4D85-87CE-61697FBB1986}" srcOrd="4" destOrd="0" presId="urn:microsoft.com/office/officeart/2005/8/layout/hierarchy3"/>
    <dgm:cxn modelId="{DC9AE57A-4653-4CD4-90B3-9270E7C867C9}" type="presParOf" srcId="{EA45A62E-31C0-432A-A35E-2AA3B4BDB6A0}" destId="{0A7C05AB-1DC3-4132-8E28-534F87C3D71E}" srcOrd="5" destOrd="0" presId="urn:microsoft.com/office/officeart/2005/8/layout/hierarchy3"/>
    <dgm:cxn modelId="{D136DDF9-0C4C-4F5C-9839-43831416C687}" type="presParOf" srcId="{271A1BAF-61F8-4811-A012-A03DB246B18C}" destId="{B45D26B4-AC9D-4B61-B2B7-B77527ECEE70}" srcOrd="1" destOrd="0" presId="urn:microsoft.com/office/officeart/2005/8/layout/hierarchy3"/>
    <dgm:cxn modelId="{425AD545-249F-41E6-BC75-8A044D52F8FD}" type="presParOf" srcId="{B45D26B4-AC9D-4B61-B2B7-B77527ECEE70}" destId="{7DEC11EC-D7B6-45FF-B476-EF26C9497212}" srcOrd="0" destOrd="0" presId="urn:microsoft.com/office/officeart/2005/8/layout/hierarchy3"/>
    <dgm:cxn modelId="{7DB4BBEA-B5D4-4AE7-B92D-1852956D1558}" type="presParOf" srcId="{7DEC11EC-D7B6-45FF-B476-EF26C9497212}" destId="{04AFF58E-EC7A-41F4-A8E8-DB3D6F22FE1F}" srcOrd="0" destOrd="0" presId="urn:microsoft.com/office/officeart/2005/8/layout/hierarchy3"/>
    <dgm:cxn modelId="{D5002630-1E52-4836-AE2C-8C77F4185A07}" type="presParOf" srcId="{7DEC11EC-D7B6-45FF-B476-EF26C9497212}" destId="{EA4D6196-3CD6-4DE8-8C77-4F5242CFE554}" srcOrd="1" destOrd="0" presId="urn:microsoft.com/office/officeart/2005/8/layout/hierarchy3"/>
    <dgm:cxn modelId="{B170C654-D0B4-4FA6-85BF-4177412E0D2A}" type="presParOf" srcId="{B45D26B4-AC9D-4B61-B2B7-B77527ECEE70}" destId="{F2D4E18A-62A3-4821-BC0A-8BDB80945670}" srcOrd="1" destOrd="0" presId="urn:microsoft.com/office/officeart/2005/8/layout/hierarchy3"/>
    <dgm:cxn modelId="{E7E359B9-E926-4E67-B7F7-2DA49FBC7EA6}" type="presParOf" srcId="{F2D4E18A-62A3-4821-BC0A-8BDB80945670}" destId="{F240DDDF-B3CB-452B-B9B0-95AD0DA910A9}" srcOrd="0" destOrd="0" presId="urn:microsoft.com/office/officeart/2005/8/layout/hierarchy3"/>
    <dgm:cxn modelId="{9C437345-F9A3-4A42-BD1C-09A81FC08E0D}" type="presParOf" srcId="{F2D4E18A-62A3-4821-BC0A-8BDB80945670}" destId="{C9F37B04-B5A8-4DC8-8AF1-721406875E05}" srcOrd="1" destOrd="0" presId="urn:microsoft.com/office/officeart/2005/8/layout/hierarchy3"/>
    <dgm:cxn modelId="{31C6399F-1668-4C6D-8E6D-43B9378C4670}" type="presParOf" srcId="{F2D4E18A-62A3-4821-BC0A-8BDB80945670}" destId="{491CA254-BC28-4662-913E-780B81825283}" srcOrd="2" destOrd="0" presId="urn:microsoft.com/office/officeart/2005/8/layout/hierarchy3"/>
    <dgm:cxn modelId="{BD9680B8-0F70-49CB-B7D7-F9D39618C638}" type="presParOf" srcId="{F2D4E18A-62A3-4821-BC0A-8BDB80945670}" destId="{5E0D8D8A-BC6A-423C-BBC8-28E743FD7D10}" srcOrd="3" destOrd="0" presId="urn:microsoft.com/office/officeart/2005/8/layout/hierarchy3"/>
    <dgm:cxn modelId="{3CA30B80-7B9B-4D42-B27B-F888206168C7}" type="presParOf" srcId="{F2D4E18A-62A3-4821-BC0A-8BDB80945670}" destId="{2A836A3E-49ED-4EC4-A1ED-53F4DBC784CC}" srcOrd="4" destOrd="0" presId="urn:microsoft.com/office/officeart/2005/8/layout/hierarchy3"/>
    <dgm:cxn modelId="{34D938DF-C352-467B-B294-C83CCC61FB06}" type="presParOf" srcId="{F2D4E18A-62A3-4821-BC0A-8BDB80945670}" destId="{CFCBC8AB-2ADD-4412-BDA7-67BC35BA117F}" srcOrd="5" destOrd="0" presId="urn:microsoft.com/office/officeart/2005/8/layout/hierarchy3"/>
    <dgm:cxn modelId="{FAB49CF9-E0AF-4C1A-9446-1DF3123BEA24}" type="presParOf" srcId="{271A1BAF-61F8-4811-A012-A03DB246B18C}" destId="{74EFA722-9E87-4470-B481-55290786475C}" srcOrd="2" destOrd="0" presId="urn:microsoft.com/office/officeart/2005/8/layout/hierarchy3"/>
    <dgm:cxn modelId="{14037C32-F81A-4A14-83EC-C4684934C4BB}" type="presParOf" srcId="{74EFA722-9E87-4470-B481-55290786475C}" destId="{F173E745-31FA-4A38-9D94-B31AB4AA3D10}" srcOrd="0" destOrd="0" presId="urn:microsoft.com/office/officeart/2005/8/layout/hierarchy3"/>
    <dgm:cxn modelId="{FA7FEBAF-6440-4D05-B882-1FEC47762319}" type="presParOf" srcId="{F173E745-31FA-4A38-9D94-B31AB4AA3D10}" destId="{EE2A372D-49FE-4658-B512-0B294746EC63}" srcOrd="0" destOrd="0" presId="urn:microsoft.com/office/officeart/2005/8/layout/hierarchy3"/>
    <dgm:cxn modelId="{A68899DE-71F1-4B60-8217-407C36AFEE1D}" type="presParOf" srcId="{F173E745-31FA-4A38-9D94-B31AB4AA3D10}" destId="{187B468D-0F29-4E5B-8D47-35FFEF1C8E17}" srcOrd="1" destOrd="0" presId="urn:microsoft.com/office/officeart/2005/8/layout/hierarchy3"/>
    <dgm:cxn modelId="{65A2DEA6-BCA5-4C3F-BDA2-A93417A49597}" type="presParOf" srcId="{74EFA722-9E87-4470-B481-55290786475C}" destId="{3C6CA322-C85E-44AE-8FD4-D76141EE3A69}" srcOrd="1" destOrd="0" presId="urn:microsoft.com/office/officeart/2005/8/layout/hierarchy3"/>
    <dgm:cxn modelId="{C00857AE-C70B-4FE2-980E-E02414FFA827}" type="presParOf" srcId="{3C6CA322-C85E-44AE-8FD4-D76141EE3A69}" destId="{97360B53-8CA4-416A-B7AB-37B08BD75A4F}" srcOrd="0" destOrd="0" presId="urn:microsoft.com/office/officeart/2005/8/layout/hierarchy3"/>
    <dgm:cxn modelId="{395B7FE3-6209-41F3-93D4-44B93286EB6F}" type="presParOf" srcId="{3C6CA322-C85E-44AE-8FD4-D76141EE3A69}" destId="{A53E90C3-013C-42CC-BEBF-89A5B4EC2BD7}" srcOrd="1" destOrd="0" presId="urn:microsoft.com/office/officeart/2005/8/layout/hierarchy3"/>
    <dgm:cxn modelId="{7EA639F4-E6D3-463B-AC85-42E06C76B4C9}" type="presParOf" srcId="{3C6CA322-C85E-44AE-8FD4-D76141EE3A69}" destId="{3D2E712E-E9E6-4520-A33E-D8D2895C4D95}" srcOrd="2" destOrd="0" presId="urn:microsoft.com/office/officeart/2005/8/layout/hierarchy3"/>
    <dgm:cxn modelId="{29564618-209D-40CB-9B8B-68BCF9B5A38F}" type="presParOf" srcId="{3C6CA322-C85E-44AE-8FD4-D76141EE3A69}" destId="{A6D08830-9552-41E5-A7B8-44C02C2F59CE}" srcOrd="3" destOrd="0" presId="urn:microsoft.com/office/officeart/2005/8/layout/hierarchy3"/>
    <dgm:cxn modelId="{1E710F25-ECE1-4DED-9DED-F1299AEB2262}" type="presParOf" srcId="{3C6CA322-C85E-44AE-8FD4-D76141EE3A69}" destId="{B2650D1B-A8BE-433D-B74F-6AEED6A0F699}" srcOrd="4" destOrd="0" presId="urn:microsoft.com/office/officeart/2005/8/layout/hierarchy3"/>
    <dgm:cxn modelId="{AEB45372-FB64-49E6-AEE9-5FFC7A3D7F6C}" type="presParOf" srcId="{3C6CA322-C85E-44AE-8FD4-D76141EE3A69}" destId="{61CE5EE8-A486-43C4-801F-115CDF49735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D21FE-993D-4DFD-9C2C-D5A1B94CD900}">
      <dsp:nvSpPr>
        <dsp:cNvPr id="0" name=""/>
        <dsp:cNvSpPr/>
      </dsp:nvSpPr>
      <dsp:spPr>
        <a:xfrm>
          <a:off x="712101" y="11129"/>
          <a:ext cx="1898860" cy="949430"/>
        </a:xfrm>
        <a:prstGeom prst="roundRect">
          <a:avLst>
            <a:gd name="adj" fmla="val 10000"/>
          </a:avLst>
        </a:prstGeom>
        <a:solidFill>
          <a:srgbClr val="FEB80A">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029" sz="2400" b="0" kern="1200" dirty="0">
              <a:solidFill>
                <a:sysClr val="window" lastClr="FFFFFF"/>
              </a:solidFill>
              <a:latin typeface="Times New Roman" pitchFamily="18" charset="0"/>
              <a:ea typeface="+mn-ea"/>
              <a:cs typeface="Times New Roman" pitchFamily="18" charset="0"/>
            </a:rPr>
            <a:t>Interview</a:t>
          </a:r>
        </a:p>
        <a:p>
          <a:pPr marL="0" lvl="0" indent="0" algn="ctr" defTabSz="1066800">
            <a:lnSpc>
              <a:spcPct val="90000"/>
            </a:lnSpc>
            <a:spcBef>
              <a:spcPct val="0"/>
            </a:spcBef>
            <a:spcAft>
              <a:spcPct val="35000"/>
            </a:spcAft>
            <a:buNone/>
          </a:pPr>
          <a:r>
            <a:rPr lang="en-029" sz="2400" b="0" kern="1200" dirty="0">
              <a:solidFill>
                <a:sysClr val="window" lastClr="FFFFFF"/>
              </a:solidFill>
              <a:latin typeface="Times New Roman" pitchFamily="18" charset="0"/>
              <a:ea typeface="+mn-ea"/>
              <a:cs typeface="Times New Roman" pitchFamily="18" charset="0"/>
            </a:rPr>
            <a:t>(teachers)</a:t>
          </a:r>
        </a:p>
      </dsp:txBody>
      <dsp:txXfrm>
        <a:off x="739909" y="38937"/>
        <a:ext cx="1843244" cy="893814"/>
      </dsp:txXfrm>
    </dsp:sp>
    <dsp:sp modelId="{0EB467BA-19F0-44C4-867F-0CB973BE74DD}">
      <dsp:nvSpPr>
        <dsp:cNvPr id="0" name=""/>
        <dsp:cNvSpPr/>
      </dsp:nvSpPr>
      <dsp:spPr>
        <a:xfrm>
          <a:off x="901987" y="960560"/>
          <a:ext cx="166131" cy="703347"/>
        </a:xfrm>
        <a:custGeom>
          <a:avLst/>
          <a:gdLst/>
          <a:ahLst/>
          <a:cxnLst/>
          <a:rect l="0" t="0" r="0" b="0"/>
          <a:pathLst>
            <a:path>
              <a:moveTo>
                <a:pt x="0" y="0"/>
              </a:moveTo>
              <a:lnTo>
                <a:pt x="0" y="546994"/>
              </a:lnTo>
              <a:lnTo>
                <a:pt x="129200" y="546994"/>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125BED84-5548-4EF0-9D86-B7EABF5B9B70}">
      <dsp:nvSpPr>
        <dsp:cNvPr id="0" name=""/>
        <dsp:cNvSpPr/>
      </dsp:nvSpPr>
      <dsp:spPr>
        <a:xfrm>
          <a:off x="1068118" y="1189192"/>
          <a:ext cx="1795258" cy="94943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Reading challenges</a:t>
          </a:r>
        </a:p>
      </dsp:txBody>
      <dsp:txXfrm>
        <a:off x="1095926" y="1217000"/>
        <a:ext cx="1739642" cy="893814"/>
      </dsp:txXfrm>
    </dsp:sp>
    <dsp:sp modelId="{A339871C-E92B-439C-B9AC-DA3DB439EAE7}">
      <dsp:nvSpPr>
        <dsp:cNvPr id="0" name=""/>
        <dsp:cNvSpPr/>
      </dsp:nvSpPr>
      <dsp:spPr>
        <a:xfrm>
          <a:off x="901987" y="960560"/>
          <a:ext cx="166131" cy="2037510"/>
        </a:xfrm>
        <a:custGeom>
          <a:avLst/>
          <a:gdLst/>
          <a:ahLst/>
          <a:cxnLst/>
          <a:rect l="0" t="0" r="0" b="0"/>
          <a:pathLst>
            <a:path>
              <a:moveTo>
                <a:pt x="0" y="0"/>
              </a:moveTo>
              <a:lnTo>
                <a:pt x="0" y="1584575"/>
              </a:lnTo>
              <a:lnTo>
                <a:pt x="129200" y="1584575"/>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4C15B37-9345-4488-AA9A-3D4777516C0A}">
      <dsp:nvSpPr>
        <dsp:cNvPr id="0" name=""/>
        <dsp:cNvSpPr/>
      </dsp:nvSpPr>
      <dsp:spPr>
        <a:xfrm>
          <a:off x="1068118" y="2375980"/>
          <a:ext cx="1931354" cy="1244181"/>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728077"/>
              <a:satOff val="-3335"/>
              <a:lumOff val="-428"/>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Need authentic learning experience</a:t>
          </a:r>
        </a:p>
      </dsp:txBody>
      <dsp:txXfrm>
        <a:off x="1104559" y="2412421"/>
        <a:ext cx="1858472" cy="1171299"/>
      </dsp:txXfrm>
    </dsp:sp>
    <dsp:sp modelId="{4E3422FE-C002-4D85-87CE-61697FBB1986}">
      <dsp:nvSpPr>
        <dsp:cNvPr id="0" name=""/>
        <dsp:cNvSpPr/>
      </dsp:nvSpPr>
      <dsp:spPr>
        <a:xfrm>
          <a:off x="901987" y="960560"/>
          <a:ext cx="166131" cy="3268694"/>
        </a:xfrm>
        <a:custGeom>
          <a:avLst/>
          <a:gdLst/>
          <a:ahLst/>
          <a:cxnLst/>
          <a:rect l="0" t="0" r="0" b="0"/>
          <a:pathLst>
            <a:path>
              <a:moveTo>
                <a:pt x="0" y="0"/>
              </a:moveTo>
              <a:lnTo>
                <a:pt x="0" y="2839995"/>
              </a:lnTo>
              <a:lnTo>
                <a:pt x="129200" y="2839995"/>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0A7C05AB-1DC3-4132-8E28-534F87C3D71E}">
      <dsp:nvSpPr>
        <dsp:cNvPr id="0" name=""/>
        <dsp:cNvSpPr/>
      </dsp:nvSpPr>
      <dsp:spPr>
        <a:xfrm>
          <a:off x="1068118" y="3857519"/>
          <a:ext cx="1748941" cy="74347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3456153"/>
              <a:satOff val="-6670"/>
              <a:lumOff val="-856"/>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Need to read newspaper</a:t>
          </a:r>
        </a:p>
      </dsp:txBody>
      <dsp:txXfrm>
        <a:off x="1089893" y="3879294"/>
        <a:ext cx="1705391" cy="699920"/>
      </dsp:txXfrm>
    </dsp:sp>
    <dsp:sp modelId="{04AFF58E-EC7A-41F4-A8E8-DB3D6F22FE1F}">
      <dsp:nvSpPr>
        <dsp:cNvPr id="0" name=""/>
        <dsp:cNvSpPr/>
      </dsp:nvSpPr>
      <dsp:spPr>
        <a:xfrm>
          <a:off x="3061922" y="2404"/>
          <a:ext cx="2174423" cy="949430"/>
        </a:xfrm>
        <a:prstGeom prst="roundRect">
          <a:avLst>
            <a:gd name="adj" fmla="val 10000"/>
          </a:avLst>
        </a:prstGeom>
        <a:solidFill>
          <a:srgbClr val="FEB80A">
            <a:hueOff val="6336281"/>
            <a:satOff val="-12229"/>
            <a:lumOff val="-157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029" sz="2400" b="0" kern="1200" dirty="0">
              <a:solidFill>
                <a:sysClr val="window" lastClr="FFFFFF"/>
              </a:solidFill>
              <a:latin typeface="Times New Roman" pitchFamily="18" charset="0"/>
              <a:ea typeface="+mn-ea"/>
              <a:cs typeface="Times New Roman" pitchFamily="18" charset="0"/>
            </a:rPr>
            <a:t>Observation</a:t>
          </a:r>
        </a:p>
        <a:p>
          <a:pPr marL="0" lvl="0" indent="0" algn="ctr" defTabSz="1066800">
            <a:lnSpc>
              <a:spcPct val="90000"/>
            </a:lnSpc>
            <a:spcBef>
              <a:spcPct val="0"/>
            </a:spcBef>
            <a:spcAft>
              <a:spcPct val="35000"/>
            </a:spcAft>
            <a:buNone/>
          </a:pPr>
          <a:r>
            <a:rPr lang="en-029" sz="2400" b="0" kern="1200" dirty="0">
              <a:solidFill>
                <a:sysClr val="window" lastClr="FFFFFF"/>
              </a:solidFill>
              <a:latin typeface="Times New Roman" pitchFamily="18" charset="0"/>
              <a:ea typeface="+mn-ea"/>
              <a:cs typeface="Times New Roman" pitchFamily="18" charset="0"/>
            </a:rPr>
            <a:t>(students)</a:t>
          </a:r>
        </a:p>
      </dsp:txBody>
      <dsp:txXfrm>
        <a:off x="3089730" y="30212"/>
        <a:ext cx="2118807" cy="893814"/>
      </dsp:txXfrm>
    </dsp:sp>
    <dsp:sp modelId="{F240DDDF-B3CB-452B-B9B0-95AD0DA910A9}">
      <dsp:nvSpPr>
        <dsp:cNvPr id="0" name=""/>
        <dsp:cNvSpPr/>
      </dsp:nvSpPr>
      <dsp:spPr>
        <a:xfrm>
          <a:off x="3279365" y="951834"/>
          <a:ext cx="217442" cy="806227"/>
        </a:xfrm>
        <a:custGeom>
          <a:avLst/>
          <a:gdLst/>
          <a:ahLst/>
          <a:cxnLst/>
          <a:rect l="0" t="0" r="0" b="0"/>
          <a:pathLst>
            <a:path>
              <a:moveTo>
                <a:pt x="0" y="0"/>
              </a:moveTo>
              <a:lnTo>
                <a:pt x="0" y="627004"/>
              </a:lnTo>
              <a:lnTo>
                <a:pt x="169105" y="627004"/>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C9F37B04-B5A8-4DC8-8AF1-721406875E05}">
      <dsp:nvSpPr>
        <dsp:cNvPr id="0" name=""/>
        <dsp:cNvSpPr/>
      </dsp:nvSpPr>
      <dsp:spPr>
        <a:xfrm>
          <a:off x="3496807" y="1189192"/>
          <a:ext cx="1912274" cy="113774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5184230"/>
              <a:satOff val="-10005"/>
              <a:lumOff val="-1285"/>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Unwilling to work in group</a:t>
          </a:r>
        </a:p>
      </dsp:txBody>
      <dsp:txXfrm>
        <a:off x="3530130" y="1222515"/>
        <a:ext cx="1845628" cy="1071094"/>
      </dsp:txXfrm>
    </dsp:sp>
    <dsp:sp modelId="{491CA254-BC28-4662-913E-780B81825283}">
      <dsp:nvSpPr>
        <dsp:cNvPr id="0" name=""/>
        <dsp:cNvSpPr/>
      </dsp:nvSpPr>
      <dsp:spPr>
        <a:xfrm>
          <a:off x="3279365" y="951834"/>
          <a:ext cx="225842" cy="2284220"/>
        </a:xfrm>
        <a:custGeom>
          <a:avLst/>
          <a:gdLst/>
          <a:ahLst/>
          <a:cxnLst/>
          <a:rect l="0" t="0" r="0" b="0"/>
          <a:pathLst>
            <a:path>
              <a:moveTo>
                <a:pt x="0" y="0"/>
              </a:moveTo>
              <a:lnTo>
                <a:pt x="0" y="1696564"/>
              </a:lnTo>
              <a:lnTo>
                <a:pt x="169105" y="1696564"/>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E0D8D8A-BC6A-423C-BBC8-28E743FD7D10}">
      <dsp:nvSpPr>
        <dsp:cNvPr id="0" name=""/>
        <dsp:cNvSpPr/>
      </dsp:nvSpPr>
      <dsp:spPr>
        <a:xfrm>
          <a:off x="3505207" y="2666999"/>
          <a:ext cx="1737320" cy="113811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6912306"/>
              <a:satOff val="-13340"/>
              <a:lumOff val="-1713"/>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Laziness and fatigue</a:t>
          </a:r>
        </a:p>
      </dsp:txBody>
      <dsp:txXfrm>
        <a:off x="3538541" y="2700333"/>
        <a:ext cx="1670652" cy="1071442"/>
      </dsp:txXfrm>
    </dsp:sp>
    <dsp:sp modelId="{2A836A3E-49ED-4EC4-A1ED-53F4DBC784CC}">
      <dsp:nvSpPr>
        <dsp:cNvPr id="0" name=""/>
        <dsp:cNvSpPr/>
      </dsp:nvSpPr>
      <dsp:spPr>
        <a:xfrm>
          <a:off x="3279365" y="951834"/>
          <a:ext cx="212277" cy="3644345"/>
        </a:xfrm>
        <a:custGeom>
          <a:avLst/>
          <a:gdLst/>
          <a:ahLst/>
          <a:cxnLst/>
          <a:rect l="0" t="0" r="0" b="0"/>
          <a:pathLst>
            <a:path>
              <a:moveTo>
                <a:pt x="0" y="0"/>
              </a:moveTo>
              <a:lnTo>
                <a:pt x="0" y="2834213"/>
              </a:lnTo>
              <a:lnTo>
                <a:pt x="165088" y="2834213"/>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CFCBC8AB-2ADD-4412-BDA7-67BC35BA117F}">
      <dsp:nvSpPr>
        <dsp:cNvPr id="0" name=""/>
        <dsp:cNvSpPr/>
      </dsp:nvSpPr>
      <dsp:spPr>
        <a:xfrm>
          <a:off x="3491642" y="3900262"/>
          <a:ext cx="1843095" cy="1391836"/>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8640383"/>
              <a:satOff val="-16675"/>
              <a:lumOff val="-2141"/>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Tardiness</a:t>
          </a:r>
        </a:p>
      </dsp:txBody>
      <dsp:txXfrm>
        <a:off x="3532407" y="3941027"/>
        <a:ext cx="1761565" cy="1310306"/>
      </dsp:txXfrm>
    </dsp:sp>
    <dsp:sp modelId="{EE2A372D-49FE-4658-B512-0B294746EC63}">
      <dsp:nvSpPr>
        <dsp:cNvPr id="0" name=""/>
        <dsp:cNvSpPr/>
      </dsp:nvSpPr>
      <dsp:spPr>
        <a:xfrm>
          <a:off x="5711061" y="2404"/>
          <a:ext cx="2592191" cy="949430"/>
        </a:xfrm>
        <a:prstGeom prst="roundRect">
          <a:avLst>
            <a:gd name="adj" fmla="val 10000"/>
          </a:avLst>
        </a:prstGeom>
        <a:solidFill>
          <a:srgbClr val="FEB80A">
            <a:hueOff val="12672561"/>
            <a:satOff val="-24457"/>
            <a:lumOff val="-314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029" sz="2400" b="0" kern="1200" dirty="0">
              <a:solidFill>
                <a:sysClr val="window" lastClr="FFFFFF"/>
              </a:solidFill>
              <a:latin typeface="Times New Roman" pitchFamily="18" charset="0"/>
              <a:ea typeface="+mn-ea"/>
              <a:cs typeface="Times New Roman" pitchFamily="18" charset="0"/>
            </a:rPr>
            <a:t>Questionnaire</a:t>
          </a:r>
        </a:p>
        <a:p>
          <a:pPr marL="0" lvl="0" indent="0" algn="ctr" defTabSz="1066800">
            <a:lnSpc>
              <a:spcPct val="90000"/>
            </a:lnSpc>
            <a:spcBef>
              <a:spcPct val="0"/>
            </a:spcBef>
            <a:spcAft>
              <a:spcPct val="35000"/>
            </a:spcAft>
            <a:buNone/>
          </a:pPr>
          <a:r>
            <a:rPr lang="en-029" sz="2400" b="0" kern="1200" dirty="0">
              <a:solidFill>
                <a:sysClr val="window" lastClr="FFFFFF"/>
              </a:solidFill>
              <a:latin typeface="Times New Roman" pitchFamily="18" charset="0"/>
              <a:ea typeface="+mn-ea"/>
              <a:cs typeface="Times New Roman" pitchFamily="18" charset="0"/>
            </a:rPr>
            <a:t>(students)</a:t>
          </a:r>
        </a:p>
      </dsp:txBody>
      <dsp:txXfrm>
        <a:off x="5738869" y="30212"/>
        <a:ext cx="2536575" cy="893814"/>
      </dsp:txXfrm>
    </dsp:sp>
    <dsp:sp modelId="{97360B53-8CA4-416A-B7AB-37B08BD75A4F}">
      <dsp:nvSpPr>
        <dsp:cNvPr id="0" name=""/>
        <dsp:cNvSpPr/>
      </dsp:nvSpPr>
      <dsp:spPr>
        <a:xfrm>
          <a:off x="5970280" y="951834"/>
          <a:ext cx="259219" cy="712072"/>
        </a:xfrm>
        <a:custGeom>
          <a:avLst/>
          <a:gdLst/>
          <a:ahLst/>
          <a:cxnLst/>
          <a:rect l="0" t="0" r="0" b="0"/>
          <a:pathLst>
            <a:path>
              <a:moveTo>
                <a:pt x="0" y="0"/>
              </a:moveTo>
              <a:lnTo>
                <a:pt x="0" y="553780"/>
              </a:lnTo>
              <a:lnTo>
                <a:pt x="201595" y="553780"/>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53E90C3-013C-42CC-BEBF-89A5B4EC2BD7}">
      <dsp:nvSpPr>
        <dsp:cNvPr id="0" name=""/>
        <dsp:cNvSpPr/>
      </dsp:nvSpPr>
      <dsp:spPr>
        <a:xfrm>
          <a:off x="6229499" y="1189192"/>
          <a:ext cx="1882667" cy="94943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0368460"/>
              <a:satOff val="-20011"/>
              <a:lumOff val="-2569"/>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Lack of group cohesion</a:t>
          </a:r>
        </a:p>
      </dsp:txBody>
      <dsp:txXfrm>
        <a:off x="6257307" y="1217000"/>
        <a:ext cx="1827051" cy="893814"/>
      </dsp:txXfrm>
    </dsp:sp>
    <dsp:sp modelId="{3D2E712E-E9E6-4520-A33E-D8D2895C4D95}">
      <dsp:nvSpPr>
        <dsp:cNvPr id="0" name=""/>
        <dsp:cNvSpPr/>
      </dsp:nvSpPr>
      <dsp:spPr>
        <a:xfrm>
          <a:off x="5970280" y="951834"/>
          <a:ext cx="259219" cy="2007295"/>
        </a:xfrm>
        <a:custGeom>
          <a:avLst/>
          <a:gdLst/>
          <a:ahLst/>
          <a:cxnLst/>
          <a:rect l="0" t="0" r="0" b="0"/>
          <a:pathLst>
            <a:path>
              <a:moveTo>
                <a:pt x="0" y="0"/>
              </a:moveTo>
              <a:lnTo>
                <a:pt x="0" y="1561076"/>
              </a:lnTo>
              <a:lnTo>
                <a:pt x="201595" y="1561076"/>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6D08830-9552-41E5-A7B8-44C02C2F59CE}">
      <dsp:nvSpPr>
        <dsp:cNvPr id="0" name=""/>
        <dsp:cNvSpPr/>
      </dsp:nvSpPr>
      <dsp:spPr>
        <a:xfrm>
          <a:off x="6229499" y="2375980"/>
          <a:ext cx="2028499" cy="1166299"/>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2096535"/>
              <a:satOff val="-23346"/>
              <a:lumOff val="-2997"/>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Request teacher’s assistance too frequently</a:t>
          </a:r>
        </a:p>
      </dsp:txBody>
      <dsp:txXfrm>
        <a:off x="6263659" y="2410140"/>
        <a:ext cx="1960179" cy="1097979"/>
      </dsp:txXfrm>
    </dsp:sp>
    <dsp:sp modelId="{B2650D1B-A8BE-433D-B74F-6AEED6A0F699}">
      <dsp:nvSpPr>
        <dsp:cNvPr id="0" name=""/>
        <dsp:cNvSpPr/>
      </dsp:nvSpPr>
      <dsp:spPr>
        <a:xfrm>
          <a:off x="5970280" y="951834"/>
          <a:ext cx="259219" cy="3496695"/>
        </a:xfrm>
        <a:custGeom>
          <a:avLst/>
          <a:gdLst/>
          <a:ahLst/>
          <a:cxnLst/>
          <a:rect l="0" t="0" r="0" b="0"/>
          <a:pathLst>
            <a:path>
              <a:moveTo>
                <a:pt x="0" y="0"/>
              </a:moveTo>
              <a:lnTo>
                <a:pt x="0" y="2719385"/>
              </a:lnTo>
              <a:lnTo>
                <a:pt x="201595" y="2719385"/>
              </a:lnTo>
            </a:path>
          </a:pathLst>
        </a:custGeom>
        <a:noFill/>
        <a:ln w="25400" cap="flat" cmpd="sng" algn="ctr">
          <a:solidFill>
            <a:srgbClr val="C32D2E">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1CE5EE8-A486-43C4-801F-115CDF497359}">
      <dsp:nvSpPr>
        <dsp:cNvPr id="0" name=""/>
        <dsp:cNvSpPr/>
      </dsp:nvSpPr>
      <dsp:spPr>
        <a:xfrm>
          <a:off x="6229499" y="3779637"/>
          <a:ext cx="1911013" cy="1337785"/>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3824612"/>
              <a:satOff val="-26681"/>
              <a:lumOff val="-3425"/>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rPr>
            <a:t>Limited independent  thinking </a:t>
          </a:r>
        </a:p>
      </dsp:txBody>
      <dsp:txXfrm>
        <a:off x="6268681" y="3818819"/>
        <a:ext cx="1832649" cy="12594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ECA-26A8-479C-861D-212261381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G"/>
          </a:p>
        </p:txBody>
      </p:sp>
      <p:sp>
        <p:nvSpPr>
          <p:cNvPr id="3" name="Subtitle 2">
            <a:extLst>
              <a:ext uri="{FF2B5EF4-FFF2-40B4-BE49-F238E27FC236}">
                <a16:creationId xmlns:a16="http://schemas.microsoft.com/office/drawing/2014/main" id="{431AC0FC-A894-4DA4-B32F-A66B3DEF0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G"/>
          </a:p>
        </p:txBody>
      </p:sp>
      <p:sp>
        <p:nvSpPr>
          <p:cNvPr id="4" name="Date Placeholder 3">
            <a:extLst>
              <a:ext uri="{FF2B5EF4-FFF2-40B4-BE49-F238E27FC236}">
                <a16:creationId xmlns:a16="http://schemas.microsoft.com/office/drawing/2014/main" id="{05FD9265-B457-4204-B7CA-652B1C4C8DAE}"/>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5" name="Footer Placeholder 4">
            <a:extLst>
              <a:ext uri="{FF2B5EF4-FFF2-40B4-BE49-F238E27FC236}">
                <a16:creationId xmlns:a16="http://schemas.microsoft.com/office/drawing/2014/main" id="{F38604F6-31E4-407E-9D86-E99C744E80B0}"/>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16CA392C-714E-463C-BF71-6520632E0985}"/>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1776343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9D8B-C65B-456F-AE42-1C0B66FACDC4}"/>
              </a:ext>
            </a:extLst>
          </p:cNvPr>
          <p:cNvSpPr>
            <a:spLocks noGrp="1"/>
          </p:cNvSpPr>
          <p:nvPr>
            <p:ph type="title"/>
          </p:nvPr>
        </p:nvSpPr>
        <p:spPr/>
        <p:txBody>
          <a:bodyPr/>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ABACF9AC-150C-4C42-8FCC-3B5A32EED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87F0BA4A-1D9B-42C1-8F26-59B590DF17D1}"/>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5" name="Footer Placeholder 4">
            <a:extLst>
              <a:ext uri="{FF2B5EF4-FFF2-40B4-BE49-F238E27FC236}">
                <a16:creationId xmlns:a16="http://schemas.microsoft.com/office/drawing/2014/main" id="{BE1584B2-99AE-4846-AB19-1AFDCE363A7F}"/>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2B6A1699-CF8D-4E3B-A9FC-EF54EF53CBE1}"/>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374832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6C7CE-D1CB-4209-A69B-BCE16551CF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G"/>
          </a:p>
        </p:txBody>
      </p:sp>
      <p:sp>
        <p:nvSpPr>
          <p:cNvPr id="3" name="Vertical Text Placeholder 2">
            <a:extLst>
              <a:ext uri="{FF2B5EF4-FFF2-40B4-BE49-F238E27FC236}">
                <a16:creationId xmlns:a16="http://schemas.microsoft.com/office/drawing/2014/main" id="{EDE274D5-8D81-41C4-AD7D-3A69130E9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8F0559DF-8FFF-4D1E-B619-5A2E8B9BC260}"/>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5" name="Footer Placeholder 4">
            <a:extLst>
              <a:ext uri="{FF2B5EF4-FFF2-40B4-BE49-F238E27FC236}">
                <a16:creationId xmlns:a16="http://schemas.microsoft.com/office/drawing/2014/main" id="{BE1592F4-C7B5-416F-BE8B-7C99EB688A3B}"/>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C20E3850-29E4-4F9D-9F6A-36A94DF34F3A}"/>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2969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12BF-746C-461E-BE82-DB17412614C7}"/>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B5083AF6-12BF-40AA-80F2-E36668EE09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7B2F6D93-4AE0-4271-8222-37A2BE4EF0F5}"/>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5" name="Footer Placeholder 4">
            <a:extLst>
              <a:ext uri="{FF2B5EF4-FFF2-40B4-BE49-F238E27FC236}">
                <a16:creationId xmlns:a16="http://schemas.microsoft.com/office/drawing/2014/main" id="{A4B5F3AA-5F54-48F5-B834-A621C4C8EDC4}"/>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9EFCAC1D-3796-4D9A-9C8B-543E7575D44D}"/>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378253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B26E-3EEC-456F-A128-A2BC73906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G"/>
          </a:p>
        </p:txBody>
      </p:sp>
      <p:sp>
        <p:nvSpPr>
          <p:cNvPr id="3" name="Text Placeholder 2">
            <a:extLst>
              <a:ext uri="{FF2B5EF4-FFF2-40B4-BE49-F238E27FC236}">
                <a16:creationId xmlns:a16="http://schemas.microsoft.com/office/drawing/2014/main" id="{AB49D1F6-3474-41EF-A697-B38170227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DAD351-3812-49AD-AA78-10E2967D7123}"/>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5" name="Footer Placeholder 4">
            <a:extLst>
              <a:ext uri="{FF2B5EF4-FFF2-40B4-BE49-F238E27FC236}">
                <a16:creationId xmlns:a16="http://schemas.microsoft.com/office/drawing/2014/main" id="{AF9DEDAC-BC97-44F6-897E-A2FC7D198FF8}"/>
              </a:ext>
            </a:extLst>
          </p:cNvPr>
          <p:cNvSpPr>
            <a:spLocks noGrp="1"/>
          </p:cNvSpPr>
          <p:nvPr>
            <p:ph type="ftr" sz="quarter" idx="11"/>
          </p:nvPr>
        </p:nvSpPr>
        <p:spPr/>
        <p:txBody>
          <a:bodyPr/>
          <a:lstStyle/>
          <a:p>
            <a:endParaRPr lang="en-UG"/>
          </a:p>
        </p:txBody>
      </p:sp>
      <p:sp>
        <p:nvSpPr>
          <p:cNvPr id="6" name="Slide Number Placeholder 5">
            <a:extLst>
              <a:ext uri="{FF2B5EF4-FFF2-40B4-BE49-F238E27FC236}">
                <a16:creationId xmlns:a16="http://schemas.microsoft.com/office/drawing/2014/main" id="{40B841CC-86B3-4380-9A19-1BCFDC44DF48}"/>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294709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8896-1D4D-4499-A1A4-9D89D6FABF2B}"/>
              </a:ext>
            </a:extLst>
          </p:cNvPr>
          <p:cNvSpPr>
            <a:spLocks noGrp="1"/>
          </p:cNvSpPr>
          <p:nvPr>
            <p:ph type="title"/>
          </p:nvPr>
        </p:nvSpPr>
        <p:spPr/>
        <p:txBody>
          <a:bodyPr/>
          <a:lstStyle/>
          <a:p>
            <a:r>
              <a:rPr lang="en-US"/>
              <a:t>Click to edit Master title style</a:t>
            </a:r>
            <a:endParaRPr lang="en-UG"/>
          </a:p>
        </p:txBody>
      </p:sp>
      <p:sp>
        <p:nvSpPr>
          <p:cNvPr id="3" name="Content Placeholder 2">
            <a:extLst>
              <a:ext uri="{FF2B5EF4-FFF2-40B4-BE49-F238E27FC236}">
                <a16:creationId xmlns:a16="http://schemas.microsoft.com/office/drawing/2014/main" id="{05F5CF79-E26D-4637-AEE7-CC7C82FD0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Content Placeholder 3">
            <a:extLst>
              <a:ext uri="{FF2B5EF4-FFF2-40B4-BE49-F238E27FC236}">
                <a16:creationId xmlns:a16="http://schemas.microsoft.com/office/drawing/2014/main" id="{65FB4B39-EFBD-4BF2-B655-AFDFF3B380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Date Placeholder 4">
            <a:extLst>
              <a:ext uri="{FF2B5EF4-FFF2-40B4-BE49-F238E27FC236}">
                <a16:creationId xmlns:a16="http://schemas.microsoft.com/office/drawing/2014/main" id="{185176E5-68BF-4CA5-944A-901DA16B1973}"/>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6" name="Footer Placeholder 5">
            <a:extLst>
              <a:ext uri="{FF2B5EF4-FFF2-40B4-BE49-F238E27FC236}">
                <a16:creationId xmlns:a16="http://schemas.microsoft.com/office/drawing/2014/main" id="{6BB5AD5B-54FF-44F1-8A63-F4BFD71697AF}"/>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5CF571E0-0A1A-4E93-8744-D67602DE7F8A}"/>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195956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7A7E-7526-412E-AB8D-AEB5770BF903}"/>
              </a:ext>
            </a:extLst>
          </p:cNvPr>
          <p:cNvSpPr>
            <a:spLocks noGrp="1"/>
          </p:cNvSpPr>
          <p:nvPr>
            <p:ph type="title"/>
          </p:nvPr>
        </p:nvSpPr>
        <p:spPr>
          <a:xfrm>
            <a:off x="839788" y="365125"/>
            <a:ext cx="10515600" cy="1325563"/>
          </a:xfrm>
        </p:spPr>
        <p:txBody>
          <a:bodyPr/>
          <a:lstStyle/>
          <a:p>
            <a:r>
              <a:rPr lang="en-US"/>
              <a:t>Click to edit Master title style</a:t>
            </a:r>
            <a:endParaRPr lang="en-UG"/>
          </a:p>
        </p:txBody>
      </p:sp>
      <p:sp>
        <p:nvSpPr>
          <p:cNvPr id="3" name="Text Placeholder 2">
            <a:extLst>
              <a:ext uri="{FF2B5EF4-FFF2-40B4-BE49-F238E27FC236}">
                <a16:creationId xmlns:a16="http://schemas.microsoft.com/office/drawing/2014/main" id="{F67A0014-F8D0-4D59-BECD-3E5FB8B51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43D569-C03E-49C0-A12B-B8644FE7B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5" name="Text Placeholder 4">
            <a:extLst>
              <a:ext uri="{FF2B5EF4-FFF2-40B4-BE49-F238E27FC236}">
                <a16:creationId xmlns:a16="http://schemas.microsoft.com/office/drawing/2014/main" id="{607D343F-2512-482D-A284-ADD17A844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298FB-1BE3-4AD2-933E-E98607E2FC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7" name="Date Placeholder 6">
            <a:extLst>
              <a:ext uri="{FF2B5EF4-FFF2-40B4-BE49-F238E27FC236}">
                <a16:creationId xmlns:a16="http://schemas.microsoft.com/office/drawing/2014/main" id="{DA154C2C-B2B2-4EC7-92B5-9E2D2E2AE0AE}"/>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8" name="Footer Placeholder 7">
            <a:extLst>
              <a:ext uri="{FF2B5EF4-FFF2-40B4-BE49-F238E27FC236}">
                <a16:creationId xmlns:a16="http://schemas.microsoft.com/office/drawing/2014/main" id="{C977AB19-AC26-4B5D-8626-634AA26D2363}"/>
              </a:ext>
            </a:extLst>
          </p:cNvPr>
          <p:cNvSpPr>
            <a:spLocks noGrp="1"/>
          </p:cNvSpPr>
          <p:nvPr>
            <p:ph type="ftr" sz="quarter" idx="11"/>
          </p:nvPr>
        </p:nvSpPr>
        <p:spPr/>
        <p:txBody>
          <a:bodyPr/>
          <a:lstStyle/>
          <a:p>
            <a:endParaRPr lang="en-UG"/>
          </a:p>
        </p:txBody>
      </p:sp>
      <p:sp>
        <p:nvSpPr>
          <p:cNvPr id="9" name="Slide Number Placeholder 8">
            <a:extLst>
              <a:ext uri="{FF2B5EF4-FFF2-40B4-BE49-F238E27FC236}">
                <a16:creationId xmlns:a16="http://schemas.microsoft.com/office/drawing/2014/main" id="{0F42E72A-27E4-45AE-BA7F-FD73AC8D5CA6}"/>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122739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ABEA-6A21-438E-97CF-38A72FCBC649}"/>
              </a:ext>
            </a:extLst>
          </p:cNvPr>
          <p:cNvSpPr>
            <a:spLocks noGrp="1"/>
          </p:cNvSpPr>
          <p:nvPr>
            <p:ph type="title"/>
          </p:nvPr>
        </p:nvSpPr>
        <p:spPr/>
        <p:txBody>
          <a:bodyPr/>
          <a:lstStyle/>
          <a:p>
            <a:r>
              <a:rPr lang="en-US"/>
              <a:t>Click to edit Master title style</a:t>
            </a:r>
            <a:endParaRPr lang="en-UG"/>
          </a:p>
        </p:txBody>
      </p:sp>
      <p:sp>
        <p:nvSpPr>
          <p:cNvPr id="3" name="Date Placeholder 2">
            <a:extLst>
              <a:ext uri="{FF2B5EF4-FFF2-40B4-BE49-F238E27FC236}">
                <a16:creationId xmlns:a16="http://schemas.microsoft.com/office/drawing/2014/main" id="{5ED14D24-8CE3-4C8D-B388-01EC92005DBF}"/>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4" name="Footer Placeholder 3">
            <a:extLst>
              <a:ext uri="{FF2B5EF4-FFF2-40B4-BE49-F238E27FC236}">
                <a16:creationId xmlns:a16="http://schemas.microsoft.com/office/drawing/2014/main" id="{47472766-7677-44BD-A302-14867B8C0348}"/>
              </a:ext>
            </a:extLst>
          </p:cNvPr>
          <p:cNvSpPr>
            <a:spLocks noGrp="1"/>
          </p:cNvSpPr>
          <p:nvPr>
            <p:ph type="ftr" sz="quarter" idx="11"/>
          </p:nvPr>
        </p:nvSpPr>
        <p:spPr/>
        <p:txBody>
          <a:bodyPr/>
          <a:lstStyle/>
          <a:p>
            <a:endParaRPr lang="en-UG"/>
          </a:p>
        </p:txBody>
      </p:sp>
      <p:sp>
        <p:nvSpPr>
          <p:cNvPr id="5" name="Slide Number Placeholder 4">
            <a:extLst>
              <a:ext uri="{FF2B5EF4-FFF2-40B4-BE49-F238E27FC236}">
                <a16:creationId xmlns:a16="http://schemas.microsoft.com/office/drawing/2014/main" id="{33E093B1-F057-4B8F-8553-4F882A0DC62B}"/>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170858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28DD2F-2B51-45AF-BB8D-BF224278E510}"/>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3" name="Footer Placeholder 2">
            <a:extLst>
              <a:ext uri="{FF2B5EF4-FFF2-40B4-BE49-F238E27FC236}">
                <a16:creationId xmlns:a16="http://schemas.microsoft.com/office/drawing/2014/main" id="{5AFA178A-C7E2-479A-99C1-A6623947C984}"/>
              </a:ext>
            </a:extLst>
          </p:cNvPr>
          <p:cNvSpPr>
            <a:spLocks noGrp="1"/>
          </p:cNvSpPr>
          <p:nvPr>
            <p:ph type="ftr" sz="quarter" idx="11"/>
          </p:nvPr>
        </p:nvSpPr>
        <p:spPr/>
        <p:txBody>
          <a:bodyPr/>
          <a:lstStyle/>
          <a:p>
            <a:endParaRPr lang="en-UG"/>
          </a:p>
        </p:txBody>
      </p:sp>
      <p:sp>
        <p:nvSpPr>
          <p:cNvPr id="4" name="Slide Number Placeholder 3">
            <a:extLst>
              <a:ext uri="{FF2B5EF4-FFF2-40B4-BE49-F238E27FC236}">
                <a16:creationId xmlns:a16="http://schemas.microsoft.com/office/drawing/2014/main" id="{C0F67D3A-6A01-42B0-B2A9-2881C904A5B3}"/>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3935479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F629-9658-4B7E-B899-A62D2A2F5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Content Placeholder 2">
            <a:extLst>
              <a:ext uri="{FF2B5EF4-FFF2-40B4-BE49-F238E27FC236}">
                <a16:creationId xmlns:a16="http://schemas.microsoft.com/office/drawing/2014/main" id="{A5F59DAD-DF27-469C-A2DE-C01BDDDAB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Text Placeholder 3">
            <a:extLst>
              <a:ext uri="{FF2B5EF4-FFF2-40B4-BE49-F238E27FC236}">
                <a16:creationId xmlns:a16="http://schemas.microsoft.com/office/drawing/2014/main" id="{7E6161A6-04D2-4088-AA66-7E171F01A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766A9-9000-43EA-A4F5-1381233267B3}"/>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6" name="Footer Placeholder 5">
            <a:extLst>
              <a:ext uri="{FF2B5EF4-FFF2-40B4-BE49-F238E27FC236}">
                <a16:creationId xmlns:a16="http://schemas.microsoft.com/office/drawing/2014/main" id="{2A1307BB-F31E-4969-BDC9-07ED87122797}"/>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CA0AA32-8832-4524-9CAB-9C7C9A9302BA}"/>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202440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ABA6-1E31-4B99-8268-B9A74530A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G"/>
          </a:p>
        </p:txBody>
      </p:sp>
      <p:sp>
        <p:nvSpPr>
          <p:cNvPr id="3" name="Picture Placeholder 2">
            <a:extLst>
              <a:ext uri="{FF2B5EF4-FFF2-40B4-BE49-F238E27FC236}">
                <a16:creationId xmlns:a16="http://schemas.microsoft.com/office/drawing/2014/main" id="{D8C5AC0B-251E-4124-9C42-1CBFB437B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G"/>
          </a:p>
        </p:txBody>
      </p:sp>
      <p:sp>
        <p:nvSpPr>
          <p:cNvPr id="4" name="Text Placeholder 3">
            <a:extLst>
              <a:ext uri="{FF2B5EF4-FFF2-40B4-BE49-F238E27FC236}">
                <a16:creationId xmlns:a16="http://schemas.microsoft.com/office/drawing/2014/main" id="{F77F6A5D-976B-43A1-A266-7A28E620F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271B5-9935-4DD2-A094-2FC79F288E47}"/>
              </a:ext>
            </a:extLst>
          </p:cNvPr>
          <p:cNvSpPr>
            <a:spLocks noGrp="1"/>
          </p:cNvSpPr>
          <p:nvPr>
            <p:ph type="dt" sz="half" idx="10"/>
          </p:nvPr>
        </p:nvSpPr>
        <p:spPr/>
        <p:txBody>
          <a:bodyPr/>
          <a:lstStyle/>
          <a:p>
            <a:fld id="{CCE2BF5B-E683-4D81-8594-A1F9AF55C360}" type="datetimeFigureOut">
              <a:rPr lang="en-UG" smtClean="0"/>
              <a:t>23/10/2023</a:t>
            </a:fld>
            <a:endParaRPr lang="en-UG"/>
          </a:p>
        </p:txBody>
      </p:sp>
      <p:sp>
        <p:nvSpPr>
          <p:cNvPr id="6" name="Footer Placeholder 5">
            <a:extLst>
              <a:ext uri="{FF2B5EF4-FFF2-40B4-BE49-F238E27FC236}">
                <a16:creationId xmlns:a16="http://schemas.microsoft.com/office/drawing/2014/main" id="{6DCA6828-AA97-4B36-96D4-5FC344BEF68B}"/>
              </a:ext>
            </a:extLst>
          </p:cNvPr>
          <p:cNvSpPr>
            <a:spLocks noGrp="1"/>
          </p:cNvSpPr>
          <p:nvPr>
            <p:ph type="ftr" sz="quarter" idx="11"/>
          </p:nvPr>
        </p:nvSpPr>
        <p:spPr/>
        <p:txBody>
          <a:bodyPr/>
          <a:lstStyle/>
          <a:p>
            <a:endParaRPr lang="en-UG"/>
          </a:p>
        </p:txBody>
      </p:sp>
      <p:sp>
        <p:nvSpPr>
          <p:cNvPr id="7" name="Slide Number Placeholder 6">
            <a:extLst>
              <a:ext uri="{FF2B5EF4-FFF2-40B4-BE49-F238E27FC236}">
                <a16:creationId xmlns:a16="http://schemas.microsoft.com/office/drawing/2014/main" id="{2BB32797-15DE-4510-B967-33D483AABFC6}"/>
              </a:ext>
            </a:extLst>
          </p:cNvPr>
          <p:cNvSpPr>
            <a:spLocks noGrp="1"/>
          </p:cNvSpPr>
          <p:nvPr>
            <p:ph type="sldNum" sz="quarter" idx="12"/>
          </p:nvPr>
        </p:nvSpPr>
        <p:spPr/>
        <p:txBody>
          <a:bodyPr/>
          <a:lstStyle/>
          <a:p>
            <a:fld id="{B2B619D0-DF82-40C4-BBE8-2B281B9A73D4}" type="slidenum">
              <a:rPr lang="en-UG" smtClean="0"/>
              <a:t>‹#›</a:t>
            </a:fld>
            <a:endParaRPr lang="en-UG"/>
          </a:p>
        </p:txBody>
      </p:sp>
    </p:spTree>
    <p:extLst>
      <p:ext uri="{BB962C8B-B14F-4D97-AF65-F5344CB8AC3E}">
        <p14:creationId xmlns:p14="http://schemas.microsoft.com/office/powerpoint/2010/main" val="369525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10974-4E1F-4AB0-8864-4573AFDF5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G"/>
          </a:p>
        </p:txBody>
      </p:sp>
      <p:sp>
        <p:nvSpPr>
          <p:cNvPr id="3" name="Text Placeholder 2">
            <a:extLst>
              <a:ext uri="{FF2B5EF4-FFF2-40B4-BE49-F238E27FC236}">
                <a16:creationId xmlns:a16="http://schemas.microsoft.com/office/drawing/2014/main" id="{12A6C9A7-EA73-46A2-ADD7-C4590C149B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4" name="Date Placeholder 3">
            <a:extLst>
              <a:ext uri="{FF2B5EF4-FFF2-40B4-BE49-F238E27FC236}">
                <a16:creationId xmlns:a16="http://schemas.microsoft.com/office/drawing/2014/main" id="{B24AE68E-CD21-4332-8CED-7DC4775BE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2BF5B-E683-4D81-8594-A1F9AF55C360}" type="datetimeFigureOut">
              <a:rPr lang="en-UG" smtClean="0"/>
              <a:t>23/10/2023</a:t>
            </a:fld>
            <a:endParaRPr lang="en-UG"/>
          </a:p>
        </p:txBody>
      </p:sp>
      <p:sp>
        <p:nvSpPr>
          <p:cNvPr id="5" name="Footer Placeholder 4">
            <a:extLst>
              <a:ext uri="{FF2B5EF4-FFF2-40B4-BE49-F238E27FC236}">
                <a16:creationId xmlns:a16="http://schemas.microsoft.com/office/drawing/2014/main" id="{116CAA99-4094-437B-BEC0-2B66044DB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G"/>
          </a:p>
        </p:txBody>
      </p:sp>
      <p:sp>
        <p:nvSpPr>
          <p:cNvPr id="6" name="Slide Number Placeholder 5">
            <a:extLst>
              <a:ext uri="{FF2B5EF4-FFF2-40B4-BE49-F238E27FC236}">
                <a16:creationId xmlns:a16="http://schemas.microsoft.com/office/drawing/2014/main" id="{36A23724-E3AA-45FE-8B07-010601EF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619D0-DF82-40C4-BBE8-2B281B9A73D4}" type="slidenum">
              <a:rPr lang="en-UG" smtClean="0"/>
              <a:t>‹#›</a:t>
            </a:fld>
            <a:endParaRPr lang="en-UG"/>
          </a:p>
        </p:txBody>
      </p:sp>
      <p:pic>
        <p:nvPicPr>
          <p:cNvPr id="8" name="Picture 7">
            <a:extLst>
              <a:ext uri="{FF2B5EF4-FFF2-40B4-BE49-F238E27FC236}">
                <a16:creationId xmlns:a16="http://schemas.microsoft.com/office/drawing/2014/main" id="{3BE3458A-758B-4330-8FD5-4863B6B318C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064327" y="365125"/>
            <a:ext cx="1289474" cy="1319984"/>
          </a:xfrm>
          <a:prstGeom prst="rect">
            <a:avLst/>
          </a:prstGeom>
        </p:spPr>
      </p:pic>
    </p:spTree>
    <p:extLst>
      <p:ext uri="{BB962C8B-B14F-4D97-AF65-F5344CB8AC3E}">
        <p14:creationId xmlns:p14="http://schemas.microsoft.com/office/powerpoint/2010/main" val="644813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0807E-C150-4783-A982-7BE1567E5198}"/>
              </a:ext>
            </a:extLst>
          </p:cNvPr>
          <p:cNvSpPr>
            <a:spLocks noGrp="1"/>
          </p:cNvSpPr>
          <p:nvPr>
            <p:ph type="ctrTitle"/>
          </p:nvPr>
        </p:nvSpPr>
        <p:spPr/>
        <p:txBody>
          <a:bodyPr/>
          <a:lstStyle/>
          <a:p>
            <a:r>
              <a:rPr lang="en-US" dirty="0"/>
              <a:t>Research Methods</a:t>
            </a:r>
            <a:endParaRPr lang="en-UG" dirty="0"/>
          </a:p>
        </p:txBody>
      </p:sp>
      <p:sp>
        <p:nvSpPr>
          <p:cNvPr id="3" name="Subtitle 2">
            <a:extLst>
              <a:ext uri="{FF2B5EF4-FFF2-40B4-BE49-F238E27FC236}">
                <a16:creationId xmlns:a16="http://schemas.microsoft.com/office/drawing/2014/main" id="{374FE076-7E27-4D6D-A817-C0531D443F01}"/>
              </a:ext>
            </a:extLst>
          </p:cNvPr>
          <p:cNvSpPr>
            <a:spLocks noGrp="1"/>
          </p:cNvSpPr>
          <p:nvPr>
            <p:ph type="subTitle" idx="1"/>
          </p:nvPr>
        </p:nvSpPr>
        <p:spPr/>
        <p:txBody>
          <a:bodyPr/>
          <a:lstStyle/>
          <a:p>
            <a:r>
              <a:rPr lang="en-US" dirty="0"/>
              <a:t>Qualitative Data Analysis</a:t>
            </a:r>
            <a:endParaRPr lang="en-UG" dirty="0"/>
          </a:p>
        </p:txBody>
      </p:sp>
    </p:spTree>
    <p:extLst>
      <p:ext uri="{BB962C8B-B14F-4D97-AF65-F5344CB8AC3E}">
        <p14:creationId xmlns:p14="http://schemas.microsoft.com/office/powerpoint/2010/main" val="1950210310"/>
      </p:ext>
    </p:extLst>
  </p:cSld>
  <p:clrMapOvr>
    <a:masterClrMapping/>
  </p:clrMapOvr>
  <mc:AlternateContent xmlns:mc="http://schemas.openxmlformats.org/markup-compatibility/2006" xmlns:p14="http://schemas.microsoft.com/office/powerpoint/2010/main">
    <mc:Choice Requires="p14">
      <p:transition spd="slow" p14:dur="2000" advTm="38819"/>
    </mc:Choice>
    <mc:Fallback xmlns="">
      <p:transition spd="slow" advTm="388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C970B34-17BB-4B7E-B4C3-795C35A6DFA8}"/>
              </a:ext>
            </a:extLst>
          </p:cNvPr>
          <p:cNvSpPr>
            <a:spLocks noGrp="1"/>
          </p:cNvSpPr>
          <p:nvPr>
            <p:ph type="title"/>
          </p:nvPr>
        </p:nvSpPr>
        <p:spPr/>
        <p:txBody>
          <a:bodyPr/>
          <a:lstStyle/>
          <a:p>
            <a:r>
              <a:rPr lang="en-US" altLang="en-UG">
                <a:cs typeface="Times New Roman" panose="02020603050405020304" pitchFamily="18" charset="0"/>
              </a:rPr>
              <a:t>Categories/Themes</a:t>
            </a:r>
          </a:p>
        </p:txBody>
      </p:sp>
      <p:sp>
        <p:nvSpPr>
          <p:cNvPr id="11267" name="Content Placeholder 2">
            <a:extLst>
              <a:ext uri="{FF2B5EF4-FFF2-40B4-BE49-F238E27FC236}">
                <a16:creationId xmlns:a16="http://schemas.microsoft.com/office/drawing/2014/main" id="{4BB3847E-5468-4D45-8FAE-4FE93BAE45E3}"/>
              </a:ext>
            </a:extLst>
          </p:cNvPr>
          <p:cNvSpPr>
            <a:spLocks noGrp="1"/>
          </p:cNvSpPr>
          <p:nvPr>
            <p:ph idx="1"/>
          </p:nvPr>
        </p:nvSpPr>
        <p:spPr>
          <a:xfrm>
            <a:off x="1828801" y="1484314"/>
            <a:ext cx="8588375" cy="5113337"/>
          </a:xfrm>
        </p:spPr>
        <p:txBody>
          <a:bodyPr rtlCol="0">
            <a:normAutofit fontScale="92500"/>
          </a:bodyPr>
          <a:lstStyle/>
          <a:p>
            <a:pPr algn="just">
              <a:defRPr/>
            </a:pPr>
            <a:r>
              <a:rPr lang="en-US" sz="3600">
                <a:cs typeface="Times New Roman" pitchFamily="18" charset="0"/>
              </a:rPr>
              <a:t>A </a:t>
            </a:r>
            <a:r>
              <a:rPr lang="en-US" sz="3600" b="1">
                <a:cs typeface="Times New Roman" pitchFamily="18" charset="0"/>
              </a:rPr>
              <a:t>theme/category </a:t>
            </a:r>
            <a:r>
              <a:rPr lang="en-US" sz="3600">
                <a:cs typeface="Times New Roman" pitchFamily="18" charset="0"/>
              </a:rPr>
              <a:t>is generated when similar issues and ideas were expressed by participants.</a:t>
            </a:r>
          </a:p>
          <a:p>
            <a:pPr algn="just">
              <a:defRPr/>
            </a:pPr>
            <a:endParaRPr lang="en-US" sz="3600">
              <a:cs typeface="Times New Roman" pitchFamily="18" charset="0"/>
            </a:endParaRPr>
          </a:p>
          <a:p>
            <a:pPr algn="just">
              <a:defRPr/>
            </a:pPr>
            <a:r>
              <a:rPr lang="en-US" sz="3600">
                <a:cs typeface="Times New Roman" pitchFamily="18" charset="0"/>
              </a:rPr>
              <a:t>The </a:t>
            </a:r>
            <a:r>
              <a:rPr lang="en-US" sz="3600" b="1">
                <a:cs typeface="Times New Roman" pitchFamily="18" charset="0"/>
              </a:rPr>
              <a:t>theme or</a:t>
            </a:r>
            <a:r>
              <a:rPr lang="en-US" sz="3600">
                <a:cs typeface="Times New Roman" pitchFamily="18" charset="0"/>
              </a:rPr>
              <a:t> </a:t>
            </a:r>
            <a:r>
              <a:rPr lang="en-US" sz="3600" b="1">
                <a:cs typeface="Times New Roman" pitchFamily="18" charset="0"/>
              </a:rPr>
              <a:t>category</a:t>
            </a:r>
            <a:r>
              <a:rPr lang="en-US" sz="3600">
                <a:cs typeface="Times New Roman" pitchFamily="18" charset="0"/>
              </a:rPr>
              <a:t> may be labeled by a word or expression taken directly from the data or by one created by the researcher because it seems to best characterize the essence of what is being said.</a:t>
            </a:r>
          </a:p>
        </p:txBody>
      </p:sp>
    </p:spTree>
  </p:cSld>
  <p:clrMapOvr>
    <a:masterClrMapping/>
  </p:clrMapOvr>
  <p:transition advTm="468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FB0526C-1813-43AD-A2AD-D14F4E7929A2}"/>
              </a:ext>
            </a:extLst>
          </p:cNvPr>
          <p:cNvSpPr>
            <a:spLocks noGrp="1"/>
          </p:cNvSpPr>
          <p:nvPr>
            <p:ph type="title"/>
          </p:nvPr>
        </p:nvSpPr>
        <p:spPr>
          <a:xfrm>
            <a:off x="2286000" y="762000"/>
            <a:ext cx="8382000" cy="1143000"/>
          </a:xfrm>
        </p:spPr>
        <p:txBody>
          <a:bodyPr/>
          <a:lstStyle/>
          <a:p>
            <a:r>
              <a:rPr lang="en-US" altLang="en-UG"/>
              <a:t>Organize Data</a:t>
            </a:r>
          </a:p>
        </p:txBody>
      </p:sp>
      <p:sp>
        <p:nvSpPr>
          <p:cNvPr id="11267" name="Content Placeholder 2">
            <a:extLst>
              <a:ext uri="{FF2B5EF4-FFF2-40B4-BE49-F238E27FC236}">
                <a16:creationId xmlns:a16="http://schemas.microsoft.com/office/drawing/2014/main" id="{93A7F0D6-62F1-4708-ADA1-94676AFF74EB}"/>
              </a:ext>
            </a:extLst>
          </p:cNvPr>
          <p:cNvSpPr>
            <a:spLocks noGrp="1"/>
          </p:cNvSpPr>
          <p:nvPr>
            <p:ph idx="1"/>
          </p:nvPr>
        </p:nvSpPr>
        <p:spPr>
          <a:xfrm>
            <a:off x="622852" y="1905000"/>
            <a:ext cx="9740348" cy="4800600"/>
          </a:xfrm>
        </p:spPr>
        <p:txBody>
          <a:bodyPr>
            <a:normAutofit/>
          </a:bodyPr>
          <a:lstStyle/>
          <a:p>
            <a:pPr>
              <a:lnSpc>
                <a:spcPct val="150000"/>
              </a:lnSpc>
            </a:pPr>
            <a:r>
              <a:rPr lang="en-US" altLang="en-UG" dirty="0"/>
              <a:t>The field work is over</a:t>
            </a:r>
          </a:p>
          <a:p>
            <a:pPr>
              <a:lnSpc>
                <a:spcPct val="150000"/>
              </a:lnSpc>
            </a:pPr>
            <a:r>
              <a:rPr lang="en-US" altLang="en-UG" dirty="0"/>
              <a:t>Attempt to make sense of the data as a whole</a:t>
            </a:r>
          </a:p>
          <a:p>
            <a:pPr>
              <a:lnSpc>
                <a:spcPct val="150000"/>
              </a:lnSpc>
            </a:pPr>
            <a:r>
              <a:rPr lang="en-US" altLang="en-UG" dirty="0"/>
              <a:t>Researcher starts with a large set of data and seeks to narrow into small groups of key data</a:t>
            </a:r>
          </a:p>
          <a:p>
            <a:pPr>
              <a:lnSpc>
                <a:spcPct val="150000"/>
              </a:lnSpc>
            </a:pPr>
            <a:r>
              <a:rPr lang="en-US" altLang="en-UG" dirty="0"/>
              <a:t>Organizing the materials by type: all observations, all interviews, all field notes…….</a:t>
            </a:r>
          </a:p>
          <a:p>
            <a:pPr>
              <a:lnSpc>
                <a:spcPct val="150000"/>
              </a:lnSpc>
            </a:pPr>
            <a:endParaRPr lang="en-US" altLang="en-UG" dirty="0"/>
          </a:p>
        </p:txBody>
      </p:sp>
    </p:spTree>
  </p:cSld>
  <p:clrMapOvr>
    <a:masterClrMapping/>
  </p:clrMapOvr>
  <p:transition advTm="1163"/>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91A91CA-4174-4CA0-AB05-E4AF46A7224B}"/>
              </a:ext>
            </a:extLst>
          </p:cNvPr>
          <p:cNvSpPr>
            <a:spLocks noGrp="1"/>
          </p:cNvSpPr>
          <p:nvPr>
            <p:ph type="title"/>
          </p:nvPr>
        </p:nvSpPr>
        <p:spPr>
          <a:xfrm>
            <a:off x="1676400" y="152400"/>
            <a:ext cx="8763000" cy="1143000"/>
          </a:xfrm>
        </p:spPr>
        <p:txBody>
          <a:bodyPr/>
          <a:lstStyle/>
          <a:p>
            <a:r>
              <a:rPr lang="en-US" altLang="en-UG" dirty="0"/>
              <a:t>Exploring Data</a:t>
            </a:r>
          </a:p>
        </p:txBody>
      </p:sp>
      <p:sp>
        <p:nvSpPr>
          <p:cNvPr id="13315" name="Content Placeholder 2">
            <a:extLst>
              <a:ext uri="{FF2B5EF4-FFF2-40B4-BE49-F238E27FC236}">
                <a16:creationId xmlns:a16="http://schemas.microsoft.com/office/drawing/2014/main" id="{E480B95F-E93F-4C0D-A3D6-EDC6A82013B3}"/>
              </a:ext>
            </a:extLst>
          </p:cNvPr>
          <p:cNvSpPr>
            <a:spLocks noGrp="1"/>
          </p:cNvSpPr>
          <p:nvPr>
            <p:ph idx="1"/>
          </p:nvPr>
        </p:nvSpPr>
        <p:spPr>
          <a:xfrm>
            <a:off x="1828800" y="1447800"/>
            <a:ext cx="8610600" cy="5257800"/>
          </a:xfrm>
        </p:spPr>
        <p:txBody>
          <a:bodyPr rtlCol="0">
            <a:normAutofit lnSpcReduction="10000"/>
          </a:bodyPr>
          <a:lstStyle/>
          <a:p>
            <a:pPr>
              <a:defRPr/>
            </a:pPr>
            <a:r>
              <a:rPr lang="en-US" sz="3600" dirty="0"/>
              <a:t>The first step in data analysis is to explore the data</a:t>
            </a:r>
          </a:p>
          <a:p>
            <a:pPr>
              <a:defRPr/>
            </a:pPr>
            <a:r>
              <a:rPr lang="en-US" sz="3600" dirty="0"/>
              <a:t>Read through data and make sure all information is complete and legible before proceeding to analysis </a:t>
            </a:r>
          </a:p>
          <a:p>
            <a:pPr>
              <a:defRPr/>
            </a:pPr>
            <a:r>
              <a:rPr lang="en-US" sz="3600" dirty="0"/>
              <a:t>Obtain a general sense of the data</a:t>
            </a:r>
          </a:p>
          <a:p>
            <a:pPr>
              <a:defRPr/>
            </a:pPr>
            <a:r>
              <a:rPr lang="en-US" sz="3600" dirty="0"/>
              <a:t>Memos - read and write memos about all field notes, observer comments to get an initial sense of the data</a:t>
            </a:r>
          </a:p>
          <a:p>
            <a:pPr>
              <a:defRPr/>
            </a:pPr>
            <a:endParaRPr lang="en-US" sz="3600" dirty="0"/>
          </a:p>
        </p:txBody>
      </p:sp>
    </p:spTree>
  </p:cSld>
  <p:clrMapOvr>
    <a:masterClrMapping/>
  </p:clrMapOvr>
  <p:transition advTm="207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B221AF-F206-4701-82B1-E55FAD159CBC}"/>
              </a:ext>
            </a:extLst>
          </p:cNvPr>
          <p:cNvSpPr>
            <a:spLocks noGrp="1"/>
          </p:cNvSpPr>
          <p:nvPr>
            <p:ph type="title"/>
          </p:nvPr>
        </p:nvSpPr>
        <p:spPr/>
        <p:txBody>
          <a:bodyPr/>
          <a:lstStyle/>
          <a:p>
            <a:r>
              <a:rPr lang="en-US" altLang="en-UG"/>
              <a:t>Steps in Coding the Data</a:t>
            </a:r>
          </a:p>
        </p:txBody>
      </p:sp>
      <p:sp>
        <p:nvSpPr>
          <p:cNvPr id="14339" name="Content Placeholder 2">
            <a:extLst>
              <a:ext uri="{FF2B5EF4-FFF2-40B4-BE49-F238E27FC236}">
                <a16:creationId xmlns:a16="http://schemas.microsoft.com/office/drawing/2014/main" id="{160AFDA3-56B6-4435-96F0-AE8463586842}"/>
              </a:ext>
            </a:extLst>
          </p:cNvPr>
          <p:cNvSpPr>
            <a:spLocks noGrp="1"/>
          </p:cNvSpPr>
          <p:nvPr>
            <p:ph idx="1"/>
          </p:nvPr>
        </p:nvSpPr>
        <p:spPr>
          <a:xfrm>
            <a:off x="1752600" y="1752600"/>
            <a:ext cx="8686800" cy="4800600"/>
          </a:xfrm>
        </p:spPr>
        <p:txBody>
          <a:bodyPr rtlCol="0">
            <a:normAutofit/>
          </a:bodyPr>
          <a:lstStyle/>
          <a:p>
            <a:pPr>
              <a:defRPr/>
            </a:pPr>
            <a:r>
              <a:rPr lang="en-US" sz="3600"/>
              <a:t>Get a sense of the whole</a:t>
            </a:r>
          </a:p>
          <a:p>
            <a:pPr>
              <a:defRPr/>
            </a:pPr>
            <a:r>
              <a:rPr lang="en-US" sz="3600"/>
              <a:t>Pick one document (e.g. one interview, one field note….). Go through it, asking the question “what is this person talking about?”</a:t>
            </a:r>
          </a:p>
          <a:p>
            <a:pPr>
              <a:defRPr/>
            </a:pPr>
            <a:r>
              <a:rPr lang="en-US" sz="3600"/>
              <a:t>Identifying text segments, placing a bracket around them and assigning a </a:t>
            </a:r>
            <a:r>
              <a:rPr lang="en-US" sz="3600" u="sng"/>
              <a:t>code word or phrase </a:t>
            </a:r>
            <a:r>
              <a:rPr lang="en-US" sz="3600"/>
              <a:t>that describes the meaning of the text</a:t>
            </a:r>
          </a:p>
        </p:txBody>
      </p:sp>
    </p:spTree>
  </p:cSld>
  <p:clrMapOvr>
    <a:masterClrMapping/>
  </p:clrMapOvr>
  <p:transition advTm="143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9AADF7D-7AD7-4070-83A9-834AF98E67FF}"/>
              </a:ext>
            </a:extLst>
          </p:cNvPr>
          <p:cNvSpPr>
            <a:spLocks noGrp="1"/>
          </p:cNvSpPr>
          <p:nvPr>
            <p:ph type="title"/>
          </p:nvPr>
        </p:nvSpPr>
        <p:spPr/>
        <p:txBody>
          <a:bodyPr/>
          <a:lstStyle/>
          <a:p>
            <a:r>
              <a:rPr lang="en-US" altLang="en-UG"/>
              <a:t>Steps in Coding the Data</a:t>
            </a:r>
          </a:p>
        </p:txBody>
      </p:sp>
      <p:sp>
        <p:nvSpPr>
          <p:cNvPr id="14339" name="Content Placeholder 2">
            <a:extLst>
              <a:ext uri="{FF2B5EF4-FFF2-40B4-BE49-F238E27FC236}">
                <a16:creationId xmlns:a16="http://schemas.microsoft.com/office/drawing/2014/main" id="{51228362-B7D9-427A-B2C4-7890203557D7}"/>
              </a:ext>
            </a:extLst>
          </p:cNvPr>
          <p:cNvSpPr>
            <a:spLocks noGrp="1"/>
          </p:cNvSpPr>
          <p:nvPr>
            <p:ph idx="1"/>
          </p:nvPr>
        </p:nvSpPr>
        <p:spPr>
          <a:xfrm>
            <a:off x="1828800" y="1828800"/>
            <a:ext cx="8610600" cy="4876800"/>
          </a:xfrm>
        </p:spPr>
        <p:txBody>
          <a:bodyPr/>
          <a:lstStyle/>
          <a:p>
            <a:r>
              <a:rPr lang="en-US" altLang="en-UG" sz="3600"/>
              <a:t>After coding an entire text, make a list of all the code words. Group similar codes and look for redundancy codes</a:t>
            </a:r>
          </a:p>
          <a:p>
            <a:r>
              <a:rPr lang="en-US" altLang="en-UG" sz="3600"/>
              <a:t>Take the list and go back to the data. Circle specific quotes from participants that support the codes</a:t>
            </a:r>
          </a:p>
          <a:p>
            <a:r>
              <a:rPr lang="en-US" altLang="en-UG" sz="3600"/>
              <a:t>Reduce the list of codes to get five to seven </a:t>
            </a:r>
            <a:r>
              <a:rPr lang="en-US" altLang="en-UG" sz="3600" b="1"/>
              <a:t>themes/categories </a:t>
            </a:r>
          </a:p>
        </p:txBody>
      </p:sp>
    </p:spTree>
  </p:cSld>
  <p:clrMapOvr>
    <a:masterClrMapping/>
  </p:clrMapOvr>
  <p:transition advTm="104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E587003-99B0-4256-9E72-189896902503}"/>
              </a:ext>
            </a:extLst>
          </p:cNvPr>
          <p:cNvSpPr>
            <a:spLocks noGrp="1"/>
          </p:cNvSpPr>
          <p:nvPr>
            <p:ph type="title"/>
          </p:nvPr>
        </p:nvSpPr>
        <p:spPr/>
        <p:txBody>
          <a:bodyPr/>
          <a:lstStyle/>
          <a:p>
            <a:r>
              <a:rPr lang="en-US" altLang="en-UG"/>
              <a:t>Identifying Themes</a:t>
            </a:r>
          </a:p>
        </p:txBody>
      </p:sp>
      <p:sp>
        <p:nvSpPr>
          <p:cNvPr id="15363" name="Content Placeholder 2">
            <a:extLst>
              <a:ext uri="{FF2B5EF4-FFF2-40B4-BE49-F238E27FC236}">
                <a16:creationId xmlns:a16="http://schemas.microsoft.com/office/drawing/2014/main" id="{7A8F2C30-13B8-42C2-85CA-47969413BD2A}"/>
              </a:ext>
            </a:extLst>
          </p:cNvPr>
          <p:cNvSpPr>
            <a:spLocks noGrp="1"/>
          </p:cNvSpPr>
          <p:nvPr>
            <p:ph idx="1"/>
          </p:nvPr>
        </p:nvSpPr>
        <p:spPr>
          <a:xfrm>
            <a:off x="1828800" y="1828800"/>
            <a:ext cx="8382000" cy="4343400"/>
          </a:xfrm>
        </p:spPr>
        <p:txBody>
          <a:bodyPr/>
          <a:lstStyle/>
          <a:p>
            <a:r>
              <a:rPr lang="en-US" altLang="en-UG" sz="4000"/>
              <a:t>Are there patterns that emerge?</a:t>
            </a:r>
          </a:p>
          <a:p>
            <a:pPr>
              <a:buFont typeface="Wingdings" panose="05000000000000000000" pitchFamily="2" charset="2"/>
              <a:buNone/>
            </a:pPr>
            <a:r>
              <a:rPr lang="en-US" altLang="en-UG" sz="4000"/>
              <a:t>      - Events that keep repeating themselves</a:t>
            </a:r>
          </a:p>
          <a:p>
            <a:pPr>
              <a:buFont typeface="Wingdings" panose="05000000000000000000" pitchFamily="2" charset="2"/>
              <a:buNone/>
            </a:pPr>
            <a:r>
              <a:rPr lang="en-US" altLang="en-UG" sz="4000"/>
              <a:t>      - Key phrases that participants use to describe their feelings</a:t>
            </a:r>
          </a:p>
          <a:p>
            <a:pPr>
              <a:buFont typeface="Wingdings" panose="05000000000000000000" pitchFamily="2" charset="2"/>
              <a:buNone/>
            </a:pPr>
            <a:r>
              <a:rPr lang="en-US" altLang="en-UG" sz="4000"/>
              <a:t>      </a:t>
            </a:r>
          </a:p>
        </p:txBody>
      </p:sp>
    </p:spTree>
  </p:cSld>
  <p:clrMapOvr>
    <a:masterClrMapping/>
  </p:clrMapOvr>
  <p:transition advTm="985"/>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B90379D-82C9-42AE-BB9D-235DA97CCC8B}"/>
              </a:ext>
            </a:extLst>
          </p:cNvPr>
          <p:cNvSpPr>
            <a:spLocks noGrp="1"/>
          </p:cNvSpPr>
          <p:nvPr>
            <p:ph type="title"/>
          </p:nvPr>
        </p:nvSpPr>
        <p:spPr/>
        <p:txBody>
          <a:bodyPr/>
          <a:lstStyle/>
          <a:p>
            <a:r>
              <a:rPr lang="en-US" altLang="en-UG">
                <a:cs typeface="Times New Roman" panose="02020603050405020304" pitchFamily="18" charset="0"/>
              </a:rPr>
              <a:t>Themes</a:t>
            </a:r>
          </a:p>
        </p:txBody>
      </p:sp>
      <p:sp>
        <p:nvSpPr>
          <p:cNvPr id="17411" name="Content Placeholder 2">
            <a:extLst>
              <a:ext uri="{FF2B5EF4-FFF2-40B4-BE49-F238E27FC236}">
                <a16:creationId xmlns:a16="http://schemas.microsoft.com/office/drawing/2014/main" id="{6A79F8CE-40C4-4CB6-BB9B-5245EF03B001}"/>
              </a:ext>
            </a:extLst>
          </p:cNvPr>
          <p:cNvSpPr>
            <a:spLocks noGrp="1"/>
          </p:cNvSpPr>
          <p:nvPr>
            <p:ph idx="1"/>
          </p:nvPr>
        </p:nvSpPr>
        <p:spPr>
          <a:xfrm>
            <a:off x="1905000" y="1600200"/>
            <a:ext cx="8305800" cy="5257800"/>
          </a:xfrm>
        </p:spPr>
        <p:txBody>
          <a:bodyPr rtlCol="0">
            <a:normAutofit/>
          </a:bodyPr>
          <a:lstStyle/>
          <a:p>
            <a:pPr>
              <a:buNone/>
              <a:defRPr/>
            </a:pPr>
            <a:r>
              <a:rPr lang="en-US" dirty="0"/>
              <a:t>Like codes, themes have labels. Types:</a:t>
            </a:r>
          </a:p>
          <a:p>
            <a:pPr>
              <a:defRPr/>
            </a:pPr>
            <a:r>
              <a:rPr lang="en-US" b="1" dirty="0"/>
              <a:t>Ordinary themes </a:t>
            </a:r>
            <a:r>
              <a:rPr lang="en-US" dirty="0"/>
              <a:t>– themes that a researcher might expect to find</a:t>
            </a:r>
          </a:p>
          <a:p>
            <a:pPr>
              <a:defRPr/>
            </a:pPr>
            <a:r>
              <a:rPr lang="en-US" b="1" dirty="0"/>
              <a:t>Unexpected themes </a:t>
            </a:r>
            <a:r>
              <a:rPr lang="en-US" dirty="0"/>
              <a:t>– themes that are surprises</a:t>
            </a:r>
          </a:p>
          <a:p>
            <a:pPr>
              <a:defRPr/>
            </a:pPr>
            <a:r>
              <a:rPr lang="en-US" b="1" dirty="0"/>
              <a:t>Hard-to-classify themes</a:t>
            </a:r>
            <a:r>
              <a:rPr lang="en-US" dirty="0"/>
              <a:t> – themes that contain ideas that do not easily fit into one theme or that overlap</a:t>
            </a:r>
          </a:p>
          <a:p>
            <a:pPr>
              <a:defRPr/>
            </a:pPr>
            <a:r>
              <a:rPr lang="en-US" b="1" dirty="0"/>
              <a:t>Major and minor themes</a:t>
            </a:r>
            <a:r>
              <a:rPr lang="en-US" dirty="0"/>
              <a:t> – themes that represent the major ideas and the minor secondary </a:t>
            </a:r>
            <a:r>
              <a:rPr lang="en-US"/>
              <a:t>ideas </a:t>
            </a:r>
          </a:p>
        </p:txBody>
      </p:sp>
    </p:spTree>
  </p:cSld>
  <p:clrMapOvr>
    <a:masterClrMapping/>
  </p:clrMapOvr>
  <p:transition advTm="1025"/>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5D99FD2-1F2F-40A0-829C-B16C3474AA66}"/>
              </a:ext>
            </a:extLst>
          </p:cNvPr>
          <p:cNvSpPr>
            <a:spLocks noGrp="1"/>
          </p:cNvSpPr>
          <p:nvPr>
            <p:ph type="title"/>
          </p:nvPr>
        </p:nvSpPr>
        <p:spPr>
          <a:xfrm>
            <a:off x="1992313" y="0"/>
            <a:ext cx="7620000" cy="1143000"/>
          </a:xfrm>
        </p:spPr>
        <p:txBody>
          <a:bodyPr/>
          <a:lstStyle/>
          <a:p>
            <a:r>
              <a:rPr lang="en-MY" altLang="en-UG">
                <a:cs typeface="Times New Roman" panose="02020603050405020304" pitchFamily="18" charset="0"/>
              </a:rPr>
              <a:t>Summarizing your Data</a:t>
            </a:r>
          </a:p>
        </p:txBody>
      </p:sp>
      <p:sp>
        <p:nvSpPr>
          <p:cNvPr id="17411" name="Content Placeholder 2">
            <a:extLst>
              <a:ext uri="{FF2B5EF4-FFF2-40B4-BE49-F238E27FC236}">
                <a16:creationId xmlns:a16="http://schemas.microsoft.com/office/drawing/2014/main" id="{1B917E36-579E-4CD9-BFE5-5A4E92FA33FD}"/>
              </a:ext>
            </a:extLst>
          </p:cNvPr>
          <p:cNvSpPr>
            <a:spLocks noGrp="1"/>
          </p:cNvSpPr>
          <p:nvPr>
            <p:ph idx="1"/>
          </p:nvPr>
        </p:nvSpPr>
        <p:spPr>
          <a:xfrm>
            <a:off x="1905000" y="1600201"/>
            <a:ext cx="8534400" cy="4810125"/>
          </a:xfrm>
        </p:spPr>
        <p:txBody>
          <a:bodyPr>
            <a:normAutofit lnSpcReduction="10000"/>
          </a:bodyPr>
          <a:lstStyle/>
          <a:p>
            <a:pPr algn="just"/>
            <a:r>
              <a:rPr lang="en-MY" altLang="en-UG" sz="3600">
                <a:cs typeface="Times New Roman" panose="02020603050405020304" pitchFamily="18" charset="0"/>
              </a:rPr>
              <a:t>After you have coded a set of data, write a summary of what you are learning. </a:t>
            </a:r>
          </a:p>
          <a:p>
            <a:pPr algn="just"/>
            <a:r>
              <a:rPr lang="en-MY" altLang="en-UG" sz="3600">
                <a:cs typeface="Times New Roman" panose="02020603050405020304" pitchFamily="18" charset="0"/>
              </a:rPr>
              <a:t>Similarly, summarize the key </a:t>
            </a:r>
            <a:r>
              <a:rPr lang="en-MY" altLang="en-UG" sz="3600" u="sng">
                <a:cs typeface="Times New Roman" panose="02020603050405020304" pitchFamily="18" charset="0"/>
              </a:rPr>
              <a:t>themes</a:t>
            </a:r>
            <a:r>
              <a:rPr lang="en-MY" altLang="en-UG" sz="3600">
                <a:cs typeface="Times New Roman" panose="02020603050405020304" pitchFamily="18" charset="0"/>
              </a:rPr>
              <a:t> that emerge.</a:t>
            </a:r>
          </a:p>
          <a:p>
            <a:pPr algn="just"/>
            <a:r>
              <a:rPr lang="en-MY" altLang="en-UG" sz="3600">
                <a:cs typeface="Times New Roman" panose="02020603050405020304" pitchFamily="18" charset="0"/>
              </a:rPr>
              <a:t>With your data coded and summarized you are ready to look across the various summaries and synthesize your findings across multiple data sources.</a:t>
            </a:r>
          </a:p>
        </p:txBody>
      </p:sp>
    </p:spTree>
  </p:cSld>
  <p:clrMapOvr>
    <a:masterClrMapping/>
  </p:clrMapOvr>
  <p:transition advTm="999"/>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2A22BA5-37DC-44C7-A007-F4A7CC3636B0}"/>
              </a:ext>
            </a:extLst>
          </p:cNvPr>
          <p:cNvGraphicFramePr>
            <a:graphicFrameLocks noGrp="1"/>
          </p:cNvGraphicFramePr>
          <p:nvPr>
            <p:ph idx="1"/>
            <p:extLst>
              <p:ext uri="{D42A27DB-BD31-4B8C-83A1-F6EECF244321}">
                <p14:modId xmlns:p14="http://schemas.microsoft.com/office/powerpoint/2010/main" val="3301687453"/>
              </p:ext>
            </p:extLst>
          </p:nvPr>
        </p:nvGraphicFramePr>
        <p:xfrm>
          <a:off x="1600201" y="1020417"/>
          <a:ext cx="8991601" cy="5945632"/>
        </p:xfrm>
        <a:graphic>
          <a:graphicData uri="http://schemas.openxmlformats.org/drawingml/2006/table">
            <a:tbl>
              <a:tblPr firstRow="1" firstCol="1" bandRow="1">
                <a:tableStyleId>{5C22544A-7EE6-4342-B048-85BDC9FD1C3A}</a:tableStyleId>
              </a:tblPr>
              <a:tblGrid>
                <a:gridCol w="2997201">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5562600">
                <a:tc>
                  <a:txBody>
                    <a:bodyPr/>
                    <a:lstStyle/>
                    <a:p>
                      <a:pPr marL="0" marR="0">
                        <a:lnSpc>
                          <a:spcPct val="115000"/>
                        </a:lnSpc>
                        <a:spcBef>
                          <a:spcPts val="0"/>
                        </a:spcBef>
                        <a:spcAft>
                          <a:spcPts val="0"/>
                        </a:spcAft>
                      </a:pPr>
                      <a:r>
                        <a:rPr lang="en-US" sz="2400" b="1" dirty="0">
                          <a:effectLst/>
                        </a:rPr>
                        <a:t>Question</a:t>
                      </a:r>
                    </a:p>
                    <a:p>
                      <a:pPr marL="0" marR="0">
                        <a:lnSpc>
                          <a:spcPct val="115000"/>
                        </a:lnSpc>
                        <a:spcBef>
                          <a:spcPts val="0"/>
                        </a:spcBef>
                        <a:spcAft>
                          <a:spcPts val="0"/>
                        </a:spcAft>
                      </a:pPr>
                      <a:endParaRPr lang="en-US" sz="1600" dirty="0">
                        <a:effectLst/>
                      </a:endParaRP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What are some of the challenges that your students face in developing their critical thinking skills?</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endParaRPr lang="en-US" sz="1600" dirty="0">
                        <a:effectLst/>
                      </a:endParaRPr>
                    </a:p>
                    <a:p>
                      <a:pPr marL="0" marR="0">
                        <a:lnSpc>
                          <a:spcPct val="115000"/>
                        </a:lnSpc>
                        <a:spcBef>
                          <a:spcPts val="0"/>
                        </a:spcBef>
                        <a:spcAft>
                          <a:spcPts val="0"/>
                        </a:spcAft>
                      </a:pPr>
                      <a:r>
                        <a:rPr lang="en-US" sz="1600" dirty="0">
                          <a:effectLst/>
                        </a:rPr>
                        <a:t> How do you help to enhance the critical thinking skills of your students?</a:t>
                      </a:r>
                    </a:p>
                    <a:p>
                      <a:pPr marL="0" marR="0">
                        <a:lnSpc>
                          <a:spcPct val="115000"/>
                        </a:lnSpc>
                        <a:spcBef>
                          <a:spcPts val="0"/>
                        </a:spcBef>
                        <a:spcAft>
                          <a:spcPts val="0"/>
                        </a:spcAft>
                      </a:pPr>
                      <a:r>
                        <a:rPr lang="en-US" sz="1600" dirty="0">
                          <a:effectLst/>
                        </a:rPr>
                        <a:t> </a:t>
                      </a:r>
                    </a:p>
                    <a:p>
                      <a:pPr marL="0" marR="0">
                        <a:lnSpc>
                          <a:spcPct val="115000"/>
                        </a:lnSpc>
                        <a:spcBef>
                          <a:spcPts val="0"/>
                        </a:spcBef>
                        <a:spcAft>
                          <a:spcPts val="0"/>
                        </a:spcAft>
                      </a:pPr>
                      <a:r>
                        <a:rPr lang="en-US" sz="1600" dirty="0">
                          <a:effectLst/>
                        </a:rPr>
                        <a:t>What supplementary materials do you encourage your students to read within the subject area?</a:t>
                      </a:r>
                    </a:p>
                    <a:p>
                      <a:pPr marL="0" marR="0">
                        <a:lnSpc>
                          <a:spcPct val="115000"/>
                        </a:lnSpc>
                        <a:spcBef>
                          <a:spcPts val="0"/>
                        </a:spcBef>
                        <a:spcAft>
                          <a:spcPts val="0"/>
                        </a:spcAft>
                      </a:pPr>
                      <a:r>
                        <a:rPr lang="en-US" sz="1200" dirty="0">
                          <a:effectLst/>
                        </a:rPr>
                        <a:t> </a:t>
                      </a:r>
                      <a:endParaRPr lang="en-US" sz="11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   Major Theme</a:t>
                      </a:r>
                    </a:p>
                    <a:p>
                      <a:pPr marL="0" marR="0">
                        <a:lnSpc>
                          <a:spcPct val="115000"/>
                        </a:lnSpc>
                        <a:spcBef>
                          <a:spcPts val="0"/>
                        </a:spcBef>
                        <a:spcAft>
                          <a:spcPts val="0"/>
                        </a:spcAft>
                      </a:pPr>
                      <a:r>
                        <a:rPr lang="en-US" sz="1200" dirty="0">
                          <a:effectLst/>
                        </a:rPr>
                        <a:t> </a:t>
                      </a:r>
                      <a:endParaRPr lang="en-US" sz="1100" dirty="0">
                        <a:effectLst/>
                      </a:endParaRPr>
                    </a:p>
                    <a:p>
                      <a:pPr marL="0" marR="0">
                        <a:lnSpc>
                          <a:spcPct val="115000"/>
                        </a:lnSpc>
                        <a:spcBef>
                          <a:spcPts val="0"/>
                        </a:spcBef>
                        <a:spcAft>
                          <a:spcPts val="0"/>
                        </a:spcAft>
                      </a:pPr>
                      <a:r>
                        <a:rPr lang="en-US" sz="1200" dirty="0">
                          <a:effectLst/>
                        </a:rPr>
                        <a:t>  </a:t>
                      </a: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Reading Challenges</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Need authentic learning experience</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 </a:t>
                      </a:r>
                    </a:p>
                    <a:p>
                      <a:pPr marL="0" marR="0">
                        <a:lnSpc>
                          <a:spcPct val="115000"/>
                        </a:lnSpc>
                        <a:spcBef>
                          <a:spcPts val="0"/>
                        </a:spcBef>
                        <a:spcAft>
                          <a:spcPts val="0"/>
                        </a:spcAft>
                      </a:pPr>
                      <a:r>
                        <a:rPr lang="en-US" sz="2000" dirty="0">
                          <a:effectLst/>
                        </a:rPr>
                        <a:t>Need to Read</a:t>
                      </a:r>
                      <a:r>
                        <a:rPr lang="en-US" sz="2000" baseline="0" dirty="0">
                          <a:effectLst/>
                        </a:rPr>
                        <a:t> </a:t>
                      </a:r>
                      <a:r>
                        <a:rPr lang="en-US" sz="2000" dirty="0">
                          <a:effectLst/>
                        </a:rPr>
                        <a:t>newspapers</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400" dirty="0">
                          <a:effectLst/>
                        </a:rPr>
                        <a:t>Minor Theme</a:t>
                      </a:r>
                    </a:p>
                    <a:p>
                      <a:pPr marL="0" marR="0">
                        <a:lnSpc>
                          <a:spcPct val="115000"/>
                        </a:lnSpc>
                        <a:spcBef>
                          <a:spcPts val="0"/>
                        </a:spcBef>
                        <a:spcAft>
                          <a:spcPts val="0"/>
                        </a:spcAft>
                      </a:pPr>
                      <a:endParaRPr lang="en-US" sz="1800" dirty="0">
                        <a:effectLst/>
                      </a:endParaRP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endParaRPr lang="en-US" sz="1800" dirty="0">
                        <a:effectLst/>
                      </a:endParaRPr>
                    </a:p>
                    <a:p>
                      <a:pPr marL="0" marR="0">
                        <a:lnSpc>
                          <a:spcPct val="115000"/>
                        </a:lnSpc>
                        <a:spcBef>
                          <a:spcPts val="0"/>
                        </a:spcBef>
                        <a:spcAft>
                          <a:spcPts val="0"/>
                        </a:spcAft>
                      </a:pPr>
                      <a:r>
                        <a:rPr lang="en-US" sz="1800" dirty="0">
                          <a:effectLst/>
                        </a:rPr>
                        <a:t>Time constraints</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endParaRPr lang="en-US" sz="1800" dirty="0">
                        <a:effectLst/>
                      </a:endParaRPr>
                    </a:p>
                    <a:p>
                      <a:pPr marL="0" marR="0">
                        <a:lnSpc>
                          <a:spcPct val="115000"/>
                        </a:lnSpc>
                        <a:spcBef>
                          <a:spcPts val="0"/>
                        </a:spcBef>
                        <a:spcAft>
                          <a:spcPts val="0"/>
                        </a:spcAft>
                      </a:pPr>
                      <a:r>
                        <a:rPr lang="en-US" sz="1800" dirty="0">
                          <a:effectLst/>
                        </a:rPr>
                        <a:t>Greater immersion in reading</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 </a:t>
                      </a:r>
                    </a:p>
                    <a:p>
                      <a:pPr marL="0" marR="0">
                        <a:lnSpc>
                          <a:spcPct val="115000"/>
                        </a:lnSpc>
                        <a:spcBef>
                          <a:spcPts val="0"/>
                        </a:spcBef>
                        <a:spcAft>
                          <a:spcPts val="0"/>
                        </a:spcAft>
                      </a:pPr>
                      <a:r>
                        <a:rPr lang="en-US" sz="1800" dirty="0">
                          <a:effectLst/>
                        </a:rPr>
                        <a:t>Reading of Journals</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8444" name="Rectangle 2">
            <a:extLst>
              <a:ext uri="{FF2B5EF4-FFF2-40B4-BE49-F238E27FC236}">
                <a16:creationId xmlns:a16="http://schemas.microsoft.com/office/drawing/2014/main" id="{D5AEA0FB-B66F-4364-9F81-4D8824D1FB35}"/>
              </a:ext>
            </a:extLst>
          </p:cNvPr>
          <p:cNvSpPr>
            <a:spLocks noChangeArrowheads="1"/>
          </p:cNvSpPr>
          <p:nvPr/>
        </p:nvSpPr>
        <p:spPr bwMode="auto">
          <a:xfrm>
            <a:off x="1600201" y="230544"/>
            <a:ext cx="8023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G" sz="2400" b="1" dirty="0">
                <a:latin typeface="Times New Roman" panose="02020603050405020304" pitchFamily="18" charset="0"/>
                <a:cs typeface="Times New Roman" panose="02020603050405020304" pitchFamily="18" charset="0"/>
              </a:rPr>
              <a:t>RQ: Why do students have problems with critical thinking?</a:t>
            </a:r>
            <a:endParaRPr lang="en-US" altLang="en-UG" sz="2400" dirty="0">
              <a:cs typeface="Arial" panose="020B0604020202020204" pitchFamily="34" charset="0"/>
            </a:endParaRPr>
          </a:p>
          <a:p>
            <a:r>
              <a:rPr lang="en-US" altLang="en-UG" sz="2400" b="1" dirty="0">
                <a:latin typeface="Times New Roman" panose="02020603050405020304" pitchFamily="18" charset="0"/>
                <a:ea typeface="Calibri" panose="020F0502020204030204" pitchFamily="34" charset="0"/>
                <a:cs typeface="Times New Roman" panose="02020603050405020304" pitchFamily="18" charset="0"/>
              </a:rPr>
              <a:t>Major and Minor Themes from Teacher s’ Interview </a:t>
            </a:r>
            <a:endParaRPr lang="en-US" altLang="en-UG" sz="2400" dirty="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0367"/>
    </mc:Choice>
    <mc:Fallback xmlns="">
      <p:transition spd="slow" advTm="7036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33805EE-6FDB-49DF-BDBB-E351943700C0}"/>
              </a:ext>
            </a:extLst>
          </p:cNvPr>
          <p:cNvSpPr>
            <a:spLocks noGrp="1"/>
          </p:cNvSpPr>
          <p:nvPr>
            <p:ph type="title"/>
          </p:nvPr>
        </p:nvSpPr>
        <p:spPr>
          <a:xfrm>
            <a:off x="1676400" y="228600"/>
            <a:ext cx="8763000" cy="1371600"/>
          </a:xfrm>
        </p:spPr>
        <p:txBody>
          <a:bodyPr rtlCol="0">
            <a:normAutofit/>
          </a:bodyPr>
          <a:lstStyle/>
          <a:p>
            <a:pPr>
              <a:defRPr/>
            </a:pPr>
            <a:r>
              <a:rPr lang="en-US"/>
              <a:t>Collating Data into a Table of Coded Responses</a:t>
            </a:r>
          </a:p>
        </p:txBody>
      </p:sp>
      <p:graphicFrame>
        <p:nvGraphicFramePr>
          <p:cNvPr id="5" name="Content Placeholder 3">
            <a:extLst>
              <a:ext uri="{FF2B5EF4-FFF2-40B4-BE49-F238E27FC236}">
                <a16:creationId xmlns:a16="http://schemas.microsoft.com/office/drawing/2014/main" id="{363DC916-80D4-4C5A-8ADF-23E744E07D51}"/>
              </a:ext>
            </a:extLst>
          </p:cNvPr>
          <p:cNvGraphicFramePr>
            <a:graphicFrameLocks/>
          </p:cNvGraphicFramePr>
          <p:nvPr/>
        </p:nvGraphicFramePr>
        <p:xfrm>
          <a:off x="1524000" y="1524000"/>
          <a:ext cx="8991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Tm="4325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3066879A-F3E1-44F8-97C3-8645BFA76417}"/>
              </a:ext>
            </a:extLst>
          </p:cNvPr>
          <p:cNvSpPr>
            <a:spLocks noGrp="1"/>
          </p:cNvSpPr>
          <p:nvPr>
            <p:ph type="title"/>
          </p:nvPr>
        </p:nvSpPr>
        <p:spPr>
          <a:xfrm>
            <a:off x="1676400" y="304800"/>
            <a:ext cx="8763000" cy="990600"/>
          </a:xfrm>
        </p:spPr>
        <p:txBody>
          <a:bodyPr/>
          <a:lstStyle/>
          <a:p>
            <a:r>
              <a:rPr lang="en-US" altLang="en-UG">
                <a:cs typeface="Times New Roman" panose="02020603050405020304" pitchFamily="18" charset="0"/>
              </a:rPr>
              <a:t>Qualitative Data</a:t>
            </a:r>
          </a:p>
        </p:txBody>
      </p:sp>
      <p:sp>
        <p:nvSpPr>
          <p:cNvPr id="3075" name="Content Placeholder 2">
            <a:extLst>
              <a:ext uri="{FF2B5EF4-FFF2-40B4-BE49-F238E27FC236}">
                <a16:creationId xmlns:a16="http://schemas.microsoft.com/office/drawing/2014/main" id="{E075B0C5-6BEC-43D7-AA6C-4E5B2AFB73A5}"/>
              </a:ext>
            </a:extLst>
          </p:cNvPr>
          <p:cNvSpPr>
            <a:spLocks noGrp="1"/>
          </p:cNvSpPr>
          <p:nvPr>
            <p:ph idx="1"/>
          </p:nvPr>
        </p:nvSpPr>
        <p:spPr>
          <a:xfrm>
            <a:off x="1524000" y="1196976"/>
            <a:ext cx="9144000" cy="5661025"/>
          </a:xfrm>
        </p:spPr>
        <p:txBody>
          <a:bodyPr>
            <a:normAutofit fontScale="92500"/>
          </a:bodyPr>
          <a:lstStyle/>
          <a:p>
            <a:pPr>
              <a:lnSpc>
                <a:spcPct val="150000"/>
              </a:lnSpc>
            </a:pPr>
            <a:r>
              <a:rPr lang="en-US" altLang="en-UG" sz="3600" dirty="0">
                <a:cs typeface="Times New Roman" panose="02020603050405020304" pitchFamily="18" charset="0"/>
              </a:rPr>
              <a:t>Data that is not easily reduced to numbers</a:t>
            </a:r>
          </a:p>
          <a:p>
            <a:pPr>
              <a:lnSpc>
                <a:spcPct val="150000"/>
              </a:lnSpc>
            </a:pPr>
            <a:r>
              <a:rPr lang="en-US" altLang="en-UG" sz="3600" dirty="0">
                <a:cs typeface="Times New Roman" panose="02020603050405020304" pitchFamily="18" charset="0"/>
              </a:rPr>
              <a:t>Data that is related to concepts, opinions, values and behaviors of people</a:t>
            </a:r>
          </a:p>
          <a:p>
            <a:r>
              <a:rPr lang="en-US" altLang="en-UG" sz="3600" dirty="0"/>
              <a:t>Data that can be broken down through the process of </a:t>
            </a:r>
            <a:r>
              <a:rPr lang="en-US" altLang="en-UG" sz="3600" b="1" dirty="0"/>
              <a:t>classifying</a:t>
            </a:r>
            <a:r>
              <a:rPr lang="en-US" altLang="en-UG" sz="3600" dirty="0"/>
              <a:t> or </a:t>
            </a:r>
            <a:r>
              <a:rPr lang="en-US" altLang="en-UG" sz="3600" b="1" dirty="0"/>
              <a:t>coding</a:t>
            </a:r>
            <a:r>
              <a:rPr lang="en-US" altLang="en-UG" sz="3600" dirty="0"/>
              <a:t>; the pieces of data are then </a:t>
            </a:r>
            <a:r>
              <a:rPr lang="en-US" altLang="en-UG" sz="3600" b="1" dirty="0"/>
              <a:t>categorized</a:t>
            </a:r>
            <a:r>
              <a:rPr lang="en-US" altLang="en-UG" sz="3600" dirty="0"/>
              <a:t>.</a:t>
            </a:r>
          </a:p>
        </p:txBody>
      </p:sp>
    </p:spTree>
  </p:cSld>
  <p:clrMapOvr>
    <a:masterClrMapping/>
  </p:clrMapOvr>
  <p:transition advTm="42223"/>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1176A34-FD13-4B0E-9999-66E573E4B7A8}"/>
              </a:ext>
            </a:extLst>
          </p:cNvPr>
          <p:cNvSpPr>
            <a:spLocks noGrp="1"/>
          </p:cNvSpPr>
          <p:nvPr>
            <p:ph type="title"/>
          </p:nvPr>
        </p:nvSpPr>
        <p:spPr/>
        <p:txBody>
          <a:bodyPr/>
          <a:lstStyle/>
          <a:p>
            <a:r>
              <a:rPr lang="en-GB" altLang="en-UG"/>
              <a:t>Explanation of Themes</a:t>
            </a:r>
          </a:p>
        </p:txBody>
      </p:sp>
      <p:sp>
        <p:nvSpPr>
          <p:cNvPr id="20483" name="Content Placeholder 2">
            <a:extLst>
              <a:ext uri="{FF2B5EF4-FFF2-40B4-BE49-F238E27FC236}">
                <a16:creationId xmlns:a16="http://schemas.microsoft.com/office/drawing/2014/main" id="{2C028928-9A4F-443A-A4FF-0F18A39D985D}"/>
              </a:ext>
            </a:extLst>
          </p:cNvPr>
          <p:cNvSpPr>
            <a:spLocks noGrp="1"/>
          </p:cNvSpPr>
          <p:nvPr>
            <p:ph idx="1"/>
          </p:nvPr>
        </p:nvSpPr>
        <p:spPr/>
        <p:txBody>
          <a:bodyPr/>
          <a:lstStyle/>
          <a:p>
            <a:r>
              <a:rPr lang="en-GB" altLang="en-UG"/>
              <a:t>Write up and explain the themes in narrative format under the specific research question</a:t>
            </a:r>
          </a:p>
          <a:p>
            <a:r>
              <a:rPr lang="en-GB" altLang="en-UG"/>
              <a:t>Use a few actual quotes from the participants responses to validate your narrative (3 -5 is enough)</a:t>
            </a:r>
          </a:p>
          <a:p>
            <a:r>
              <a:rPr lang="en-GB" altLang="en-UG"/>
              <a:t>Do this for each major theme that emerged from the data</a:t>
            </a:r>
          </a:p>
        </p:txBody>
      </p:sp>
    </p:spTree>
  </p:cSld>
  <p:clrMapOvr>
    <a:masterClrMapping/>
  </p:clrMapOvr>
  <mc:AlternateContent xmlns:mc="http://schemas.openxmlformats.org/markup-compatibility/2006" xmlns:p14="http://schemas.microsoft.com/office/powerpoint/2010/main">
    <mc:Choice Requires="p14">
      <p:transition spd="slow" p14:dur="2000" advTm="14514"/>
    </mc:Choice>
    <mc:Fallback xmlns="">
      <p:transition spd="slow" advTm="1451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EF078B3-2FE0-44E6-8540-0682ACFAAF91}"/>
              </a:ext>
            </a:extLst>
          </p:cNvPr>
          <p:cNvSpPr>
            <a:spLocks noGrp="1"/>
          </p:cNvSpPr>
          <p:nvPr>
            <p:ph type="title"/>
          </p:nvPr>
        </p:nvSpPr>
        <p:spPr/>
        <p:txBody>
          <a:bodyPr/>
          <a:lstStyle/>
          <a:p>
            <a:r>
              <a:rPr lang="en-GB" altLang="en-UG"/>
              <a:t>Example of Narrative Format</a:t>
            </a:r>
          </a:p>
        </p:txBody>
      </p:sp>
      <p:sp>
        <p:nvSpPr>
          <p:cNvPr id="3" name="Content Placeholder 2">
            <a:extLst>
              <a:ext uri="{FF2B5EF4-FFF2-40B4-BE49-F238E27FC236}">
                <a16:creationId xmlns:a16="http://schemas.microsoft.com/office/drawing/2014/main" id="{7902118B-211A-45D7-B216-608C1022CA1A}"/>
              </a:ext>
            </a:extLst>
          </p:cNvPr>
          <p:cNvSpPr>
            <a:spLocks noGrp="1"/>
          </p:cNvSpPr>
          <p:nvPr>
            <p:ph idx="1"/>
          </p:nvPr>
        </p:nvSpPr>
        <p:spPr/>
        <p:txBody>
          <a:bodyPr rtlCol="0">
            <a:normAutofit fontScale="85000" lnSpcReduction="20000"/>
          </a:bodyPr>
          <a:lstStyle/>
          <a:p>
            <a:pPr>
              <a:defRPr/>
            </a:pPr>
            <a:r>
              <a:rPr lang="en-GB" dirty="0"/>
              <a:t>RQ: Why do students have problem with critical thinking?</a:t>
            </a:r>
          </a:p>
          <a:p>
            <a:pPr>
              <a:defRPr/>
            </a:pPr>
            <a:r>
              <a:rPr lang="en-GB" dirty="0"/>
              <a:t>Reading challenges. When asked what are the challenges that students face in developing critical thinking skills the teachers interviewed felt that students had reading challenges. Many students were reading below their grade levels with limited vocabulary. This made it difficult for students to decipher the meaning of written work.</a:t>
            </a:r>
          </a:p>
          <a:p>
            <a:pPr>
              <a:defRPr/>
            </a:pPr>
            <a:r>
              <a:rPr lang="en-GB" dirty="0"/>
              <a:t>The following are some direct quotation from the participants:</a:t>
            </a:r>
          </a:p>
          <a:p>
            <a:pPr>
              <a:defRPr/>
            </a:pPr>
            <a:r>
              <a:rPr lang="en-GB" dirty="0"/>
              <a:t>[1] “Students do not read on their own. Hence they cannot think critically when given the opportunity”.</a:t>
            </a:r>
          </a:p>
          <a:p>
            <a:pPr>
              <a:defRPr/>
            </a:pPr>
            <a:r>
              <a:rPr lang="en-GB" dirty="0"/>
              <a:t>[2] “Their reading level”.</a:t>
            </a:r>
          </a:p>
          <a:p>
            <a:pPr>
              <a:defRPr/>
            </a:pPr>
            <a:r>
              <a:rPr lang="en-GB" dirty="0"/>
              <a:t>[3] “They are unable to decipher the meaning of some key terms used in the question”.</a:t>
            </a:r>
          </a:p>
          <a:p>
            <a:pPr>
              <a:defRPr/>
            </a:pPr>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advTm="45267"/>
    </mc:Choice>
    <mc:Fallback xmlns="">
      <p:transition spd="slow" advTm="452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C5CA0B-4313-4BA3-B484-42F53036C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374" y="1519077"/>
            <a:ext cx="6771861" cy="4860188"/>
          </a:xfrm>
          <a:prstGeom prst="rect">
            <a:avLst/>
          </a:prstGeom>
        </p:spPr>
      </p:pic>
      <p:sp>
        <p:nvSpPr>
          <p:cNvPr id="8" name="Title 7">
            <a:extLst>
              <a:ext uri="{FF2B5EF4-FFF2-40B4-BE49-F238E27FC236}">
                <a16:creationId xmlns:a16="http://schemas.microsoft.com/office/drawing/2014/main" id="{0A88DB03-D036-4B59-8862-A4B6169502BB}"/>
              </a:ext>
            </a:extLst>
          </p:cNvPr>
          <p:cNvSpPr>
            <a:spLocks noGrp="1"/>
          </p:cNvSpPr>
          <p:nvPr>
            <p:ph type="title"/>
          </p:nvPr>
        </p:nvSpPr>
        <p:spPr/>
        <p:txBody>
          <a:bodyPr/>
          <a:lstStyle/>
          <a:p>
            <a:r>
              <a:rPr lang="en-US" dirty="0"/>
              <a:t>Sample Theme Using Atlas</a:t>
            </a:r>
            <a:endParaRPr lang="en-UG" dirty="0"/>
          </a:p>
        </p:txBody>
      </p:sp>
    </p:spTree>
    <p:extLst>
      <p:ext uri="{BB962C8B-B14F-4D97-AF65-F5344CB8AC3E}">
        <p14:creationId xmlns:p14="http://schemas.microsoft.com/office/powerpoint/2010/main" val="3862858370"/>
      </p:ext>
    </p:extLst>
  </p:cSld>
  <p:clrMapOvr>
    <a:masterClrMapping/>
  </p:clrMapOvr>
  <mc:AlternateContent xmlns:mc="http://schemas.openxmlformats.org/markup-compatibility/2006" xmlns:p14="http://schemas.microsoft.com/office/powerpoint/2010/main">
    <mc:Choice Requires="p14">
      <p:transition spd="slow" p14:dur="2000" advTm="110097"/>
    </mc:Choice>
    <mc:Fallback xmlns="">
      <p:transition spd="slow" advTm="110097"/>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C5A0E3-4DF0-4923-A5C7-3D68B0E66A42}"/>
              </a:ext>
            </a:extLst>
          </p:cNvPr>
          <p:cNvSpPr>
            <a:spLocks noGrp="1"/>
          </p:cNvSpPr>
          <p:nvPr>
            <p:ph type="title"/>
          </p:nvPr>
        </p:nvSpPr>
        <p:spPr/>
        <p:txBody>
          <a:bodyPr/>
          <a:lstStyle/>
          <a:p>
            <a:r>
              <a:rPr lang="en-US" dirty="0"/>
              <a:t>Thank you for listening</a:t>
            </a:r>
            <a:endParaRPr lang="en-UG" dirty="0"/>
          </a:p>
        </p:txBody>
      </p:sp>
      <p:sp>
        <p:nvSpPr>
          <p:cNvPr id="4" name="Text Placeholder 3">
            <a:extLst>
              <a:ext uri="{FF2B5EF4-FFF2-40B4-BE49-F238E27FC236}">
                <a16:creationId xmlns:a16="http://schemas.microsoft.com/office/drawing/2014/main" id="{5366173D-E8CC-44F3-8232-C58BD76D444E}"/>
              </a:ext>
            </a:extLst>
          </p:cNvPr>
          <p:cNvSpPr>
            <a:spLocks noGrp="1"/>
          </p:cNvSpPr>
          <p:nvPr>
            <p:ph type="body" idx="1"/>
          </p:nvPr>
        </p:nvSpPr>
        <p:spPr/>
        <p:txBody>
          <a:bodyPr/>
          <a:lstStyle/>
          <a:p>
            <a:r>
              <a:rPr lang="en-US" dirty="0"/>
              <a:t>Questions!</a:t>
            </a:r>
            <a:endParaRPr lang="en-UG" dirty="0"/>
          </a:p>
        </p:txBody>
      </p:sp>
    </p:spTree>
    <p:extLst>
      <p:ext uri="{BB962C8B-B14F-4D97-AF65-F5344CB8AC3E}">
        <p14:creationId xmlns:p14="http://schemas.microsoft.com/office/powerpoint/2010/main" val="2305040656"/>
      </p:ext>
    </p:extLst>
  </p:cSld>
  <p:clrMapOvr>
    <a:masterClrMapping/>
  </p:clrMapOvr>
  <mc:AlternateContent xmlns:mc="http://schemas.openxmlformats.org/markup-compatibility/2006" xmlns:p14="http://schemas.microsoft.com/office/powerpoint/2010/main">
    <mc:Choice Requires="p14">
      <p:transition spd="slow" p14:dur="2000" advTm="18919"/>
    </mc:Choice>
    <mc:Fallback xmlns="">
      <p:transition spd="slow" advTm="1891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2EDF961-3D7D-43E8-838C-EA273BFB50FB}"/>
              </a:ext>
            </a:extLst>
          </p:cNvPr>
          <p:cNvSpPr>
            <a:spLocks noGrp="1"/>
          </p:cNvSpPr>
          <p:nvPr>
            <p:ph type="title"/>
          </p:nvPr>
        </p:nvSpPr>
        <p:spPr>
          <a:xfrm>
            <a:off x="1847851" y="274638"/>
            <a:ext cx="8640763" cy="1143000"/>
          </a:xfrm>
        </p:spPr>
        <p:txBody>
          <a:bodyPr/>
          <a:lstStyle/>
          <a:p>
            <a:r>
              <a:rPr lang="en-US" altLang="en-UG">
                <a:cs typeface="Times New Roman" panose="02020603050405020304" pitchFamily="18" charset="0"/>
              </a:rPr>
              <a:t>What is Qualitative Data Analysis?</a:t>
            </a:r>
            <a:endParaRPr lang="en-MY" altLang="en-UG">
              <a:cs typeface="Times New Roman" panose="02020603050405020304" pitchFamily="18" charset="0"/>
            </a:endParaRPr>
          </a:p>
        </p:txBody>
      </p:sp>
      <p:sp>
        <p:nvSpPr>
          <p:cNvPr id="4099" name="Content Placeholder 2">
            <a:extLst>
              <a:ext uri="{FF2B5EF4-FFF2-40B4-BE49-F238E27FC236}">
                <a16:creationId xmlns:a16="http://schemas.microsoft.com/office/drawing/2014/main" id="{0072C03A-AB5D-4011-B360-56F6DF2940FC}"/>
              </a:ext>
            </a:extLst>
          </p:cNvPr>
          <p:cNvSpPr>
            <a:spLocks noGrp="1"/>
          </p:cNvSpPr>
          <p:nvPr>
            <p:ph idx="1"/>
          </p:nvPr>
        </p:nvSpPr>
        <p:spPr>
          <a:xfrm>
            <a:off x="1752601" y="1600200"/>
            <a:ext cx="8736013" cy="5257800"/>
          </a:xfrm>
        </p:spPr>
        <p:txBody>
          <a:bodyPr/>
          <a:lstStyle/>
          <a:p>
            <a:pPr algn="just"/>
            <a:r>
              <a:rPr lang="en-MY" altLang="en-UG" sz="4000" dirty="0"/>
              <a:t>Qualitative Data Analysis (QDA) is the range of </a:t>
            </a:r>
            <a:r>
              <a:rPr lang="en-MY" altLang="en-UG" sz="4000" u="sng" dirty="0"/>
              <a:t>processes</a:t>
            </a:r>
            <a:r>
              <a:rPr lang="en-MY" altLang="en-UG" sz="4000" dirty="0"/>
              <a:t> and </a:t>
            </a:r>
            <a:r>
              <a:rPr lang="en-MY" altLang="en-UG" sz="4000" u="sng" dirty="0"/>
              <a:t>procedures</a:t>
            </a:r>
            <a:r>
              <a:rPr lang="en-MY" altLang="en-UG" sz="4000" dirty="0"/>
              <a:t> whereby we move from the qualitative data that has been collected into some form of </a:t>
            </a:r>
            <a:r>
              <a:rPr lang="en-MY" altLang="en-UG" sz="4000" u="sng" dirty="0"/>
              <a:t>explanation</a:t>
            </a:r>
            <a:r>
              <a:rPr lang="en-MY" altLang="en-UG" sz="4000" dirty="0"/>
              <a:t>, </a:t>
            </a:r>
            <a:r>
              <a:rPr lang="en-MY" altLang="en-UG" sz="4000" u="sng" dirty="0"/>
              <a:t>understanding</a:t>
            </a:r>
            <a:r>
              <a:rPr lang="en-MY" altLang="en-UG" sz="4000" dirty="0"/>
              <a:t> or </a:t>
            </a:r>
            <a:r>
              <a:rPr lang="en-MY" altLang="en-UG" sz="4000" u="sng" dirty="0"/>
              <a:t>interpretation</a:t>
            </a:r>
            <a:r>
              <a:rPr lang="en-MY" altLang="en-UG" sz="4000" dirty="0"/>
              <a:t> of the people and situations we are investigating.</a:t>
            </a:r>
          </a:p>
          <a:p>
            <a:pPr algn="just">
              <a:buFont typeface="Arial" panose="020B0604020202020204" pitchFamily="34" charset="0"/>
              <a:buNone/>
            </a:pPr>
            <a:endParaRPr lang="en-MY" altLang="en-UG" dirty="0"/>
          </a:p>
          <a:p>
            <a:pPr algn="just"/>
            <a:endParaRPr lang="en-MY" altLang="en-UG" dirty="0"/>
          </a:p>
          <a:p>
            <a:pPr algn="just"/>
            <a:endParaRPr lang="en-MY" altLang="en-UG" dirty="0"/>
          </a:p>
        </p:txBody>
      </p:sp>
    </p:spTree>
  </p:cSld>
  <p:clrMapOvr>
    <a:masterClrMapping/>
  </p:clrMapOvr>
  <p:transition advTm="2606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667A1EF-A245-43CD-A84F-FB3224357818}"/>
              </a:ext>
            </a:extLst>
          </p:cNvPr>
          <p:cNvSpPr>
            <a:spLocks noGrp="1"/>
          </p:cNvSpPr>
          <p:nvPr>
            <p:ph type="title"/>
          </p:nvPr>
        </p:nvSpPr>
        <p:spPr/>
        <p:txBody>
          <a:bodyPr/>
          <a:lstStyle/>
          <a:p>
            <a:r>
              <a:rPr lang="en-US" altLang="en-UG">
                <a:cs typeface="Times New Roman" panose="02020603050405020304" pitchFamily="18" charset="0"/>
              </a:rPr>
              <a:t>What is </a:t>
            </a:r>
            <a:r>
              <a:rPr lang="en-US" altLang="en-UG"/>
              <a:t>Qualitative Data Analysis</a:t>
            </a:r>
          </a:p>
        </p:txBody>
      </p:sp>
      <p:sp>
        <p:nvSpPr>
          <p:cNvPr id="5123" name="Content Placeholder 2">
            <a:extLst>
              <a:ext uri="{FF2B5EF4-FFF2-40B4-BE49-F238E27FC236}">
                <a16:creationId xmlns:a16="http://schemas.microsoft.com/office/drawing/2014/main" id="{22FB5B8B-C7F3-4DF7-8088-83D2F6327F5D}"/>
              </a:ext>
            </a:extLst>
          </p:cNvPr>
          <p:cNvSpPr>
            <a:spLocks noGrp="1"/>
          </p:cNvSpPr>
          <p:nvPr>
            <p:ph idx="1"/>
          </p:nvPr>
        </p:nvSpPr>
        <p:spPr>
          <a:xfrm>
            <a:off x="2057400" y="1752600"/>
            <a:ext cx="8382000" cy="4953000"/>
          </a:xfrm>
        </p:spPr>
        <p:txBody>
          <a:bodyPr/>
          <a:lstStyle/>
          <a:p>
            <a:r>
              <a:rPr lang="en-US" altLang="en-UG" sz="4000"/>
              <a:t>Data analysis is a </a:t>
            </a:r>
            <a:r>
              <a:rPr lang="en-US" altLang="en-UG" sz="4000" u="sng"/>
              <a:t>process</a:t>
            </a:r>
            <a:r>
              <a:rPr lang="en-US" altLang="en-UG" sz="4000"/>
              <a:t> of </a:t>
            </a:r>
            <a:r>
              <a:rPr lang="en-US" altLang="en-UG" sz="4000" u="sng"/>
              <a:t>breaking</a:t>
            </a:r>
            <a:r>
              <a:rPr lang="en-US" altLang="en-UG" sz="4000"/>
              <a:t> </a:t>
            </a:r>
            <a:r>
              <a:rPr lang="en-US" altLang="en-UG" sz="4000" u="sng"/>
              <a:t>down</a:t>
            </a:r>
            <a:r>
              <a:rPr lang="en-US" altLang="en-UG" sz="4000"/>
              <a:t> data into </a:t>
            </a:r>
            <a:r>
              <a:rPr lang="en-US" altLang="en-UG" sz="4000" u="sng"/>
              <a:t>smaller units</a:t>
            </a:r>
            <a:r>
              <a:rPr lang="en-US" altLang="en-UG" sz="4000"/>
              <a:t>, determining their </a:t>
            </a:r>
            <a:r>
              <a:rPr lang="en-US" altLang="en-UG" sz="4000" u="sng"/>
              <a:t>importance</a:t>
            </a:r>
            <a:r>
              <a:rPr lang="en-US" altLang="en-UG" sz="4000"/>
              <a:t>, and putting pertinent units together in a more general form.</a:t>
            </a:r>
          </a:p>
          <a:p>
            <a:endParaRPr lang="en-US" altLang="en-UG"/>
          </a:p>
          <a:p>
            <a:endParaRPr lang="en-US" altLang="en-UG"/>
          </a:p>
        </p:txBody>
      </p:sp>
    </p:spTree>
  </p:cSld>
  <p:clrMapOvr>
    <a:masterClrMapping/>
  </p:clrMapOvr>
  <p:transition advTm="10534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D3911323-19E4-40A0-BDAE-325FDB86B122}"/>
              </a:ext>
            </a:extLst>
          </p:cNvPr>
          <p:cNvSpPr>
            <a:spLocks noGrp="1" noChangeArrowheads="1"/>
          </p:cNvSpPr>
          <p:nvPr>
            <p:ph type="title"/>
          </p:nvPr>
        </p:nvSpPr>
        <p:spPr/>
        <p:txBody>
          <a:bodyPr/>
          <a:lstStyle/>
          <a:p>
            <a:r>
              <a:rPr lang="en-US" altLang="en-UG" sz="3600"/>
              <a:t>Data Analysis During Data Collection</a:t>
            </a:r>
          </a:p>
        </p:txBody>
      </p:sp>
      <p:sp>
        <p:nvSpPr>
          <p:cNvPr id="169987" name="Rectangle 3">
            <a:extLst>
              <a:ext uri="{FF2B5EF4-FFF2-40B4-BE49-F238E27FC236}">
                <a16:creationId xmlns:a16="http://schemas.microsoft.com/office/drawing/2014/main" id="{8EA3EDA7-48A1-49EB-9C13-4CFFC75F51F0}"/>
              </a:ext>
            </a:extLst>
          </p:cNvPr>
          <p:cNvSpPr>
            <a:spLocks noGrp="1" noChangeArrowheads="1"/>
          </p:cNvSpPr>
          <p:nvPr>
            <p:ph type="body" idx="1"/>
          </p:nvPr>
        </p:nvSpPr>
        <p:spPr/>
        <p:txBody>
          <a:bodyPr/>
          <a:lstStyle/>
          <a:p>
            <a:pPr>
              <a:lnSpc>
                <a:spcPct val="90000"/>
              </a:lnSpc>
            </a:pPr>
            <a:r>
              <a:rPr lang="en-US" altLang="en-UG" dirty="0"/>
              <a:t>Data analysis is an ongoing process throughout the entire research project</a:t>
            </a:r>
          </a:p>
          <a:p>
            <a:pPr lvl="1">
              <a:lnSpc>
                <a:spcPct val="90000"/>
              </a:lnSpc>
            </a:pPr>
            <a:r>
              <a:rPr lang="en-US" altLang="en-UG" dirty="0"/>
              <a:t>Analysis begins with the very first interaction between the researcher and the participants</a:t>
            </a:r>
          </a:p>
          <a:p>
            <a:pPr lvl="1">
              <a:lnSpc>
                <a:spcPct val="90000"/>
              </a:lnSpc>
            </a:pPr>
            <a:r>
              <a:rPr lang="en-US" altLang="en-UG" dirty="0"/>
              <a:t>This is a very important perspective given the interpretive nature of the analysis and the emergent nature of qualitative research designs</a:t>
            </a:r>
          </a:p>
          <a:p>
            <a:pPr>
              <a:lnSpc>
                <a:spcPct val="90000"/>
              </a:lnSpc>
            </a:pPr>
            <a:r>
              <a:rPr lang="en-US" altLang="en-UG" dirty="0"/>
              <a:t>Informal steps involve gathering data, examining data, comparing prior data to newer data, and developing new data to gain perspective</a:t>
            </a:r>
          </a:p>
        </p:txBody>
      </p:sp>
    </p:spTree>
  </p:cSld>
  <p:clrMapOvr>
    <a:masterClrMapping/>
  </p:clrMapOvr>
  <mc:AlternateContent xmlns:mc="http://schemas.openxmlformats.org/markup-compatibility/2006" xmlns:p14="http://schemas.microsoft.com/office/powerpoint/2010/main">
    <mc:Choice Requires="p14">
      <p:transition spd="slow" p14:dur="2000" advTm="9998"/>
    </mc:Choice>
    <mc:Fallback xmlns="">
      <p:transition spd="slow" advTm="999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1B8567AC-077F-4017-BBF0-B03282178B48}"/>
              </a:ext>
            </a:extLst>
          </p:cNvPr>
          <p:cNvSpPr>
            <a:spLocks noGrp="1" noChangeArrowheads="1"/>
          </p:cNvSpPr>
          <p:nvPr>
            <p:ph type="title"/>
          </p:nvPr>
        </p:nvSpPr>
        <p:spPr/>
        <p:txBody>
          <a:bodyPr/>
          <a:lstStyle/>
          <a:p>
            <a:r>
              <a:rPr lang="en-US" altLang="en-UG" sz="3600"/>
              <a:t>Data Analysis After Data Collection</a:t>
            </a:r>
          </a:p>
        </p:txBody>
      </p:sp>
      <p:sp>
        <p:nvSpPr>
          <p:cNvPr id="171011" name="Rectangle 3">
            <a:extLst>
              <a:ext uri="{FF2B5EF4-FFF2-40B4-BE49-F238E27FC236}">
                <a16:creationId xmlns:a16="http://schemas.microsoft.com/office/drawing/2014/main" id="{3297A410-15B8-4AF1-A238-4D4BF4E5FE7E}"/>
              </a:ext>
            </a:extLst>
          </p:cNvPr>
          <p:cNvSpPr>
            <a:spLocks noGrp="1" noChangeArrowheads="1"/>
          </p:cNvSpPr>
          <p:nvPr>
            <p:ph type="body" idx="1"/>
          </p:nvPr>
        </p:nvSpPr>
        <p:spPr>
          <a:xfrm>
            <a:off x="2706688" y="2017714"/>
            <a:ext cx="7772400" cy="4611687"/>
          </a:xfrm>
        </p:spPr>
        <p:txBody>
          <a:bodyPr/>
          <a:lstStyle/>
          <a:p>
            <a:pPr>
              <a:lnSpc>
                <a:spcPct val="80000"/>
              </a:lnSpc>
            </a:pPr>
            <a:r>
              <a:rPr lang="en-US" altLang="en-UG" dirty="0"/>
              <a:t>General guidelines and strategies but few specific rules</a:t>
            </a:r>
          </a:p>
          <a:p>
            <a:pPr>
              <a:lnSpc>
                <a:spcPct val="80000"/>
              </a:lnSpc>
            </a:pPr>
            <a:r>
              <a:rPr lang="en-US" altLang="en-UG" dirty="0"/>
              <a:t>Common problems</a:t>
            </a:r>
          </a:p>
          <a:p>
            <a:pPr lvl="1">
              <a:lnSpc>
                <a:spcPct val="80000"/>
              </a:lnSpc>
            </a:pPr>
            <a:r>
              <a:rPr lang="en-US" altLang="en-UG" dirty="0"/>
              <a:t>Premature conclusions</a:t>
            </a:r>
          </a:p>
          <a:p>
            <a:pPr lvl="1">
              <a:lnSpc>
                <a:spcPct val="80000"/>
              </a:lnSpc>
            </a:pPr>
            <a:r>
              <a:rPr lang="en-US" altLang="en-UG" dirty="0"/>
              <a:t>Inexperience of the researcher</a:t>
            </a:r>
          </a:p>
          <a:p>
            <a:pPr lvl="1">
              <a:lnSpc>
                <a:spcPct val="80000"/>
              </a:lnSpc>
            </a:pPr>
            <a:r>
              <a:rPr lang="en-US" altLang="en-UG" dirty="0"/>
              <a:t>Self-reinforcement of the researcher’s own ideas without support from the data</a:t>
            </a:r>
          </a:p>
          <a:p>
            <a:pPr lvl="1">
              <a:lnSpc>
                <a:spcPct val="80000"/>
              </a:lnSpc>
            </a:pPr>
            <a:r>
              <a:rPr lang="en-US" altLang="en-UG" dirty="0"/>
              <a:t>Impulsive actions</a:t>
            </a:r>
          </a:p>
          <a:p>
            <a:pPr lvl="1">
              <a:lnSpc>
                <a:spcPct val="80000"/>
              </a:lnSpc>
            </a:pPr>
            <a:r>
              <a:rPr lang="en-US" altLang="en-UG" dirty="0"/>
              <a:t>Desire to finish quickly </a:t>
            </a:r>
          </a:p>
          <a:p>
            <a:pPr>
              <a:lnSpc>
                <a:spcPct val="80000"/>
              </a:lnSpc>
            </a:pPr>
            <a:r>
              <a:rPr lang="en-US" altLang="en-UG" dirty="0"/>
              <a:t>Most problems are resolved by spending time “living” with the data</a:t>
            </a:r>
          </a:p>
        </p:txBody>
      </p:sp>
    </p:spTree>
  </p:cSld>
  <p:clrMapOvr>
    <a:masterClrMapping/>
  </p:clrMapOvr>
  <mc:AlternateContent xmlns:mc="http://schemas.openxmlformats.org/markup-compatibility/2006" xmlns:p14="http://schemas.microsoft.com/office/powerpoint/2010/main">
    <mc:Choice Requires="p14">
      <p:transition spd="slow" p14:dur="2000" advTm="77243"/>
    </mc:Choice>
    <mc:Fallback xmlns="">
      <p:transition spd="slow" advTm="7724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1B852E2-2C82-456D-BB34-DAB161EEFF86}"/>
              </a:ext>
            </a:extLst>
          </p:cNvPr>
          <p:cNvSpPr>
            <a:spLocks noGrp="1"/>
          </p:cNvSpPr>
          <p:nvPr>
            <p:ph type="title"/>
          </p:nvPr>
        </p:nvSpPr>
        <p:spPr/>
        <p:txBody>
          <a:bodyPr/>
          <a:lstStyle/>
          <a:p>
            <a:r>
              <a:rPr lang="en-MY" altLang="en-UG">
                <a:cs typeface="Times New Roman" panose="02020603050405020304" pitchFamily="18" charset="0"/>
              </a:rPr>
              <a:t>Coding</a:t>
            </a:r>
          </a:p>
        </p:txBody>
      </p:sp>
      <p:sp>
        <p:nvSpPr>
          <p:cNvPr id="7171" name="Content Placeholder 2">
            <a:extLst>
              <a:ext uri="{FF2B5EF4-FFF2-40B4-BE49-F238E27FC236}">
                <a16:creationId xmlns:a16="http://schemas.microsoft.com/office/drawing/2014/main" id="{3D931022-1F08-4CC9-8B63-9C77F23A2299}"/>
              </a:ext>
            </a:extLst>
          </p:cNvPr>
          <p:cNvSpPr>
            <a:spLocks noGrp="1"/>
          </p:cNvSpPr>
          <p:nvPr>
            <p:ph idx="1"/>
          </p:nvPr>
        </p:nvSpPr>
        <p:spPr>
          <a:xfrm>
            <a:off x="1752601" y="1600200"/>
            <a:ext cx="8664575" cy="5068888"/>
          </a:xfrm>
        </p:spPr>
        <p:txBody>
          <a:bodyPr/>
          <a:lstStyle/>
          <a:p>
            <a:pPr algn="just"/>
            <a:r>
              <a:rPr lang="en-MY" altLang="en-UG" sz="4000" b="1"/>
              <a:t>Coding</a:t>
            </a:r>
            <a:r>
              <a:rPr lang="en-MY" altLang="en-UG" sz="4000"/>
              <a:t> is a </a:t>
            </a:r>
            <a:r>
              <a:rPr lang="en-MY" altLang="en-UG" sz="4000" u="sng"/>
              <a:t>process</a:t>
            </a:r>
            <a:r>
              <a:rPr lang="en-MY" altLang="en-UG" sz="4000"/>
              <a:t> of </a:t>
            </a:r>
            <a:r>
              <a:rPr lang="en-MY" altLang="en-UG" sz="4000" u="sng"/>
              <a:t>reducing</a:t>
            </a:r>
            <a:r>
              <a:rPr lang="en-MY" altLang="en-UG" sz="4000"/>
              <a:t> the data into </a:t>
            </a:r>
            <a:r>
              <a:rPr lang="en-MY" altLang="en-UG" sz="4000" u="sng"/>
              <a:t>smaller</a:t>
            </a:r>
            <a:r>
              <a:rPr lang="en-MY" altLang="en-UG" sz="4000"/>
              <a:t> groupings so they are more </a:t>
            </a:r>
            <a:r>
              <a:rPr lang="en-MY" altLang="en-UG" sz="4000" u="sng"/>
              <a:t>manageable</a:t>
            </a:r>
            <a:r>
              <a:rPr lang="en-MY" altLang="en-UG" sz="4000"/>
              <a:t>.</a:t>
            </a:r>
          </a:p>
          <a:p>
            <a:pPr algn="just"/>
            <a:r>
              <a:rPr lang="en-MY" altLang="en-UG" sz="4000"/>
              <a:t>The process also helps you to begin to see relationships between categories and patterns of interaction.</a:t>
            </a:r>
          </a:p>
          <a:p>
            <a:pPr algn="just">
              <a:buFont typeface="Arial" panose="020B0604020202020204" pitchFamily="34" charset="0"/>
              <a:buNone/>
            </a:pPr>
            <a:endParaRPr lang="en-MY" altLang="en-UG"/>
          </a:p>
        </p:txBody>
      </p:sp>
    </p:spTree>
  </p:cSld>
  <p:clrMapOvr>
    <a:masterClrMapping/>
  </p:clrMapOvr>
  <p:transition advTm="1966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D62ECD3-27E3-4A52-8DBD-9F3CACA9BD7A}"/>
              </a:ext>
            </a:extLst>
          </p:cNvPr>
          <p:cNvSpPr>
            <a:spLocks noGrp="1"/>
          </p:cNvSpPr>
          <p:nvPr>
            <p:ph type="title"/>
          </p:nvPr>
        </p:nvSpPr>
        <p:spPr/>
        <p:txBody>
          <a:bodyPr/>
          <a:lstStyle/>
          <a:p>
            <a:r>
              <a:rPr lang="en-US" altLang="en-UG"/>
              <a:t> Coding</a:t>
            </a:r>
          </a:p>
        </p:txBody>
      </p:sp>
      <p:sp>
        <p:nvSpPr>
          <p:cNvPr id="8195" name="Content Placeholder 2">
            <a:extLst>
              <a:ext uri="{FF2B5EF4-FFF2-40B4-BE49-F238E27FC236}">
                <a16:creationId xmlns:a16="http://schemas.microsoft.com/office/drawing/2014/main" id="{8FB34918-F090-4329-8DC4-E79C5655510C}"/>
              </a:ext>
            </a:extLst>
          </p:cNvPr>
          <p:cNvSpPr>
            <a:spLocks noGrp="1"/>
          </p:cNvSpPr>
          <p:nvPr>
            <p:ph idx="1"/>
          </p:nvPr>
        </p:nvSpPr>
        <p:spPr>
          <a:xfrm>
            <a:off x="1905000" y="1981200"/>
            <a:ext cx="8382000" cy="4495800"/>
          </a:xfrm>
        </p:spPr>
        <p:txBody>
          <a:bodyPr/>
          <a:lstStyle/>
          <a:p>
            <a:pPr>
              <a:lnSpc>
                <a:spcPct val="150000"/>
              </a:lnSpc>
            </a:pPr>
            <a:r>
              <a:rPr lang="en-US" altLang="en-UG" sz="3600">
                <a:cs typeface="Times New Roman" panose="02020603050405020304" pitchFamily="18" charset="0"/>
              </a:rPr>
              <a:t>Sections of text transcripts may be marked by the researcher in various ways (underlining in a colored pen, given a numerical reference, or bracketed).</a:t>
            </a:r>
          </a:p>
          <a:p>
            <a:endParaRPr lang="en-US" altLang="en-UG"/>
          </a:p>
        </p:txBody>
      </p:sp>
    </p:spTree>
  </p:cSld>
  <p:clrMapOvr>
    <a:masterClrMapping/>
  </p:clrMapOvr>
  <p:transition advTm="3288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99C833C-8DD4-4115-B2C8-C9E64AC58DFF}"/>
              </a:ext>
            </a:extLst>
          </p:cNvPr>
          <p:cNvSpPr>
            <a:spLocks noGrp="1"/>
          </p:cNvSpPr>
          <p:nvPr>
            <p:ph type="title"/>
          </p:nvPr>
        </p:nvSpPr>
        <p:spPr/>
        <p:txBody>
          <a:bodyPr/>
          <a:lstStyle/>
          <a:p>
            <a:r>
              <a:rPr lang="en-MY" altLang="en-UG">
                <a:cs typeface="Times New Roman" panose="02020603050405020304" pitchFamily="18" charset="0"/>
              </a:rPr>
              <a:t>Categories/Themes</a:t>
            </a:r>
          </a:p>
        </p:txBody>
      </p:sp>
      <p:sp>
        <p:nvSpPr>
          <p:cNvPr id="10243" name="Content Placeholder 2">
            <a:extLst>
              <a:ext uri="{FF2B5EF4-FFF2-40B4-BE49-F238E27FC236}">
                <a16:creationId xmlns:a16="http://schemas.microsoft.com/office/drawing/2014/main" id="{4B31222F-953C-4065-AF33-25CE0FD30264}"/>
              </a:ext>
            </a:extLst>
          </p:cNvPr>
          <p:cNvSpPr>
            <a:spLocks noGrp="1"/>
          </p:cNvSpPr>
          <p:nvPr>
            <p:ph idx="1"/>
          </p:nvPr>
        </p:nvSpPr>
        <p:spPr>
          <a:xfrm>
            <a:off x="2057400" y="1600200"/>
            <a:ext cx="8153400" cy="5068888"/>
          </a:xfrm>
        </p:spPr>
        <p:txBody>
          <a:bodyPr rtlCol="0">
            <a:normAutofit fontScale="92500"/>
          </a:bodyPr>
          <a:lstStyle/>
          <a:p>
            <a:pPr>
              <a:lnSpc>
                <a:spcPct val="150000"/>
              </a:lnSpc>
              <a:defRPr/>
            </a:pPr>
            <a:r>
              <a:rPr lang="en-MY" sz="3600">
                <a:cs typeface="Times New Roman" pitchFamily="18" charset="0"/>
              </a:rPr>
              <a:t>A major step in analyzing qualitative data is </a:t>
            </a:r>
            <a:r>
              <a:rPr lang="en-MY" sz="3600" b="1">
                <a:cs typeface="Times New Roman" pitchFamily="18" charset="0"/>
              </a:rPr>
              <a:t>coding</a:t>
            </a:r>
            <a:r>
              <a:rPr lang="en-MY" sz="3600">
                <a:cs typeface="Times New Roman" pitchFamily="18" charset="0"/>
              </a:rPr>
              <a:t> speech/ words/text into meaningful </a:t>
            </a:r>
            <a:r>
              <a:rPr lang="en-MY" sz="3600" b="1">
                <a:cs typeface="Times New Roman" pitchFamily="18" charset="0"/>
              </a:rPr>
              <a:t>categories/themes</a:t>
            </a:r>
            <a:r>
              <a:rPr lang="en-MY" sz="3600">
                <a:cs typeface="Times New Roman" pitchFamily="18" charset="0"/>
              </a:rPr>
              <a:t>. </a:t>
            </a:r>
          </a:p>
          <a:p>
            <a:pPr>
              <a:lnSpc>
                <a:spcPct val="150000"/>
              </a:lnSpc>
              <a:defRPr/>
            </a:pPr>
            <a:r>
              <a:rPr lang="en-US" sz="3600"/>
              <a:t>As you read and reread through the data, you can compile the data into </a:t>
            </a:r>
            <a:r>
              <a:rPr lang="en-US" sz="3600" b="1"/>
              <a:t>categories</a:t>
            </a:r>
            <a:r>
              <a:rPr lang="en-US" sz="3600"/>
              <a:t> or </a:t>
            </a:r>
            <a:r>
              <a:rPr lang="en-US" sz="3600" b="1"/>
              <a:t>themes</a:t>
            </a:r>
            <a:endParaRPr lang="en-MY" sz="3600" b="1">
              <a:cs typeface="Times New Roman" pitchFamily="18" charset="0"/>
            </a:endParaRPr>
          </a:p>
          <a:p>
            <a:pPr>
              <a:buNone/>
              <a:defRPr/>
            </a:pPr>
            <a:endParaRPr lang="en-MY" sz="4000">
              <a:cs typeface="Times New Roman" pitchFamily="18" charset="0"/>
            </a:endParaRPr>
          </a:p>
        </p:txBody>
      </p:sp>
    </p:spTree>
  </p:cSld>
  <p:clrMapOvr>
    <a:masterClrMapping/>
  </p:clrMapOvr>
  <p:transition advTm="12664"/>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mbria"/>
        <a:ea typeface=""/>
        <a:cs typeface=""/>
      </a:majorFont>
      <a:minorFont>
        <a:latin typeface="Bookman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1143</Words>
  <Application>Microsoft Office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Cambria</vt:lpstr>
      <vt:lpstr>Times New Roman</vt:lpstr>
      <vt:lpstr>Wingdings</vt:lpstr>
      <vt:lpstr>Office Theme</vt:lpstr>
      <vt:lpstr>Research Methods</vt:lpstr>
      <vt:lpstr>Qualitative Data</vt:lpstr>
      <vt:lpstr>What is Qualitative Data Analysis?</vt:lpstr>
      <vt:lpstr>What is Qualitative Data Analysis</vt:lpstr>
      <vt:lpstr>Data Analysis During Data Collection</vt:lpstr>
      <vt:lpstr>Data Analysis After Data Collection</vt:lpstr>
      <vt:lpstr>Coding</vt:lpstr>
      <vt:lpstr> Coding</vt:lpstr>
      <vt:lpstr>Categories/Themes</vt:lpstr>
      <vt:lpstr>Categories/Themes</vt:lpstr>
      <vt:lpstr>Organize Data</vt:lpstr>
      <vt:lpstr>Exploring Data</vt:lpstr>
      <vt:lpstr>Steps in Coding the Data</vt:lpstr>
      <vt:lpstr>Steps in Coding the Data</vt:lpstr>
      <vt:lpstr>Identifying Themes</vt:lpstr>
      <vt:lpstr>Themes</vt:lpstr>
      <vt:lpstr>Summarizing your Data</vt:lpstr>
      <vt:lpstr>PowerPoint Presentation</vt:lpstr>
      <vt:lpstr>Collating Data into a Table of Coded Responses</vt:lpstr>
      <vt:lpstr>Explanation of Themes</vt:lpstr>
      <vt:lpstr>Example of Narrative Format</vt:lpstr>
      <vt:lpstr>Sample Theme Using Atlas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Sheba Rusoke Nyakaisiki</dc:creator>
  <cp:lastModifiedBy>Sheba Rusoke Nyakaisiki</cp:lastModifiedBy>
  <cp:revision>10</cp:revision>
  <dcterms:created xsi:type="dcterms:W3CDTF">2021-06-19T11:56:23Z</dcterms:created>
  <dcterms:modified xsi:type="dcterms:W3CDTF">2023-10-23T15:13:47Z</dcterms:modified>
</cp:coreProperties>
</file>