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453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5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1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61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66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29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21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62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27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B23D-03C9-4017-87F9-A13BA416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5812-4EB2-4E83-8714-1BAF0BF68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9E58-5DEE-4A37-842A-0557CCF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9E19-652A-45A8-9A79-B49CA5FB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D017-89C7-429F-9355-B63AA301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7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83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04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44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16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19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2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87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A01D3-2F6B-42A1-9A4B-0488DC6A75C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-id.vercel.app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finiti01/NatioID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674170-48D9-4B72-A05C-DC8ACB2F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46" y="1890615"/>
            <a:ext cx="9448800" cy="182509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NatioID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E5C03D-526F-4354-8B07-EA701D0A2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34020"/>
            <a:ext cx="9448800" cy="21269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National Digital Identity &amp; Voting Platform</a:t>
            </a:r>
          </a:p>
          <a:p>
            <a:r>
              <a:rPr lang="en-US" sz="2400" dirty="0"/>
              <a:t>Web &amp; Mobile Application</a:t>
            </a:r>
          </a:p>
          <a:p>
            <a:endParaRPr lang="en-US" dirty="0"/>
          </a:p>
          <a:p>
            <a:r>
              <a:rPr lang="en-US" b="1" i="1" dirty="0"/>
              <a:t>Presented by: Abdulazeez </a:t>
            </a:r>
            <a:r>
              <a:rPr lang="en-US" b="1" i="1" dirty="0" err="1"/>
              <a:t>Adam.A</a:t>
            </a:r>
            <a:endParaRPr lang="en-US" b="1" i="1" dirty="0"/>
          </a:p>
          <a:p>
            <a:r>
              <a:rPr lang="en-US" b="1" i="1" dirty="0"/>
              <a:t>Contact: abdulazeezadam09@gmail.com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7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p14:dur="700">
        <p15:prstTrans prst="curtains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47A6-C8D7-4A75-AF68-4F8C45AF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Deployment &amp; 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8709-3A0E-499A-BB88-4B06433FB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 Web: </a:t>
            </a:r>
            <a:r>
              <a:rPr lang="en-US" dirty="0">
                <a:latin typeface="Arial Rounded MT Bold" panose="020F0704030504030204" pitchFamily="34" charset="0"/>
                <a:hlinkClick r:id="rId2"/>
              </a:rPr>
              <a:t>https://natio-id.vercel.app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 Mobile (.</a:t>
            </a:r>
            <a:r>
              <a:rPr lang="en-US" dirty="0" err="1">
                <a:latin typeface="Arial Rounded MT Bold" panose="020F0704030504030204" pitchFamily="34" charset="0"/>
              </a:rPr>
              <a:t>apk</a:t>
            </a:r>
            <a:r>
              <a:rPr lang="en-US" dirty="0">
                <a:latin typeface="Arial Rounded MT Bold" panose="020F0704030504030204" pitchFamily="34" charset="0"/>
              </a:rPr>
              <a:t>): https://expo.dev/accounts/ainfiniti/projects/natioid/builds/f66d46db-007c-4da7-9cda-db6db180115e 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 Platform compatibility: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- Web app(Admin): Runs on any modern browser (Windows, macOS, Linux),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desktop-only (Not responsive) — Intentional for security + usability control.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Mobile app (Expo + React Native) currently supports Android.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iOS support is planned for future builds, pending additional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5421427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4B8-4456-4A53-A3F3-9CE376FA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3531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Limitations /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8D44-50A3-4FB5-AC9A-815A5A94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34" y="1736559"/>
            <a:ext cx="10295965" cy="4375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Currently frontend-only (no real backend/API; uses dummy data).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Limited to Android (iOS version planned).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No persistent database — data resets on reload.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Biometric &amp; OTP login planned for future security.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Admin authentication is basic; will be upgraded to secure login.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No real-time updates yet (e.g., WebSocket or polling).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Push notifications for election reminders and updates (planned).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Backend integration and data encryption (future phase).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Offline support for mobile (future consideration).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/>
              <a:t>Note: This is a prototype MVP — focused on structure and usability</a:t>
            </a:r>
          </a:p>
        </p:txBody>
      </p:sp>
    </p:spTree>
    <p:extLst>
      <p:ext uri="{BB962C8B-B14F-4D97-AF65-F5344CB8AC3E}">
        <p14:creationId xmlns:p14="http://schemas.microsoft.com/office/powerpoint/2010/main" val="2188799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7365-E55F-4385-9A34-5E691D27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FAE9-A89B-4724-8687-260A5C01B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latin typeface="Arial Rounded MT Bold" panose="020F0704030504030204" pitchFamily="34" charset="0"/>
              </a:rPr>
              <a:t>Seeking funding to support backend development, security features, and deployment at scale.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Open to pilot programs with government agencies, electoral bodies, or civic tech organizations.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Welcoming partnerships with NGOs, policy makers, or tech incubators working on digital governance.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Available for demos, presentations, or feedback sessions.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Let’s collaborate to make digital identity and voting secure, inclusive, and accessible.</a:t>
            </a:r>
          </a:p>
        </p:txBody>
      </p:sp>
    </p:spTree>
    <p:extLst>
      <p:ext uri="{BB962C8B-B14F-4D97-AF65-F5344CB8AC3E}">
        <p14:creationId xmlns:p14="http://schemas.microsoft.com/office/powerpoint/2010/main" val="28154602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C52-EB3F-47A6-89D3-DBB95F72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Who Is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5A37-37A8-45FC-94BC-90F2E24B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Arial Rounded MT Bold" panose="020F0704030504030204" pitchFamily="34" charset="0"/>
              </a:rPr>
              <a:t>Government agencies overseeing national elections.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Electoral commissions managing voter identity and results.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NGOs and civil society organizations focused on electoral integrity.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Technology partners or sponsors interested in secure civic platforms.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Citizens needing a reliable digital voting channel.</a:t>
            </a:r>
          </a:p>
        </p:txBody>
      </p:sp>
    </p:spTree>
    <p:extLst>
      <p:ext uri="{BB962C8B-B14F-4D97-AF65-F5344CB8AC3E}">
        <p14:creationId xmlns:p14="http://schemas.microsoft.com/office/powerpoint/2010/main" val="2525055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7FF3-8E9B-42EF-B66A-42292123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Why NatioID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506B-3B1E-4BA1-B217-88D45419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Arial Rounded MT Bold" panose="020F0704030504030204" pitchFamily="34" charset="0"/>
              </a:rPr>
              <a:t>Reduce election fraud through centralized digital ID.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Increase transparency with real-time result monitoring.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Encourage youth participation with mobile voting access.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Eliminate polling unit violence and manual error.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Replace scattered paper-based systems with unified digital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9986063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B473-794B-4376-81BA-C4B4AC7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User Journey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5465-1134-499E-BE71-04A7232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Citizen</a:t>
            </a:r>
            <a:r>
              <a:rPr lang="en-US" sz="1700" dirty="0">
                <a:latin typeface="Arial Rounded MT Bold" panose="020F070403050403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Register with personal details via mobile app.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View available elections.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Cast secure vote.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Track results.</a:t>
            </a:r>
          </a:p>
          <a:p>
            <a:pPr marL="0" indent="0">
              <a:buNone/>
            </a:pPr>
            <a:endParaRPr lang="en-US" sz="17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Admin</a:t>
            </a:r>
            <a:r>
              <a:rPr lang="en-US" sz="1700" dirty="0">
                <a:latin typeface="Arial Rounded MT Bold" panose="020F070403050403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Create elections.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Add/manage candidates. 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Monitor results in real time.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Respond to complaints.</a:t>
            </a:r>
          </a:p>
        </p:txBody>
      </p:sp>
    </p:spTree>
    <p:extLst>
      <p:ext uri="{BB962C8B-B14F-4D97-AF65-F5344CB8AC3E}">
        <p14:creationId xmlns:p14="http://schemas.microsoft.com/office/powerpoint/2010/main" val="1177660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A35-E798-4A2E-A5F7-75F57585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1502309"/>
            <a:ext cx="2987841" cy="104838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CB8A-EFB0-4625-9E6C-BC73AECE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769" y="3145055"/>
            <a:ext cx="7431505" cy="200068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 appreciate your time and attention.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Questions or feedback? We're happy to discuss.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Contact: abdulazeezadam09@gmail.com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GitHub: </a:t>
            </a:r>
            <a:r>
              <a:rPr lang="en-US" dirty="0">
                <a:latin typeface="Arial Rounded MT Bold" panose="020F0704030504030204" pitchFamily="34" charset="0"/>
                <a:hlinkClick r:id="rId2"/>
              </a:rPr>
              <a:t>https://github.com/Ainfiniti01/NatioID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Docs folder: Contains feature writeups, screenshots, and license.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Presentation resources available on request.</a:t>
            </a:r>
          </a:p>
        </p:txBody>
      </p:sp>
    </p:spTree>
    <p:extLst>
      <p:ext uri="{BB962C8B-B14F-4D97-AF65-F5344CB8AC3E}">
        <p14:creationId xmlns:p14="http://schemas.microsoft.com/office/powerpoint/2010/main" val="801426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6DD6-D3A1-444D-A3D5-0FA43860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E88E-2DE2-4028-A523-53F05890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NatioID – Unified Digital Identity &amp; Voting Platform-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 centralized platform for secure digital identification and voting.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Designed for government agencies, election bodies, and citizens.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Solves inefficiencies and fraud in traditional ID and voting systems.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Dual interfaces: Admin Dashboard and Citizen Portal.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Scalable for national-level elections and population-wide identity management.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Accessible on: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 - Web: Built with React + </a:t>
            </a:r>
            <a:r>
              <a:rPr lang="en-US" dirty="0" err="1">
                <a:latin typeface="Arial Rounded MT Bold" panose="020F0704030504030204" pitchFamily="34" charset="0"/>
              </a:rPr>
              <a:t>Vite</a:t>
            </a:r>
            <a:r>
              <a:rPr lang="en-US" dirty="0">
                <a:latin typeface="Arial Rounded MT Bold" panose="020F070403050403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 - Mobile: Developed using Expo (React Native)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249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DC38-C5B9-4F20-8C98-6E676013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1026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Problem Statement &amp;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CFC3-C438-425F-A753-0D679096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761423"/>
            <a:ext cx="10287000" cy="451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❌Problems Identified 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Manual ID registration and voting processes are prone to fraud, delays, and errors.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Lack of a centralized system for citizen data and election oversight.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Limited transparency and real-time access for both voters and administrators.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Many young citizens do not have Voter IDs, making it hard to engage in elections.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Physical voting increases risk of violence, fights, and even loss of life at polling stations. 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Low youth participation — many see voting as stressful, time-wasting, or feel disconnected. </a:t>
            </a:r>
          </a:p>
          <a:p>
            <a:pPr marL="0" indent="0">
              <a:buNone/>
            </a:pPr>
            <a:endParaRPr lang="en-US" sz="17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🎯 Project Goal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To build a secure, unified, and accessible digital platform for citizen identity and electronic voting, promoting transparency and trust in governance.</a:t>
            </a:r>
          </a:p>
        </p:txBody>
      </p:sp>
    </p:spTree>
    <p:extLst>
      <p:ext uri="{BB962C8B-B14F-4D97-AF65-F5344CB8AC3E}">
        <p14:creationId xmlns:p14="http://schemas.microsoft.com/office/powerpoint/2010/main" val="36351008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BD8E-608E-4797-9792-B6B03E97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9152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5FE4-9C9E-4CEB-828F-1E7058C2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212" y="1592180"/>
            <a:ext cx="10035988" cy="4663440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rial Rounded MT Bold" panose="020F0704030504030204" pitchFamily="34" charset="0"/>
              </a:rPr>
              <a:t>🔐 Admin Portal (Web App)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Manage citizens and ID applications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Create, edit, and launch elections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Monitor live voting results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Control candidate data &amp; campaigns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Handle and escalate complaints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Admin user management</a:t>
            </a:r>
          </a:p>
          <a:p>
            <a:pPr marL="0" indent="0">
              <a:buNone/>
            </a:pPr>
            <a:endParaRPr lang="en-US" sz="1700" dirty="0">
              <a:latin typeface="Arial Rounded MT Bold" panose="020F0704030504030204" pitchFamily="34" charset="0"/>
            </a:endParaRPr>
          </a:p>
          <a:p>
            <a:r>
              <a:rPr lang="en-US" sz="1700" dirty="0">
                <a:latin typeface="Arial Rounded MT Bold" panose="020F0704030504030204" pitchFamily="34" charset="0"/>
              </a:rPr>
              <a:t>🧍 Citizen Portal (📱 Mobile App - Expo)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Apply for National ID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Vote in elections securely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View candidate campaigns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- Submit feedback and complaints</a:t>
            </a:r>
          </a:p>
        </p:txBody>
      </p:sp>
    </p:spTree>
    <p:extLst>
      <p:ext uri="{BB962C8B-B14F-4D97-AF65-F5344CB8AC3E}">
        <p14:creationId xmlns:p14="http://schemas.microsoft.com/office/powerpoint/2010/main" val="595494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A7-7753-422D-9FA1-5186A4BD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Technical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41DC-65BB-4AF1-B32A-F3F58F53D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200" dirty="0">
                <a:latin typeface="Arial Rounded MT Bold" panose="020F0704030504030204" pitchFamily="34" charset="0"/>
              </a:rPr>
              <a:t>Frontend (Web): React + </a:t>
            </a:r>
            <a:r>
              <a:rPr lang="en-US" sz="2200" dirty="0" err="1">
                <a:latin typeface="Arial Rounded MT Bold" panose="020F0704030504030204" pitchFamily="34" charset="0"/>
              </a:rPr>
              <a:t>Vite</a:t>
            </a:r>
            <a:r>
              <a:rPr lang="en-US" sz="2200" dirty="0">
                <a:latin typeface="Arial Rounded MT Bold" panose="020F0704030504030204" pitchFamily="34" charset="0"/>
              </a:rPr>
              <a:t> + Tailwind CSS</a:t>
            </a:r>
          </a:p>
          <a:p>
            <a:pPr marL="0" indent="0">
              <a:buNone/>
            </a:pPr>
            <a:r>
              <a:rPr lang="en-US" sz="2200" dirty="0">
                <a:latin typeface="Arial Rounded MT Bold" panose="020F0704030504030204" pitchFamily="34" charset="0"/>
              </a:rPr>
              <a:t>• Mobile: Expo + React Native</a:t>
            </a:r>
          </a:p>
          <a:p>
            <a:pPr marL="0" indent="0">
              <a:buNone/>
            </a:pPr>
            <a:r>
              <a:rPr lang="en-US" sz="2200" dirty="0">
                <a:latin typeface="Arial Rounded MT Bold" panose="020F0704030504030204" pitchFamily="34" charset="0"/>
              </a:rPr>
              <a:t>• Hosting: </a:t>
            </a:r>
            <a:r>
              <a:rPr lang="en-US" sz="2200" dirty="0" err="1">
                <a:latin typeface="Arial Rounded MT Bold" panose="020F0704030504030204" pitchFamily="34" charset="0"/>
              </a:rPr>
              <a:t>Vercel</a:t>
            </a:r>
            <a:r>
              <a:rPr lang="en-US" sz="2200" dirty="0">
                <a:latin typeface="Arial Rounded MT Bold" panose="020F0704030504030204" pitchFamily="34" charset="0"/>
              </a:rPr>
              <a:t> (Web), EAS Build (Mobile)</a:t>
            </a:r>
          </a:p>
          <a:p>
            <a:r>
              <a:rPr lang="en-US" sz="2200" dirty="0">
                <a:latin typeface="Arial Rounded MT Bold" panose="020F0704030504030204" pitchFamily="34" charset="0"/>
              </a:rPr>
              <a:t>Routing: React Router (Web), Expo Router (Mobile)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i="1" dirty="0"/>
              <a:t>📝Note:</a:t>
            </a:r>
          </a:p>
          <a:p>
            <a:pPr marL="0" indent="0">
              <a:buNone/>
            </a:pPr>
            <a:r>
              <a:rPr lang="en-US" sz="1900" i="1" dirty="0"/>
              <a:t>This version uses </a:t>
            </a:r>
            <a:r>
              <a:rPr lang="en-US" sz="1900" b="1" i="1" dirty="0"/>
              <a:t>dummy hardcoded data only</a:t>
            </a:r>
            <a:r>
              <a:rPr lang="en-US" sz="1900" i="1" dirty="0"/>
              <a:t>, with no real backend or live API integration (for demonstration purposes).</a:t>
            </a:r>
          </a:p>
        </p:txBody>
      </p:sp>
    </p:spTree>
    <p:extLst>
      <p:ext uri="{BB962C8B-B14F-4D97-AF65-F5344CB8AC3E}">
        <p14:creationId xmlns:p14="http://schemas.microsoft.com/office/powerpoint/2010/main" val="11045308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0133-521B-42BC-A56B-C33DE0C7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99" y="0"/>
            <a:ext cx="10018713" cy="1752599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Admin Dashboard – 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BFC15-6A8D-4A73-8B45-7BE68150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98" y="109576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Dashboard Overview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Manage Elections &amp; Candidates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View Real-Time Results</a:t>
            </a:r>
          </a:p>
          <a:p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CA4CE-8E7D-4044-9A82-073908CC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3700281"/>
            <a:ext cx="3577389" cy="258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0356B-D6EB-4D25-BC8C-A86BB1C2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13" y="3837440"/>
            <a:ext cx="3678656" cy="2449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3096E3-DF6C-48CF-8E70-836CEE12A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98" y="3768862"/>
            <a:ext cx="3678657" cy="24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warp dir="in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68BA-1357-4E59-BF21-D27A544A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17" y="160421"/>
            <a:ext cx="10018713" cy="1752599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Citizen App – 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2AC7-8E8B-4349-91CE-DB953E7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1584" y="103672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Dashboard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View Candidate Campaigns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Vote with One Tap</a:t>
            </a:r>
          </a:p>
          <a:p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99385-5943-4027-96D9-2F470E8D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2" y="2057401"/>
            <a:ext cx="2041358" cy="4487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D2725-7D63-44D1-9F65-C90051E43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41" y="1962733"/>
            <a:ext cx="2407519" cy="44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warp dir="in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164D-8C74-4102-95B1-BC616327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9152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System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A471-F0B2-45FA-AC48-891D7CC6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965" y="1416937"/>
            <a:ext cx="9860940" cy="49999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Arial Rounded MT Bold" panose="020F0704030504030204" pitchFamily="34" charset="0"/>
              </a:rPr>
              <a:t>🧍 Citizen Portal (Mobile App)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Register / Login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View Elections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Vote in Active Elections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View Candidate Campaigns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Submit Complaints  - Access Digital ID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 Rounded MT Bold" panose="020F0704030504030204" pitchFamily="34" charset="0"/>
              </a:rPr>
              <a:t>🔐 Admin Portal (Web App)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Login &amp; Manage Admins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Create / Edit Elections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Add / Manage Candidates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Monitor Live Results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Manage Complaints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View Registered Citizens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Launch / End Elections </a:t>
            </a:r>
          </a:p>
        </p:txBody>
      </p:sp>
    </p:spTree>
    <p:extLst>
      <p:ext uri="{BB962C8B-B14F-4D97-AF65-F5344CB8AC3E}">
        <p14:creationId xmlns:p14="http://schemas.microsoft.com/office/powerpoint/2010/main" val="39113244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DA0-2C06-4B54-A3C1-843F981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3421-6297-4E87-B1CB-67D22E8B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058" y="1932343"/>
            <a:ext cx="10251141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Admin (Web App):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Role-Based Access Control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Secure HTTPS Communication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Optional: Session Timeout &amp; UI Blur on Inactivity 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Citizen (Mobile App):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 Screenshot Restriction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Planned: OTP Verification &amp; Biometric Linking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Device-based Access (No login roles)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Secure Voting Flow (no duplicate votes) 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1700" b="1" i="1" dirty="0"/>
              <a:t>Note: Some features are simulated with hardcoded data; no real backend or auth service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226820537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2539</TotalTime>
  <Words>1031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Arial Rounded MT Bold</vt:lpstr>
      <vt:lpstr>Corbel</vt:lpstr>
      <vt:lpstr>Parallax</vt:lpstr>
      <vt:lpstr> NatioID</vt:lpstr>
      <vt:lpstr>Project Overview</vt:lpstr>
      <vt:lpstr>Problem Statement &amp; Goal</vt:lpstr>
      <vt:lpstr>KEY Features</vt:lpstr>
      <vt:lpstr>Technical Architecture</vt:lpstr>
      <vt:lpstr>Admin Dashboard – Screenshots</vt:lpstr>
      <vt:lpstr>Citizen App – Screenshots</vt:lpstr>
      <vt:lpstr>System Flow</vt:lpstr>
      <vt:lpstr>Security &amp; Privacy</vt:lpstr>
      <vt:lpstr>Deployment &amp; Accessibility</vt:lpstr>
      <vt:lpstr>Limitations / Roadmap</vt:lpstr>
      <vt:lpstr>Call to Action</vt:lpstr>
      <vt:lpstr>Who Is This For?</vt:lpstr>
      <vt:lpstr>Why NatioID Matters</vt:lpstr>
      <vt:lpstr>User Journey Overview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NatioID – National Digital Identity &amp; Voting Platform</dc:title>
  <dc:creator>Abdulazeez Adam</dc:creator>
  <cp:lastModifiedBy>Abdulazeez Adam</cp:lastModifiedBy>
  <cp:revision>4</cp:revision>
  <dcterms:created xsi:type="dcterms:W3CDTF">2025-10-20T03:16:32Z</dcterms:created>
  <dcterms:modified xsi:type="dcterms:W3CDTF">2025-10-21T21:36:00Z</dcterms:modified>
</cp:coreProperties>
</file>