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FC408-1B09-4EBB-9C35-F57C9611B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00E8A-C401-4C3D-A8F0-B9DADC8F0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B18A9-5E3C-47F4-A9A9-ED37CFDE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D8BF8-66E9-42BD-8EC8-05E8671E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711E0-59ED-49D5-A010-84474CC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455AB-F00F-45D1-9680-D91BA1AA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6EF51-55E6-4222-BCB0-CD4294A14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45968-C4FB-4C63-8551-385F39DA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020BF-1F48-49B5-B362-F1B44DF0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777B-DDD3-49B7-8372-2261B20F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53246-DF77-4E93-AB95-708C2C563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8ABEF-10DA-4735-A24B-BBD096F7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EEF90-E56B-42B0-9848-CC9DCD92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607E5-F1F7-463A-9D8E-D4613BA6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01648-3165-411A-9BDD-03AAE821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7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1149D-4D45-4AC5-A906-F2FDA7B1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8C686-AF4E-4123-B870-F768AC49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FE154-128F-4715-8E88-D3BD83AE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A084-E7CB-4FC6-85F8-E6278EFD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A5523-53AF-4D3D-B618-981D2DCC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7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CE2DA-A341-47D4-9C46-8202C31E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491B2-AB29-49F6-92C5-9C9840B4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DF731-7A06-45E1-AD7B-1FE3066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D08CE-0DE8-4F58-9C9E-AB1D54A4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DF4DB-7458-4B50-9B56-25DFC6DA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FBA2A-9448-4B9F-97F0-27BFE0E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CBE25-281B-471D-8599-C5E20F2F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8362-A473-4E6E-83F1-329EDF083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FE7A9-F997-4C40-8BD2-45ABE4FE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A97AD-337F-4556-B843-D1158FFA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CB818-8DEE-454A-BD34-94783983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8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0676C-B833-4284-A9C8-8C1B0321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226BC-C059-4D3D-A76D-A2A53502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46392D-4C9A-4EC0-91C0-84092F7E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51C87A-38BE-4BE0-BE1E-4037DB21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F21CFA-E927-46F3-9DBF-FE6373DFB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C089D-878B-4634-857D-DE2DCBA4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09272-7278-4D48-8126-71A5C560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3A4564-75C6-49A0-AFFD-D1EC5664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2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32AE2-2049-4927-AE28-E0C3897D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BAD6DC-98A2-4E16-A02B-82C0BD05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B77264-9A87-4446-BCAE-8728D509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FD37D-C312-4D3A-A1AC-4D4CF1AB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9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EA7DD-F21F-48B7-9474-1DCFA77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0662EA-6E01-42CE-9F27-1640BE75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D93E0-7B3D-44C3-A7AD-48687280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8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3B843-C848-42BE-B6E6-C8571EBA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7A1C8-808B-4266-AA30-B69B6414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D8832-D262-45A8-955B-4255BA1B1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F7800-73DD-42DC-B3F6-485717E2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6719F-EABE-41E9-B0A6-EACDAA79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23DBE-2B81-4D89-9AC3-08D138A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58482-B337-4E8A-ADD6-A3B0EFAF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B72898-A2DA-49BE-B654-CEF612E52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33132-0303-411E-B94D-86488119F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247825-54B8-4BB2-8318-BAF9DCEE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A88B3-02CA-4497-BEE7-5A0DF7F4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4A5AC-F6F2-4F30-8FD7-F7CE3B9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6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DF658-6AB8-4B1D-9A3A-7B3FE0B3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5A1A7-4B7D-4597-BBE8-E5BDBDEA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0821C-2490-49C1-AD42-9E233F9FB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7DDE-8C6C-4B61-ABCC-435E5AFA757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7795-46BF-4521-9AD8-C176CB67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9DC1-D197-48E3-A0B4-22E77AAA9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7199-EFBD-413F-B0A8-83EC8A7A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9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5225983" y="394636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이건희</a:t>
            </a:r>
            <a:r>
              <a:rPr lang="en-US" altLang="ko-KR" dirty="0"/>
              <a:t>:1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11104B-2CDC-4CD1-98EC-C7252C4A4013}"/>
              </a:ext>
            </a:extLst>
          </p:cNvPr>
          <p:cNvSpPr/>
          <p:nvPr/>
        </p:nvSpPr>
        <p:spPr>
          <a:xfrm>
            <a:off x="6891153" y="2273969"/>
            <a:ext cx="1502076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이재용</a:t>
            </a:r>
            <a:r>
              <a:rPr lang="en-US" altLang="ko-KR" dirty="0"/>
              <a:t>:4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93EBE0-754B-4C06-A3D9-7B96E91F48B5}"/>
              </a:ext>
            </a:extLst>
          </p:cNvPr>
          <p:cNvSpPr/>
          <p:nvPr/>
        </p:nvSpPr>
        <p:spPr>
          <a:xfrm>
            <a:off x="2781165" y="2273969"/>
            <a:ext cx="170420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이부진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3B418-E0ED-4B78-B8FD-E2F126C87899}"/>
              </a:ext>
            </a:extLst>
          </p:cNvPr>
          <p:cNvSpPr/>
          <p:nvPr/>
        </p:nvSpPr>
        <p:spPr>
          <a:xfrm>
            <a:off x="1231499" y="494016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</a:t>
            </a:r>
            <a:endParaRPr lang="en-US" altLang="ko-KR" dirty="0"/>
          </a:p>
          <a:p>
            <a:pPr algn="ctr"/>
            <a:r>
              <a:rPr lang="ko-KR" altLang="en-US" dirty="0"/>
              <a:t>호텔</a:t>
            </a:r>
            <a:r>
              <a:rPr lang="en-US" altLang="ko-KR" dirty="0"/>
              <a:t>:5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9EB14-083F-4580-AD2F-00E3A26FABDA}"/>
              </a:ext>
            </a:extLst>
          </p:cNvPr>
          <p:cNvSpPr/>
          <p:nvPr/>
        </p:nvSpPr>
        <p:spPr>
          <a:xfrm>
            <a:off x="5033477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  <a:r>
              <a:rPr lang="en-US" altLang="ko-KR" dirty="0"/>
              <a:t>:6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449C5A-5535-4CCF-9650-3063BE1D2FBD}"/>
              </a:ext>
            </a:extLst>
          </p:cNvPr>
          <p:cNvSpPr/>
          <p:nvPr/>
        </p:nvSpPr>
        <p:spPr>
          <a:xfrm>
            <a:off x="7237662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수원</a:t>
            </a:r>
            <a:endParaRPr lang="en-US" altLang="ko-KR" dirty="0"/>
          </a:p>
          <a:p>
            <a:pPr algn="ctr"/>
            <a:r>
              <a:rPr lang="ko-KR" altLang="en-US" dirty="0"/>
              <a:t>삼성</a:t>
            </a:r>
            <a:r>
              <a:rPr lang="en-US" altLang="ko-KR" dirty="0"/>
              <a:t>:7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8FE797-34D7-48B9-A837-60313741A82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058568" y="1549667"/>
            <a:ext cx="1583623" cy="72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C810D6-58C7-4517-B7EC-D0B51C61DE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261" y="3438626"/>
            <a:ext cx="1857676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67B2E2-7930-49BB-999A-87603436AF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8236" y="3419374"/>
            <a:ext cx="207210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DD9B0-C9F4-4E31-8257-1665E5350502}"/>
              </a:ext>
            </a:extLst>
          </p:cNvPr>
          <p:cNvSpPr/>
          <p:nvPr/>
        </p:nvSpPr>
        <p:spPr>
          <a:xfrm>
            <a:off x="9008709" y="4603283"/>
            <a:ext cx="1951792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altLang="ko-KR" dirty="0"/>
          </a:p>
          <a:p>
            <a:pPr algn="ctr"/>
            <a:r>
              <a:rPr lang="ko-KR" altLang="en-US" dirty="0"/>
              <a:t>라이온즈</a:t>
            </a:r>
            <a:r>
              <a:rPr lang="en-US" altLang="ko-KR" dirty="0"/>
              <a:t>:8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68D563-9568-4774-9676-6BB06A8DF0CF}"/>
              </a:ext>
            </a:extLst>
          </p:cNvPr>
          <p:cNvCxnSpPr>
            <a:cxnSpLocks/>
          </p:cNvCxnSpPr>
          <p:nvPr/>
        </p:nvCxnSpPr>
        <p:spPr>
          <a:xfrm>
            <a:off x="7654223" y="3438626"/>
            <a:ext cx="1891229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ABBDE6-62C9-4A12-A031-ACA9C1A42F56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633269" y="1380517"/>
            <a:ext cx="1836573" cy="89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A33FBE-2755-43AD-A2CF-455A18F3B7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09283" y="3419374"/>
            <a:ext cx="1371190" cy="15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2E205F-5AB3-4510-A100-B5151D01FA3D}"/>
              </a:ext>
            </a:extLst>
          </p:cNvPr>
          <p:cNvSpPr txBox="1"/>
          <p:nvPr/>
        </p:nvSpPr>
        <p:spPr>
          <a:xfrm>
            <a:off x="104738" y="94988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옆의 숫자는 각자의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중복되면 안 되며 정수타입이다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저장되는 값은 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en-US" altLang="ko-KR" dirty="0"/>
              <a:t>id, </a:t>
            </a:r>
            <a:r>
              <a:rPr lang="ko-KR" altLang="en-US" dirty="0"/>
              <a:t>보스의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B681B-011F-4B97-9E00-A2B69983D4F0}"/>
              </a:ext>
            </a:extLst>
          </p:cNvPr>
          <p:cNvSpPr txBox="1"/>
          <p:nvPr/>
        </p:nvSpPr>
        <p:spPr>
          <a:xfrm>
            <a:off x="8312464" y="523749"/>
            <a:ext cx="3794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각자의 이름과 보스의 이름을 같이</a:t>
            </a:r>
            <a:endParaRPr lang="en-US" altLang="ko-KR" dirty="0"/>
          </a:p>
          <a:p>
            <a:r>
              <a:rPr lang="ko-KR" altLang="en-US" dirty="0"/>
              <a:t>출력할 것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최상위층일 경우는 보스 이름에</a:t>
            </a:r>
            <a:endParaRPr lang="en-US" altLang="ko-KR" dirty="0"/>
          </a:p>
          <a:p>
            <a:r>
              <a:rPr lang="ko-KR" altLang="en-US"/>
              <a:t>자기 자신을 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49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8147</dc:creator>
  <cp:lastModifiedBy>FullName</cp:lastModifiedBy>
  <cp:revision>4</cp:revision>
  <dcterms:created xsi:type="dcterms:W3CDTF">2021-05-02T03:03:49Z</dcterms:created>
  <dcterms:modified xsi:type="dcterms:W3CDTF">2021-05-02T04:53:42Z</dcterms:modified>
</cp:coreProperties>
</file>