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F5EF5-C376-400E-B902-44A14528743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CC7B-09F4-4C1D-9012-BB6DD90F7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4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7217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9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4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A898-BEA1-472F-8FE7-42D17002A61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2A09-09AD-4A4E-9B7F-9E50ED62F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587501" y="773705"/>
            <a:ext cx="8963994" cy="5669958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설정 확인하기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1 </a:t>
            </a:r>
            <a:r>
              <a:rPr lang="ko-KR" altLang="en-US" dirty="0"/>
              <a:t>메뉴에서 </a:t>
            </a:r>
            <a:r>
              <a:rPr lang="en-US" altLang="ko-KR" dirty="0"/>
              <a:t>[Edit]-[Preferences]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2 </a:t>
            </a:r>
            <a:r>
              <a:rPr lang="ko-KR" altLang="en-US" dirty="0"/>
              <a:t>‘</a:t>
            </a:r>
            <a:r>
              <a:rPr lang="en-US" altLang="ko-KR" dirty="0"/>
              <a:t>Safe Updates’</a:t>
            </a:r>
            <a:r>
              <a:rPr lang="ko-KR" altLang="en-US" dirty="0"/>
              <a:t>의 체크 해제</a:t>
            </a:r>
            <a:r>
              <a:rPr lang="en-US" altLang="ko-KR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/>
              <a:t>   </a:t>
            </a:r>
            <a:r>
              <a:rPr lang="en-US" altLang="ko-KR" smtClean="0"/>
              <a:t>3 </a:t>
            </a:r>
            <a:r>
              <a:rPr lang="en-US" altLang="ko-KR" dirty="0"/>
              <a:t>MySQL Workbench </a:t>
            </a:r>
            <a:r>
              <a:rPr lang="ko-KR" altLang="en-US" dirty="0"/>
              <a:t>닫기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3C3AD8-7E38-4819-99A9-0CA68442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172416"/>
            <a:ext cx="4899852" cy="1243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8D67FF-3C1E-4721-96D0-B41F1A770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2933946"/>
            <a:ext cx="4899852" cy="16956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와이드스크린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</cp:revision>
  <dcterms:created xsi:type="dcterms:W3CDTF">2021-04-25T07:41:04Z</dcterms:created>
  <dcterms:modified xsi:type="dcterms:W3CDTF">2021-04-25T07:41:23Z</dcterms:modified>
</cp:coreProperties>
</file>