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C5F5C-C3F1-41BD-9FB0-B53A9D116807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D869-6C41-4750-BDDF-55730FCBC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4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2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5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4894-7BB0-42C1-99C3-8AB00C60A8C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C96F-3D83-477A-A766-A358BF8E8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10664"/>
              </p:ext>
            </p:extLst>
          </p:nvPr>
        </p:nvGraphicFramePr>
        <p:xfrm>
          <a:off x="1558175" y="1517687"/>
          <a:ext cx="14925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96">
                  <a:extLst>
                    <a:ext uri="{9D8B030D-6E8A-4147-A177-3AD203B41FA5}">
                      <a16:colId xmlns:a16="http://schemas.microsoft.com/office/drawing/2014/main" val="77555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학과코드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908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8175" y="1148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85092"/>
              </p:ext>
            </p:extLst>
          </p:nvPr>
        </p:nvGraphicFramePr>
        <p:xfrm>
          <a:off x="8551950" y="1517687"/>
          <a:ext cx="14925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96">
                  <a:extLst>
                    <a:ext uri="{9D8B030D-6E8A-4147-A177-3AD203B41FA5}">
                      <a16:colId xmlns:a16="http://schemas.microsoft.com/office/drawing/2014/main" val="77555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학과코드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1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908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51950" y="1148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34340"/>
              </p:ext>
            </p:extLst>
          </p:nvPr>
        </p:nvGraphicFramePr>
        <p:xfrm>
          <a:off x="1499986" y="3429615"/>
          <a:ext cx="469299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28">
                  <a:extLst>
                    <a:ext uri="{9D8B030D-6E8A-4147-A177-3AD203B41FA5}">
                      <a16:colId xmlns:a16="http://schemas.microsoft.com/office/drawing/2014/main" val="3317331534"/>
                    </a:ext>
                  </a:extLst>
                </a:gridCol>
                <a:gridCol w="1028470">
                  <a:extLst>
                    <a:ext uri="{9D8B030D-6E8A-4147-A177-3AD203B41FA5}">
                      <a16:colId xmlns:a16="http://schemas.microsoft.com/office/drawing/2014/main" val="690188905"/>
                    </a:ext>
                  </a:extLst>
                </a:gridCol>
                <a:gridCol w="1173249">
                  <a:extLst>
                    <a:ext uri="{9D8B030D-6E8A-4147-A177-3AD203B41FA5}">
                      <a16:colId xmlns:a16="http://schemas.microsoft.com/office/drawing/2014/main" val="627256822"/>
                    </a:ext>
                  </a:extLst>
                </a:gridCol>
                <a:gridCol w="1173249">
                  <a:extLst>
                    <a:ext uri="{9D8B030D-6E8A-4147-A177-3AD203B41FA5}">
                      <a16:colId xmlns:a16="http://schemas.microsoft.com/office/drawing/2014/main" val="35549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4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09038033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3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10038033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157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99038033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이범희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4647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07813012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강정화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1006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79123991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이대은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8422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23431"/>
              </p:ext>
            </p:extLst>
          </p:nvPr>
        </p:nvGraphicFramePr>
        <p:xfrm>
          <a:off x="8411094" y="3247102"/>
          <a:ext cx="2346498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49">
                  <a:extLst>
                    <a:ext uri="{9D8B030D-6E8A-4147-A177-3AD203B41FA5}">
                      <a16:colId xmlns:a16="http://schemas.microsoft.com/office/drawing/2014/main" val="1861101409"/>
                    </a:ext>
                  </a:extLst>
                </a:gridCol>
                <a:gridCol w="1173249">
                  <a:extLst>
                    <a:ext uri="{9D8B030D-6E8A-4147-A177-3AD203B41FA5}">
                      <a16:colId xmlns:a16="http://schemas.microsoft.com/office/drawing/2014/main" val="249344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9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컴공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전자공학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9517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심리학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4620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8627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944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9986" y="35045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050771" y="1712422"/>
            <a:ext cx="5501179" cy="1180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4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</cp:revision>
  <dcterms:created xsi:type="dcterms:W3CDTF">2021-05-01T06:19:01Z</dcterms:created>
  <dcterms:modified xsi:type="dcterms:W3CDTF">2021-05-01T06:28:38Z</dcterms:modified>
</cp:coreProperties>
</file>