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90806-982C-40C5-9976-91149D0F5D22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1FC89-C338-4784-BD3C-A938679D3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07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90806-982C-40C5-9976-91149D0F5D22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1FC89-C338-4784-BD3C-A938679D3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397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90806-982C-40C5-9976-91149D0F5D22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1FC89-C338-4784-BD3C-A938679D3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999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90806-982C-40C5-9976-91149D0F5D22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1FC89-C338-4784-BD3C-A938679D3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71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90806-982C-40C5-9976-91149D0F5D22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1FC89-C338-4784-BD3C-A938679D3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512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90806-982C-40C5-9976-91149D0F5D22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1FC89-C338-4784-BD3C-A938679D3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30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90806-982C-40C5-9976-91149D0F5D22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1FC89-C338-4784-BD3C-A938679D3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242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90806-982C-40C5-9976-91149D0F5D22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1FC89-C338-4784-BD3C-A938679D3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684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90806-982C-40C5-9976-91149D0F5D22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1FC89-C338-4784-BD3C-A938679D3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23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90806-982C-40C5-9976-91149D0F5D22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1FC89-C338-4784-BD3C-A938679D3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521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90806-982C-40C5-9976-91149D0F5D22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1FC89-C338-4784-BD3C-A938679D3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622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90806-982C-40C5-9976-91149D0F5D22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1FC89-C338-4784-BD3C-A938679D3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153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테이블 구조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책 제목 </a:t>
            </a:r>
            <a:r>
              <a:rPr lang="en-US" altLang="ko-KR" sz="1800" dirty="0" smtClean="0"/>
              <a:t>– </a:t>
            </a:r>
            <a:r>
              <a:rPr lang="ko-KR" altLang="en-US" sz="1800" dirty="0" smtClean="0"/>
              <a:t>최대 </a:t>
            </a:r>
            <a:r>
              <a:rPr lang="en-US" altLang="ko-KR" sz="1800" dirty="0" smtClean="0"/>
              <a:t>20</a:t>
            </a:r>
            <a:r>
              <a:rPr lang="ko-KR" altLang="en-US" sz="1800" dirty="0" smtClean="0"/>
              <a:t>글자</a:t>
            </a:r>
            <a:r>
              <a:rPr lang="en-US" altLang="ko-KR" sz="1800" dirty="0" smtClean="0"/>
              <a:t>(title)</a:t>
            </a:r>
          </a:p>
          <a:p>
            <a:r>
              <a:rPr lang="ko-KR" altLang="en-US" sz="1800" dirty="0" smtClean="0"/>
              <a:t>책 저자 </a:t>
            </a:r>
            <a:r>
              <a:rPr lang="en-US" altLang="ko-KR" sz="1800" dirty="0" smtClean="0"/>
              <a:t>– </a:t>
            </a:r>
            <a:r>
              <a:rPr lang="ko-KR" altLang="en-US" sz="1800" dirty="0" smtClean="0"/>
              <a:t>최대 </a:t>
            </a:r>
            <a:r>
              <a:rPr lang="en-US" altLang="ko-KR" sz="1800" dirty="0" smtClean="0"/>
              <a:t>20</a:t>
            </a:r>
            <a:r>
              <a:rPr lang="ko-KR" altLang="en-US" sz="1800" dirty="0" smtClean="0"/>
              <a:t>글자</a:t>
            </a:r>
            <a:r>
              <a:rPr lang="en-US" altLang="ko-KR" sz="1800" dirty="0" smtClean="0"/>
              <a:t>(author)</a:t>
            </a:r>
          </a:p>
          <a:p>
            <a:r>
              <a:rPr lang="ko-KR" altLang="en-US" sz="1800" dirty="0" smtClean="0"/>
              <a:t>책 장르 </a:t>
            </a:r>
            <a:r>
              <a:rPr lang="en-US" altLang="ko-KR" sz="1800" dirty="0" smtClean="0"/>
              <a:t>– </a:t>
            </a:r>
            <a:r>
              <a:rPr lang="ko-KR" altLang="en-US" sz="1800" dirty="0" smtClean="0"/>
              <a:t>최대 </a:t>
            </a:r>
            <a:r>
              <a:rPr lang="en-US" altLang="ko-KR" sz="1800" dirty="0" smtClean="0"/>
              <a:t>10</a:t>
            </a:r>
            <a:r>
              <a:rPr lang="ko-KR" altLang="en-US" sz="1800" dirty="0" smtClean="0"/>
              <a:t>글자</a:t>
            </a:r>
            <a:r>
              <a:rPr lang="en-US" altLang="ko-KR" sz="1800" dirty="0" smtClean="0"/>
              <a:t>(Genre)</a:t>
            </a:r>
          </a:p>
          <a:p>
            <a:r>
              <a:rPr lang="ko-KR" altLang="en-US" sz="1800" dirty="0" smtClean="0"/>
              <a:t>책 가격 </a:t>
            </a:r>
            <a:r>
              <a:rPr lang="en-US" altLang="ko-KR" sz="1800" dirty="0" smtClean="0"/>
              <a:t>– </a:t>
            </a:r>
            <a:r>
              <a:rPr lang="ko-KR" altLang="en-US" sz="1800" dirty="0" smtClean="0"/>
              <a:t>정수</a:t>
            </a:r>
            <a:r>
              <a:rPr lang="en-US" altLang="ko-KR" sz="1800" dirty="0" smtClean="0"/>
              <a:t>(price)</a:t>
            </a:r>
          </a:p>
          <a:p>
            <a:r>
              <a:rPr lang="ko-KR" altLang="en-US" sz="1800" dirty="0" smtClean="0">
                <a:solidFill>
                  <a:srgbClr val="FF0000"/>
                </a:solidFill>
              </a:rPr>
              <a:t>책 고유 번호</a:t>
            </a:r>
            <a:r>
              <a:rPr lang="en-US" altLang="ko-KR" sz="1800" dirty="0" smtClean="0">
                <a:solidFill>
                  <a:srgbClr val="FF0000"/>
                </a:solidFill>
              </a:rPr>
              <a:t>(ISBN) – </a:t>
            </a:r>
            <a:r>
              <a:rPr lang="ko-KR" altLang="en-US" sz="1800" dirty="0" smtClean="0">
                <a:solidFill>
                  <a:srgbClr val="FF0000"/>
                </a:solidFill>
              </a:rPr>
              <a:t>고정 </a:t>
            </a:r>
            <a:r>
              <a:rPr lang="en-US" altLang="ko-KR" sz="1800" dirty="0" smtClean="0">
                <a:solidFill>
                  <a:srgbClr val="FF0000"/>
                </a:solidFill>
              </a:rPr>
              <a:t>10</a:t>
            </a:r>
            <a:r>
              <a:rPr lang="ko-KR" altLang="en-US" sz="1800" dirty="0" smtClean="0">
                <a:solidFill>
                  <a:srgbClr val="FF0000"/>
                </a:solidFill>
              </a:rPr>
              <a:t>글자</a:t>
            </a:r>
            <a:r>
              <a:rPr lang="en-US" altLang="ko-KR" sz="1800" dirty="0" smtClean="0">
                <a:solidFill>
                  <a:srgbClr val="FF0000"/>
                </a:solidFill>
              </a:rPr>
              <a:t>(PK)</a:t>
            </a:r>
            <a:endParaRPr lang="ko-KR" altLang="en-US" sz="18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1164" y="1970116"/>
            <a:ext cx="35994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 추가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인문학 책 </a:t>
            </a:r>
            <a:r>
              <a:rPr lang="en-US" altLang="ko-KR" dirty="0" smtClean="0"/>
              <a:t>2</a:t>
            </a:r>
            <a:r>
              <a:rPr lang="ko-KR" altLang="en-US" dirty="0" smtClean="0"/>
              <a:t>권</a:t>
            </a:r>
          </a:p>
          <a:p>
            <a:r>
              <a:rPr lang="ko-KR" altLang="en-US" dirty="0" smtClean="0"/>
              <a:t>과학 책 </a:t>
            </a:r>
            <a:r>
              <a:rPr lang="en-US" altLang="ko-KR" dirty="0" smtClean="0"/>
              <a:t>2</a:t>
            </a:r>
            <a:r>
              <a:rPr lang="ko-KR" altLang="en-US" dirty="0" smtClean="0"/>
              <a:t>권</a:t>
            </a:r>
          </a:p>
          <a:p>
            <a:r>
              <a:rPr lang="ko-KR" altLang="en-US" dirty="0" smtClean="0"/>
              <a:t>철학 책 </a:t>
            </a:r>
            <a:r>
              <a:rPr lang="en-US" altLang="ko-KR" dirty="0" smtClean="0"/>
              <a:t>2</a:t>
            </a:r>
            <a:r>
              <a:rPr lang="ko-KR" altLang="en-US" dirty="0" smtClean="0"/>
              <a:t>권</a:t>
            </a:r>
          </a:p>
          <a:p>
            <a:r>
              <a:rPr lang="ko-KR" altLang="en-US" dirty="0" smtClean="0"/>
              <a:t>심리학 책 </a:t>
            </a:r>
            <a:r>
              <a:rPr lang="en-US" altLang="ko-KR" dirty="0" smtClean="0"/>
              <a:t>2</a:t>
            </a:r>
            <a:r>
              <a:rPr lang="ko-KR" altLang="en-US" dirty="0" smtClean="0"/>
              <a:t>권</a:t>
            </a:r>
          </a:p>
          <a:p>
            <a:r>
              <a:rPr lang="ko-KR" altLang="en-US" dirty="0" smtClean="0"/>
              <a:t>자기계발 책 </a:t>
            </a:r>
            <a:r>
              <a:rPr lang="en-US" altLang="ko-KR" dirty="0" smtClean="0"/>
              <a:t>2</a:t>
            </a:r>
            <a:r>
              <a:rPr lang="ko-KR" altLang="en-US" dirty="0" smtClean="0"/>
              <a:t>권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53687" y="390695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1번. 도서 정보의 모든 항목 조회</a:t>
            </a:r>
          </a:p>
          <a:p>
            <a:r>
              <a:rPr lang="ko-KR" altLang="en-US" dirty="0" smtClean="0"/>
              <a:t>2번. 책 제목과 도서 가격만 조회</a:t>
            </a:r>
          </a:p>
          <a:p>
            <a:r>
              <a:rPr lang="ko-KR" altLang="en-US" dirty="0" smtClean="0"/>
              <a:t>3번. 인문학, 과학책만 조회하기(</a:t>
            </a:r>
            <a:r>
              <a:rPr lang="ko-KR" altLang="en-US" dirty="0" err="1" smtClean="0"/>
              <a:t>OR이나</a:t>
            </a:r>
            <a:r>
              <a:rPr lang="ko-KR" altLang="en-US" dirty="0" smtClean="0"/>
              <a:t> || 이용)</a:t>
            </a:r>
          </a:p>
          <a:p>
            <a:r>
              <a:rPr lang="ko-KR" altLang="en-US" dirty="0" smtClean="0"/>
              <a:t>4번. 철학, </a:t>
            </a:r>
            <a:r>
              <a:rPr lang="ko-KR" altLang="en-US" dirty="0" err="1" smtClean="0"/>
              <a:t>심리학책만</a:t>
            </a:r>
            <a:r>
              <a:rPr lang="ko-KR" altLang="en-US" dirty="0" smtClean="0"/>
              <a:t> 조회하기(</a:t>
            </a:r>
            <a:r>
              <a:rPr lang="ko-KR" altLang="en-US" dirty="0" err="1" smtClean="0"/>
              <a:t>OR이나</a:t>
            </a:r>
            <a:r>
              <a:rPr lang="ko-KR" altLang="en-US" dirty="0" smtClean="0"/>
              <a:t> || 이용)</a:t>
            </a:r>
            <a:endParaRPr lang="en-US" altLang="ko-KR" dirty="0" smtClean="0"/>
          </a:p>
          <a:p>
            <a:r>
              <a:rPr lang="en-US" altLang="ko-KR" dirty="0" smtClean="0"/>
              <a:t>5</a:t>
            </a:r>
            <a:r>
              <a:rPr lang="ko-KR" altLang="en-US" dirty="0" smtClean="0"/>
              <a:t>번</a:t>
            </a:r>
            <a:r>
              <a:rPr lang="en-US" altLang="ko-KR" dirty="0" smtClean="0"/>
              <a:t>. </a:t>
            </a:r>
            <a:r>
              <a:rPr lang="ko-KR" altLang="en-US" dirty="0" smtClean="0"/>
              <a:t>책 제목에 특정 키워드가 들어가는 것 조회</a:t>
            </a:r>
            <a:r>
              <a:rPr lang="en-US" altLang="ko-KR" dirty="0" smtClean="0"/>
              <a:t>(like </a:t>
            </a:r>
            <a:r>
              <a:rPr lang="ko-KR" altLang="en-US" dirty="0" smtClean="0"/>
              <a:t>이용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8201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중간 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#1. </a:t>
            </a:r>
            <a:r>
              <a:rPr lang="ko-KR" altLang="en-US" dirty="0" smtClean="0"/>
              <a:t>축구에 관련된 도서 중 가격이 </a:t>
            </a:r>
            <a:r>
              <a:rPr lang="en-US" altLang="ko-KR" dirty="0" smtClean="0"/>
              <a:t>20000</a:t>
            </a:r>
            <a:r>
              <a:rPr lang="ko-KR" altLang="en-US" dirty="0" smtClean="0"/>
              <a:t>원 이상인 도서를 </a:t>
            </a:r>
            <a:r>
              <a:rPr lang="ko-KR" altLang="en-US" dirty="0" err="1" smtClean="0"/>
              <a:t>검색하시오</a:t>
            </a:r>
            <a:endParaRPr lang="en-US" altLang="ko-KR" dirty="0" smtClean="0"/>
          </a:p>
          <a:p>
            <a:r>
              <a:rPr lang="en-US" altLang="ko-KR" dirty="0" smtClean="0"/>
              <a:t>#2. </a:t>
            </a:r>
            <a:r>
              <a:rPr lang="ko-KR" altLang="en-US" dirty="0" smtClean="0"/>
              <a:t>도서를 가격의 내림차순으로 검색하시고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가격이 같다면 출판사명으로 오름차순 </a:t>
            </a:r>
            <a:r>
              <a:rPr lang="ko-KR" altLang="en-US" dirty="0" err="1" smtClean="0"/>
              <a:t>검색하시오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#3. </a:t>
            </a:r>
            <a:r>
              <a:rPr lang="ko-KR" altLang="en-US" dirty="0" smtClean="0"/>
              <a:t>축구에 관련된 도서들의 가격 평균을 구하시오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#4. </a:t>
            </a:r>
            <a:r>
              <a:rPr lang="ko-KR" altLang="en-US" dirty="0" smtClean="0"/>
              <a:t>골프에 관한 책 중 가장 비싼 책을 고르시오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7829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180</Words>
  <Application>Microsoft Office PowerPoint</Application>
  <PresentationFormat>와이드스크린</PresentationFormat>
  <Paragraphs>23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테이블 구조</vt:lpstr>
      <vt:lpstr>중간 문제</vt:lpstr>
    </vt:vector>
  </TitlesOfParts>
  <Company>Organization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테이블 구조</dc:title>
  <dc:creator>FullName</dc:creator>
  <cp:lastModifiedBy>FullName</cp:lastModifiedBy>
  <cp:revision>4</cp:revision>
  <dcterms:created xsi:type="dcterms:W3CDTF">2021-05-01T05:08:22Z</dcterms:created>
  <dcterms:modified xsi:type="dcterms:W3CDTF">2021-05-01T08:29:59Z</dcterms:modified>
</cp:coreProperties>
</file>