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10/04/2025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123728" y="332656"/>
            <a:ext cx="187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smtClean="0"/>
              <a:t>GIT/GITHUB</a:t>
            </a:r>
            <a:endParaRPr lang="es-ES" sz="2000" dirty="0"/>
          </a:p>
        </p:txBody>
      </p:sp>
      <p:sp>
        <p:nvSpPr>
          <p:cNvPr id="3" name="2 Rectángulo"/>
          <p:cNvSpPr/>
          <p:nvPr/>
        </p:nvSpPr>
        <p:spPr>
          <a:xfrm>
            <a:off x="611560" y="4725144"/>
            <a:ext cx="2160240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899592" y="486916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Trabajo</a:t>
            </a:r>
            <a:endParaRPr lang="es-ES" dirty="0"/>
          </a:p>
        </p:txBody>
      </p:sp>
      <p:cxnSp>
        <p:nvCxnSpPr>
          <p:cNvPr id="6" name="5 Conector recto de flecha"/>
          <p:cNvCxnSpPr/>
          <p:nvPr/>
        </p:nvCxnSpPr>
        <p:spPr>
          <a:xfrm flipV="1">
            <a:off x="1475656" y="3861048"/>
            <a:ext cx="576064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6 Disco magnético"/>
          <p:cNvSpPr/>
          <p:nvPr/>
        </p:nvSpPr>
        <p:spPr>
          <a:xfrm>
            <a:off x="1475656" y="3140968"/>
            <a:ext cx="1584176" cy="648072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7 CuadroTexto"/>
          <p:cNvSpPr txBox="1"/>
          <p:nvPr/>
        </p:nvSpPr>
        <p:spPr>
          <a:xfrm>
            <a:off x="1475656" y="33569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repositorio </a:t>
            </a:r>
            <a:r>
              <a:rPr lang="es-ES" dirty="0" err="1" smtClean="0"/>
              <a:t>git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1835696" y="407707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commit</a:t>
            </a:r>
            <a:endParaRPr lang="es-E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843808" y="18864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if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539552" y="908720"/>
            <a:ext cx="53285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if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//instrucciones si se cumple condición</a:t>
            </a:r>
            <a:endParaRPr lang="es-ES" dirty="0" smtClean="0"/>
          </a:p>
          <a:p>
            <a:r>
              <a:rPr lang="es-ES" dirty="0" smtClean="0"/>
              <a:t>}</a:t>
            </a:r>
            <a:r>
              <a:rPr lang="es-ES" dirty="0" err="1" smtClean="0"/>
              <a:t>else</a:t>
            </a:r>
            <a:r>
              <a:rPr lang="es-ES" dirty="0" smtClean="0"/>
              <a:t>{</a:t>
            </a:r>
          </a:p>
          <a:p>
            <a:r>
              <a:rPr lang="es-ES" dirty="0" smtClean="0"/>
              <a:t>	//instrucciones si no se cumple condición</a:t>
            </a:r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611560" y="2420888"/>
            <a:ext cx="77768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¿Qué es eso de </a:t>
            </a:r>
            <a:r>
              <a:rPr lang="es-ES" dirty="0" err="1" smtClean="0"/>
              <a:t>condicion</a:t>
            </a:r>
            <a:r>
              <a:rPr lang="es-ES" dirty="0" smtClean="0"/>
              <a:t>?</a:t>
            </a:r>
          </a:p>
          <a:p>
            <a:endParaRPr lang="es-ES" dirty="0" smtClean="0"/>
          </a:p>
          <a:p>
            <a:r>
              <a:rPr lang="es-ES" dirty="0" smtClean="0"/>
              <a:t>-Una comparación: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(a&gt;3)</a:t>
            </a:r>
          </a:p>
          <a:p>
            <a:r>
              <a:rPr lang="es-ES" dirty="0" smtClean="0"/>
              <a:t>-Una variable: si la variable es diferente a 0,"" o </a:t>
            </a:r>
            <a:r>
              <a:rPr lang="es-ES" dirty="0" err="1" smtClean="0"/>
              <a:t>undefined</a:t>
            </a:r>
            <a:r>
              <a:rPr lang="es-ES" dirty="0" smtClean="0"/>
              <a:t>, se interpreta como verdadero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n=2;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(n)//true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a;</a:t>
            </a:r>
          </a:p>
          <a:p>
            <a:r>
              <a:rPr lang="es-ES" dirty="0" err="1" smtClean="0"/>
              <a:t>if</a:t>
            </a:r>
            <a:r>
              <a:rPr lang="es-ES" dirty="0" smtClean="0"/>
              <a:t>(a) //false</a:t>
            </a:r>
          </a:p>
          <a:p>
            <a:endParaRPr lang="es-ES" dirty="0" smtClean="0"/>
          </a:p>
          <a:p>
            <a:r>
              <a:rPr lang="es-ES" dirty="0" err="1" smtClean="0"/>
              <a:t>if</a:t>
            </a:r>
            <a:r>
              <a:rPr lang="es-ES" dirty="0" smtClean="0"/>
              <a:t>(n==</a:t>
            </a:r>
            <a:r>
              <a:rPr lang="es-ES" dirty="0" err="1" smtClean="0"/>
              <a:t>undefined</a:t>
            </a:r>
            <a:r>
              <a:rPr lang="es-ES" dirty="0" smtClean="0"/>
              <a:t>) //preguntamos simplemente si la variable existe y no tiene nada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339752" y="404664"/>
            <a:ext cx="1080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for</a:t>
            </a:r>
            <a:endParaRPr lang="es-ES" sz="32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475656" y="980728"/>
            <a:ext cx="396044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i=1;i&lt;=10;i++){</a:t>
            </a:r>
          </a:p>
          <a:p>
            <a:endParaRPr lang="es-ES" dirty="0" smtClean="0"/>
          </a:p>
          <a:p>
            <a:r>
              <a:rPr lang="es-ES" dirty="0" smtClean="0"/>
              <a:t>	console.log(i);</a:t>
            </a:r>
          </a:p>
          <a:p>
            <a:endParaRPr lang="es-ES" dirty="0" smtClean="0"/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nums</a:t>
            </a:r>
            <a:r>
              <a:rPr lang="es-ES" dirty="0" smtClean="0"/>
              <a:t>=[8,3,7,10];</a:t>
            </a:r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i=0;i&lt;=3;i++){</a:t>
            </a:r>
          </a:p>
          <a:p>
            <a:r>
              <a:rPr lang="es-ES" dirty="0" smtClean="0"/>
              <a:t>	console.log(</a:t>
            </a:r>
            <a:r>
              <a:rPr lang="es-ES" dirty="0" err="1" smtClean="0"/>
              <a:t>nums</a:t>
            </a:r>
            <a:r>
              <a:rPr lang="es-ES" dirty="0" smtClean="0"/>
              <a:t>[i]);</a:t>
            </a:r>
            <a:endParaRPr lang="es-ES" dirty="0" smtClean="0"/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smtClean="0"/>
              <a:t>i=0;i&lt;</a:t>
            </a:r>
            <a:r>
              <a:rPr lang="es-ES" dirty="0" err="1" smtClean="0"/>
              <a:t>nums.length;i</a:t>
            </a:r>
            <a:r>
              <a:rPr lang="es-ES" dirty="0" smtClean="0"/>
              <a:t>++){</a:t>
            </a:r>
          </a:p>
          <a:p>
            <a:r>
              <a:rPr lang="es-ES" dirty="0" smtClean="0"/>
              <a:t>	console.log(</a:t>
            </a:r>
            <a:r>
              <a:rPr lang="es-ES" dirty="0" err="1" smtClean="0"/>
              <a:t>nums</a:t>
            </a:r>
            <a:r>
              <a:rPr lang="es-ES" dirty="0" smtClean="0"/>
              <a:t>[i]);</a:t>
            </a:r>
          </a:p>
          <a:p>
            <a:r>
              <a:rPr lang="es-ES" dirty="0" smtClean="0"/>
              <a:t>}</a:t>
            </a:r>
          </a:p>
          <a:p>
            <a:endParaRPr lang="es-ES" dirty="0" smtClean="0"/>
          </a:p>
          <a:p>
            <a:r>
              <a:rPr lang="es-ES" dirty="0" err="1" smtClean="0"/>
              <a:t>for</a:t>
            </a:r>
            <a:r>
              <a:rPr lang="es-ES" dirty="0" smtClean="0"/>
              <a:t>(</a:t>
            </a:r>
            <a:r>
              <a:rPr lang="es-ES" dirty="0" err="1" smtClean="0"/>
              <a:t>let</a:t>
            </a:r>
            <a:r>
              <a:rPr lang="es-ES" dirty="0" smtClean="0"/>
              <a:t> n of </a:t>
            </a:r>
            <a:r>
              <a:rPr lang="es-ES" dirty="0" err="1" smtClean="0"/>
              <a:t>nums</a:t>
            </a:r>
            <a:r>
              <a:rPr lang="es-ES" dirty="0" smtClean="0"/>
              <a:t>){</a:t>
            </a:r>
          </a:p>
          <a:p>
            <a:r>
              <a:rPr lang="es-ES" dirty="0" smtClean="0"/>
              <a:t>	console.log(n);</a:t>
            </a:r>
            <a:endParaRPr lang="es-ES" dirty="0" smtClean="0"/>
          </a:p>
          <a:p>
            <a:r>
              <a:rPr lang="es-ES" dirty="0" smtClean="0"/>
              <a:t>}</a:t>
            </a:r>
            <a:endParaRPr lang="es-ES" dirty="0" smtClean="0"/>
          </a:p>
          <a:p>
            <a:endParaRPr lang="es-ES" dirty="0"/>
          </a:p>
        </p:txBody>
      </p:sp>
      <p:cxnSp>
        <p:nvCxnSpPr>
          <p:cNvPr id="5" name="4 Conector recto de flecha"/>
          <p:cNvCxnSpPr/>
          <p:nvPr/>
        </p:nvCxnSpPr>
        <p:spPr>
          <a:xfrm flipH="1">
            <a:off x="3635896" y="2780928"/>
            <a:ext cx="2664296" cy="15841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uadroTexto"/>
          <p:cNvSpPr txBox="1"/>
          <p:nvPr/>
        </p:nvSpPr>
        <p:spPr>
          <a:xfrm>
            <a:off x="6516216" y="2492896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Tamaño que tiene el </a:t>
            </a:r>
            <a:r>
              <a:rPr lang="es-ES" dirty="0" err="1" smtClean="0"/>
              <a:t>array</a:t>
            </a:r>
            <a:r>
              <a:rPr lang="es-ES" dirty="0" smtClean="0"/>
              <a:t> en ese momento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5868144" y="1772816"/>
            <a:ext cx="50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</a:t>
            </a:r>
            <a:endParaRPr lang="es-ES" dirty="0"/>
          </a:p>
        </p:txBody>
      </p:sp>
      <p:cxnSp>
        <p:nvCxnSpPr>
          <p:cNvPr id="10" name="9 Conector recto de flecha"/>
          <p:cNvCxnSpPr>
            <a:stCxn id="8" idx="1"/>
          </p:cNvCxnSpPr>
          <p:nvPr/>
        </p:nvCxnSpPr>
        <p:spPr>
          <a:xfrm flipH="1">
            <a:off x="2555776" y="1957482"/>
            <a:ext cx="3312368" cy="11114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763688" y="548680"/>
            <a:ext cx="1584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err="1" smtClean="0"/>
              <a:t>while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1916832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){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4427984" y="1988840"/>
            <a:ext cx="23762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do{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}</a:t>
            </a:r>
            <a:r>
              <a:rPr lang="es-ES" dirty="0" smtClean="0"/>
              <a:t> </a:t>
            </a:r>
            <a:r>
              <a:rPr lang="es-ES" dirty="0" err="1" smtClean="0"/>
              <a:t>while</a:t>
            </a:r>
            <a:r>
              <a:rPr lang="es-ES" dirty="0" smtClean="0"/>
              <a:t>(</a:t>
            </a:r>
            <a:r>
              <a:rPr lang="es-ES" dirty="0" err="1" smtClean="0"/>
              <a:t>condicion</a:t>
            </a:r>
            <a:r>
              <a:rPr lang="es-ES" dirty="0" smtClean="0"/>
              <a:t>);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1043608" y="4797152"/>
            <a:ext cx="5760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1+2+3+4+5+6</a:t>
            </a:r>
            <a:endParaRPr lang="es-E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483768" y="332656"/>
            <a:ext cx="4392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HTML/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539552" y="1340768"/>
            <a:ext cx="7200800" cy="5328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1691680" y="980728"/>
            <a:ext cx="266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mipagina.html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683568" y="1556792"/>
            <a:ext cx="6192688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html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&lt;</a:t>
            </a:r>
            <a:r>
              <a:rPr lang="es-ES" dirty="0" err="1" smtClean="0"/>
              <a:t>body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 </a:t>
            </a:r>
            <a:r>
              <a:rPr lang="es-ES" dirty="0" smtClean="0"/>
              <a:t>  &lt;h1&gt;Titulo grande&lt;/h1&gt;</a:t>
            </a:r>
          </a:p>
          <a:p>
            <a:r>
              <a:rPr lang="es-ES" dirty="0" smtClean="0"/>
              <a:t> </a:t>
            </a:r>
            <a:r>
              <a:rPr lang="es-ES" dirty="0" smtClean="0"/>
              <a:t>  &lt;</a:t>
            </a:r>
            <a:r>
              <a:rPr lang="es-ES" dirty="0" err="1" smtClean="0"/>
              <a:t>button</a:t>
            </a:r>
            <a:r>
              <a:rPr lang="es-ES" dirty="0" smtClean="0"/>
              <a:t> </a:t>
            </a:r>
            <a:r>
              <a:rPr lang="es-ES" dirty="0" err="1" smtClean="0"/>
              <a:t>onclick</a:t>
            </a:r>
            <a:r>
              <a:rPr lang="es-ES" dirty="0" smtClean="0"/>
              <a:t>="</a:t>
            </a:r>
            <a:r>
              <a:rPr lang="es-ES" dirty="0" err="1" smtClean="0"/>
              <a:t>mitarea</a:t>
            </a:r>
            <a:r>
              <a:rPr lang="es-ES" dirty="0" smtClean="0"/>
              <a:t>()"&gt;…&lt;/</a:t>
            </a:r>
            <a:r>
              <a:rPr lang="es-ES" dirty="0" err="1" smtClean="0"/>
              <a:t>button</a:t>
            </a:r>
            <a:r>
              <a:rPr lang="es-ES" dirty="0" smtClean="0"/>
              <a:t>&gt;</a:t>
            </a:r>
          </a:p>
          <a:p>
            <a:r>
              <a:rPr lang="es-ES" dirty="0" smtClean="0"/>
              <a:t> </a:t>
            </a:r>
            <a:r>
              <a:rPr lang="es-ES" dirty="0" smtClean="0"/>
              <a:t>  &lt;input </a:t>
            </a:r>
            <a:r>
              <a:rPr lang="es-ES" dirty="0" err="1" smtClean="0"/>
              <a:t>type</a:t>
            </a:r>
            <a:r>
              <a:rPr lang="es-ES" dirty="0" smtClean="0"/>
              <a:t>="</a:t>
            </a:r>
            <a:r>
              <a:rPr lang="es-ES" dirty="0" err="1" smtClean="0"/>
              <a:t>text</a:t>
            </a:r>
            <a:r>
              <a:rPr lang="es-ES" dirty="0" smtClean="0"/>
              <a:t>"     id="</a:t>
            </a:r>
            <a:r>
              <a:rPr lang="es-ES" dirty="0" err="1" smtClean="0"/>
              <a:t>micaja</a:t>
            </a:r>
            <a:r>
              <a:rPr lang="es-ES" dirty="0" smtClean="0"/>
              <a:t>"&gt;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</a:t>
            </a:r>
            <a:r>
              <a:rPr lang="es-ES" dirty="0" smtClean="0"/>
              <a:t>  &lt;script&gt;</a:t>
            </a:r>
          </a:p>
          <a:p>
            <a:r>
              <a:rPr lang="es-ES" dirty="0" smtClean="0"/>
              <a:t>   </a:t>
            </a:r>
            <a:r>
              <a:rPr lang="es-ES" dirty="0" err="1" smtClean="0"/>
              <a:t>function</a:t>
            </a:r>
            <a:r>
              <a:rPr lang="es-ES" dirty="0" smtClean="0"/>
              <a:t> </a:t>
            </a:r>
            <a:r>
              <a:rPr lang="es-ES" dirty="0" err="1" smtClean="0"/>
              <a:t>mitarea</a:t>
            </a:r>
            <a:r>
              <a:rPr lang="es-ES" dirty="0" smtClean="0"/>
              <a:t>(){</a:t>
            </a:r>
          </a:p>
          <a:p>
            <a:endParaRPr lang="es-ES" dirty="0" smtClean="0"/>
          </a:p>
          <a:p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</a:t>
            </a:r>
            <a:r>
              <a:rPr lang="es-ES" dirty="0" err="1" smtClean="0"/>
              <a:t>inputCaja</a:t>
            </a:r>
            <a:r>
              <a:rPr lang="es-ES" dirty="0" smtClean="0"/>
              <a:t>=</a:t>
            </a:r>
            <a:r>
              <a:rPr lang="es-ES" dirty="0" err="1" smtClean="0"/>
              <a:t>document.getElementById</a:t>
            </a:r>
            <a:r>
              <a:rPr lang="es-ES" dirty="0" smtClean="0"/>
              <a:t>("</a:t>
            </a:r>
            <a:r>
              <a:rPr lang="es-ES" dirty="0" err="1" smtClean="0"/>
              <a:t>micaja</a:t>
            </a:r>
            <a:r>
              <a:rPr lang="es-ES" dirty="0" smtClean="0"/>
              <a:t>");</a:t>
            </a:r>
          </a:p>
          <a:p>
            <a:r>
              <a:rPr lang="es-ES" dirty="0" smtClean="0"/>
              <a:t>	</a:t>
            </a:r>
            <a:r>
              <a:rPr lang="es-ES" dirty="0" err="1" smtClean="0"/>
              <a:t>let</a:t>
            </a:r>
            <a:r>
              <a:rPr lang="es-ES" dirty="0" smtClean="0"/>
              <a:t> texto=</a:t>
            </a:r>
            <a:r>
              <a:rPr lang="es-ES" dirty="0" err="1" smtClean="0"/>
              <a:t>inputCaja.value</a:t>
            </a:r>
            <a:r>
              <a:rPr lang="es-ES" dirty="0" smtClean="0"/>
              <a:t>;</a:t>
            </a:r>
          </a:p>
          <a:p>
            <a:r>
              <a:rPr lang="es-ES" dirty="0" smtClean="0"/>
              <a:t> </a:t>
            </a:r>
            <a:r>
              <a:rPr lang="es-ES" dirty="0" smtClean="0"/>
              <a:t>  }</a:t>
            </a:r>
          </a:p>
          <a:p>
            <a:endParaRPr lang="es-ES" dirty="0" smtClean="0"/>
          </a:p>
          <a:p>
            <a:r>
              <a:rPr lang="es-ES" dirty="0" smtClean="0"/>
              <a:t> 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   &lt;/script&gt;</a:t>
            </a:r>
          </a:p>
          <a:p>
            <a:r>
              <a:rPr lang="es-ES" dirty="0" smtClean="0"/>
              <a:t> </a:t>
            </a:r>
            <a:r>
              <a:rPr lang="es-ES" dirty="0" smtClean="0"/>
              <a:t>   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/>
          </a:p>
        </p:txBody>
      </p:sp>
      <p:cxnSp>
        <p:nvCxnSpPr>
          <p:cNvPr id="7" name="6 Conector recto de flecha"/>
          <p:cNvCxnSpPr/>
          <p:nvPr/>
        </p:nvCxnSpPr>
        <p:spPr>
          <a:xfrm flipH="1">
            <a:off x="1691680" y="2708920"/>
            <a:ext cx="1080120" cy="14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/>
          <p:nvPr/>
        </p:nvCxnSpPr>
        <p:spPr>
          <a:xfrm flipH="1" flipV="1">
            <a:off x="3635896" y="2924944"/>
            <a:ext cx="648072" cy="18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476672"/>
            <a:ext cx="4248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coger una etiqueta desde </a:t>
            </a:r>
            <a:r>
              <a:rPr lang="es-ES" dirty="0" err="1" smtClean="0"/>
              <a:t>JavaScript</a:t>
            </a:r>
            <a:endParaRPr lang="es-ES" dirty="0"/>
          </a:p>
        </p:txBody>
      </p:sp>
      <p:sp>
        <p:nvSpPr>
          <p:cNvPr id="3" name="2 CuadroTexto"/>
          <p:cNvSpPr txBox="1"/>
          <p:nvPr/>
        </p:nvSpPr>
        <p:spPr>
          <a:xfrm>
            <a:off x="1979712" y="1556792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&lt;</a:t>
            </a:r>
            <a:r>
              <a:rPr lang="es-ES" dirty="0" err="1" smtClean="0"/>
              <a:t>div</a:t>
            </a:r>
            <a:r>
              <a:rPr lang="es-ES" dirty="0" smtClean="0"/>
              <a:t> id="resultado"&gt;</a:t>
            </a:r>
            <a:endParaRPr lang="es-ES" dirty="0"/>
          </a:p>
        </p:txBody>
      </p:sp>
      <p:sp>
        <p:nvSpPr>
          <p:cNvPr id="4" name="3 CuadroTexto"/>
          <p:cNvSpPr txBox="1"/>
          <p:nvPr/>
        </p:nvSpPr>
        <p:spPr>
          <a:xfrm>
            <a:off x="2051720" y="2924944"/>
            <a:ext cx="540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document.getElementById</a:t>
            </a:r>
            <a:r>
              <a:rPr lang="es-ES" dirty="0" smtClean="0"/>
              <a:t>("resultado")</a:t>
            </a:r>
            <a:endParaRPr lang="es-ES" dirty="0"/>
          </a:p>
        </p:txBody>
      </p:sp>
      <p:sp>
        <p:nvSpPr>
          <p:cNvPr id="5" name="4 CuadroTexto"/>
          <p:cNvSpPr txBox="1"/>
          <p:nvPr/>
        </p:nvSpPr>
        <p:spPr>
          <a:xfrm>
            <a:off x="323528" y="1556792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HTML:</a:t>
            </a:r>
            <a:endParaRPr lang="es-ES" dirty="0"/>
          </a:p>
        </p:txBody>
      </p:sp>
      <p:sp>
        <p:nvSpPr>
          <p:cNvPr id="6" name="5 CuadroTexto"/>
          <p:cNvSpPr txBox="1"/>
          <p:nvPr/>
        </p:nvSpPr>
        <p:spPr>
          <a:xfrm>
            <a:off x="467544" y="292494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JavaScript</a:t>
            </a:r>
            <a:r>
              <a:rPr lang="es-ES" dirty="0" smtClean="0"/>
              <a:t>: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187624" y="332656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 inicial: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627784" y="33265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Rectángulo redondeado"/>
          <p:cNvSpPr/>
          <p:nvPr/>
        </p:nvSpPr>
        <p:spPr>
          <a:xfrm>
            <a:off x="4283968" y="332656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uadroTexto"/>
          <p:cNvSpPr txBox="1"/>
          <p:nvPr/>
        </p:nvSpPr>
        <p:spPr>
          <a:xfrm>
            <a:off x="4427984" y="33265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Grabar</a:t>
            </a:r>
            <a:endParaRPr lang="es-ES" dirty="0"/>
          </a:p>
        </p:txBody>
      </p:sp>
      <p:sp>
        <p:nvSpPr>
          <p:cNvPr id="6" name="5 Rectángulo redondeado"/>
          <p:cNvSpPr/>
          <p:nvPr/>
        </p:nvSpPr>
        <p:spPr>
          <a:xfrm>
            <a:off x="1259632" y="1700808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6 CuadroTexto"/>
          <p:cNvSpPr txBox="1"/>
          <p:nvPr/>
        </p:nvSpPr>
        <p:spPr>
          <a:xfrm>
            <a:off x="1403648" y="1700808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Ingresar</a:t>
            </a:r>
            <a:endParaRPr lang="es-ES" dirty="0"/>
          </a:p>
        </p:txBody>
      </p:sp>
      <p:sp>
        <p:nvSpPr>
          <p:cNvPr id="8" name="7 Rectángulo redondeado"/>
          <p:cNvSpPr/>
          <p:nvPr/>
        </p:nvSpPr>
        <p:spPr>
          <a:xfrm>
            <a:off x="1259632" y="2492896"/>
            <a:ext cx="1296144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8 CuadroTexto"/>
          <p:cNvSpPr txBox="1"/>
          <p:nvPr/>
        </p:nvSpPr>
        <p:spPr>
          <a:xfrm>
            <a:off x="1403648" y="2492896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Extraer</a:t>
            </a:r>
            <a:endParaRPr lang="es-ES" dirty="0"/>
          </a:p>
        </p:txBody>
      </p:sp>
      <p:sp>
        <p:nvSpPr>
          <p:cNvPr id="10" name="9 Rectángulo"/>
          <p:cNvSpPr/>
          <p:nvPr/>
        </p:nvSpPr>
        <p:spPr>
          <a:xfrm>
            <a:off x="3275856" y="2132856"/>
            <a:ext cx="1224136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10 CuadroTexto"/>
          <p:cNvSpPr txBox="1"/>
          <p:nvPr/>
        </p:nvSpPr>
        <p:spPr>
          <a:xfrm>
            <a:off x="3419872" y="1772816"/>
            <a:ext cx="1296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cantidad:</a:t>
            </a:r>
            <a:endParaRPr lang="es-ES" dirty="0"/>
          </a:p>
        </p:txBody>
      </p:sp>
      <p:sp>
        <p:nvSpPr>
          <p:cNvPr id="12" name="11 Rectángulo redondeado"/>
          <p:cNvSpPr/>
          <p:nvPr/>
        </p:nvSpPr>
        <p:spPr>
          <a:xfrm>
            <a:off x="2699791" y="3429000"/>
            <a:ext cx="3312369" cy="360040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2 CuadroTexto"/>
          <p:cNvSpPr txBox="1"/>
          <p:nvPr/>
        </p:nvSpPr>
        <p:spPr>
          <a:xfrm>
            <a:off x="2843808" y="3429000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 y movimientos</a:t>
            </a:r>
            <a:endParaRPr lang="es-ES" dirty="0"/>
          </a:p>
        </p:txBody>
      </p:sp>
      <p:sp>
        <p:nvSpPr>
          <p:cNvPr id="14" name="13 Rectángulo"/>
          <p:cNvSpPr/>
          <p:nvPr/>
        </p:nvSpPr>
        <p:spPr>
          <a:xfrm>
            <a:off x="1835696" y="4365104"/>
            <a:ext cx="4896544" cy="201622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CuadroTexto"/>
          <p:cNvSpPr txBox="1"/>
          <p:nvPr/>
        </p:nvSpPr>
        <p:spPr>
          <a:xfrm>
            <a:off x="2555776" y="4581128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Saldo: ------</a:t>
            </a:r>
            <a:endParaRPr lang="es-ES" dirty="0"/>
          </a:p>
        </p:txBody>
      </p:sp>
      <p:sp>
        <p:nvSpPr>
          <p:cNvPr id="16" name="15 CuadroTexto"/>
          <p:cNvSpPr txBox="1"/>
          <p:nvPr/>
        </p:nvSpPr>
        <p:spPr>
          <a:xfrm>
            <a:off x="2483768" y="5013176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Ingreso 20</a:t>
            </a:r>
          </a:p>
          <a:p>
            <a:r>
              <a:rPr lang="es-ES" dirty="0" smtClean="0"/>
              <a:t>Ingreso 30</a:t>
            </a:r>
          </a:p>
          <a:p>
            <a:r>
              <a:rPr lang="es-ES" dirty="0" smtClean="0"/>
              <a:t>Extracción 25</a:t>
            </a:r>
          </a:p>
        </p:txBody>
      </p:sp>
      <p:cxnSp>
        <p:nvCxnSpPr>
          <p:cNvPr id="18" name="17 Conector recto"/>
          <p:cNvCxnSpPr/>
          <p:nvPr/>
        </p:nvCxnSpPr>
        <p:spPr>
          <a:xfrm>
            <a:off x="611560" y="1196752"/>
            <a:ext cx="72728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467544" y="692696"/>
            <a:ext cx="7416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 smtClean="0"/>
              <a:t>funciones: paso de parámetros</a:t>
            </a:r>
            <a:endParaRPr lang="es-ES" sz="4000" dirty="0"/>
          </a:p>
        </p:txBody>
      </p:sp>
      <p:sp>
        <p:nvSpPr>
          <p:cNvPr id="3" name="2 CuadroTexto"/>
          <p:cNvSpPr txBox="1"/>
          <p:nvPr/>
        </p:nvSpPr>
        <p:spPr>
          <a:xfrm>
            <a:off x="1043608" y="3356992"/>
            <a:ext cx="619268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 smtClean="0"/>
              <a:t>function</a:t>
            </a:r>
            <a:r>
              <a:rPr lang="es-ES" sz="3200" dirty="0" smtClean="0"/>
              <a:t> imprimir(</a:t>
            </a:r>
            <a:r>
              <a:rPr lang="es-ES" sz="3200" dirty="0" err="1" smtClean="0"/>
              <a:t>num,t</a:t>
            </a:r>
            <a:r>
              <a:rPr lang="es-ES" sz="3200" dirty="0" smtClean="0"/>
              <a:t>){</a:t>
            </a:r>
          </a:p>
          <a:p>
            <a:r>
              <a:rPr lang="es-ES" sz="3200" dirty="0" smtClean="0"/>
              <a:t>	</a:t>
            </a:r>
            <a:r>
              <a:rPr lang="es-ES" sz="3200" dirty="0" err="1" smtClean="0"/>
              <a:t>alert</a:t>
            </a:r>
            <a:r>
              <a:rPr lang="es-ES" sz="3200" dirty="0" smtClean="0"/>
              <a:t>(</a:t>
            </a:r>
            <a:r>
              <a:rPr lang="es-ES" sz="3200" dirty="0" err="1" smtClean="0"/>
              <a:t>num</a:t>
            </a:r>
            <a:r>
              <a:rPr lang="es-ES" sz="3200" dirty="0" smtClean="0"/>
              <a:t>);</a:t>
            </a:r>
          </a:p>
          <a:p>
            <a:endParaRPr lang="es-ES" sz="3200" dirty="0" smtClean="0"/>
          </a:p>
          <a:p>
            <a:r>
              <a:rPr lang="es-ES" sz="3200" dirty="0" smtClean="0"/>
              <a:t>}</a:t>
            </a:r>
            <a:endParaRPr lang="es-ES" sz="3200" dirty="0"/>
          </a:p>
        </p:txBody>
      </p:sp>
      <p:sp>
        <p:nvSpPr>
          <p:cNvPr id="4" name="3 CuadroTexto"/>
          <p:cNvSpPr txBox="1"/>
          <p:nvPr/>
        </p:nvSpPr>
        <p:spPr>
          <a:xfrm>
            <a:off x="755576" y="1916832"/>
            <a:ext cx="4032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imprimir(5,9);</a:t>
            </a:r>
            <a:endParaRPr lang="es-ES" sz="3600" dirty="0"/>
          </a:p>
        </p:txBody>
      </p:sp>
      <p:cxnSp>
        <p:nvCxnSpPr>
          <p:cNvPr id="6" name="5 Conector recto de flecha"/>
          <p:cNvCxnSpPr/>
          <p:nvPr/>
        </p:nvCxnSpPr>
        <p:spPr>
          <a:xfrm>
            <a:off x="2699792" y="2348880"/>
            <a:ext cx="1800200" cy="1224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 de flecha"/>
          <p:cNvCxnSpPr/>
          <p:nvPr/>
        </p:nvCxnSpPr>
        <p:spPr>
          <a:xfrm>
            <a:off x="2987824" y="2420888"/>
            <a:ext cx="208823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79712" y="332656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Ejercicio contador</a:t>
            </a:r>
            <a:endParaRPr lang="es-ES" dirty="0"/>
          </a:p>
        </p:txBody>
      </p:sp>
      <p:sp>
        <p:nvSpPr>
          <p:cNvPr id="3" name="2 Rectángulo"/>
          <p:cNvSpPr/>
          <p:nvPr/>
        </p:nvSpPr>
        <p:spPr>
          <a:xfrm>
            <a:off x="2195736" y="3212976"/>
            <a:ext cx="295232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CuadroTexto"/>
          <p:cNvSpPr txBox="1"/>
          <p:nvPr/>
        </p:nvSpPr>
        <p:spPr>
          <a:xfrm>
            <a:off x="2987824" y="3212976"/>
            <a:ext cx="20882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contar</a:t>
            </a:r>
            <a:endParaRPr lang="es-ES" sz="3200" dirty="0"/>
          </a:p>
        </p:txBody>
      </p:sp>
      <p:sp>
        <p:nvSpPr>
          <p:cNvPr id="5" name="4 CuadroTexto"/>
          <p:cNvSpPr txBox="1"/>
          <p:nvPr/>
        </p:nvSpPr>
        <p:spPr>
          <a:xfrm>
            <a:off x="3347864" y="2348880"/>
            <a:ext cx="8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0</a:t>
            </a:r>
            <a:endParaRPr lang="es-ES" sz="3200" dirty="0"/>
          </a:p>
        </p:txBody>
      </p:sp>
      <p:sp>
        <p:nvSpPr>
          <p:cNvPr id="6" name="5 CuadroTexto"/>
          <p:cNvSpPr txBox="1"/>
          <p:nvPr/>
        </p:nvSpPr>
        <p:spPr>
          <a:xfrm>
            <a:off x="2123728" y="1700808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Límite:</a:t>
            </a:r>
            <a:endParaRPr lang="es-ES" dirty="0"/>
          </a:p>
        </p:txBody>
      </p:sp>
      <p:sp>
        <p:nvSpPr>
          <p:cNvPr id="7" name="6 Rectángulo"/>
          <p:cNvSpPr/>
          <p:nvPr/>
        </p:nvSpPr>
        <p:spPr>
          <a:xfrm>
            <a:off x="2987824" y="1628800"/>
            <a:ext cx="1512168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47864" y="1484784"/>
            <a:ext cx="1440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JSON</a:t>
            </a:r>
            <a:endParaRPr lang="es-E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899592" y="2132856"/>
            <a:ext cx="158417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2 Rectángulo"/>
          <p:cNvSpPr/>
          <p:nvPr/>
        </p:nvSpPr>
        <p:spPr>
          <a:xfrm>
            <a:off x="4283968" y="2204864"/>
            <a:ext cx="1584176" cy="14401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3 Nube"/>
          <p:cNvSpPr/>
          <p:nvPr/>
        </p:nvSpPr>
        <p:spPr>
          <a:xfrm>
            <a:off x="2771800" y="2492896"/>
            <a:ext cx="1080120" cy="504056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4 Cilindro"/>
          <p:cNvSpPr/>
          <p:nvPr/>
        </p:nvSpPr>
        <p:spPr>
          <a:xfrm>
            <a:off x="7452320" y="2708920"/>
            <a:ext cx="1008112" cy="7200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5 CuadroTexto"/>
          <p:cNvSpPr txBox="1"/>
          <p:nvPr/>
        </p:nvSpPr>
        <p:spPr>
          <a:xfrm>
            <a:off x="7524328" y="2852936"/>
            <a:ext cx="864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Base datos</a:t>
            </a:r>
            <a:endParaRPr lang="es-ES" dirty="0"/>
          </a:p>
        </p:txBody>
      </p:sp>
      <p:sp>
        <p:nvSpPr>
          <p:cNvPr id="7" name="6 CuadroTexto"/>
          <p:cNvSpPr txBox="1"/>
          <p:nvPr/>
        </p:nvSpPr>
        <p:spPr>
          <a:xfrm>
            <a:off x="971600" y="1412776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cliente</a:t>
            </a:r>
            <a:endParaRPr lang="es-ES" dirty="0"/>
          </a:p>
        </p:txBody>
      </p:sp>
      <p:sp>
        <p:nvSpPr>
          <p:cNvPr id="8" name="7 CuadroTexto"/>
          <p:cNvSpPr txBox="1"/>
          <p:nvPr/>
        </p:nvSpPr>
        <p:spPr>
          <a:xfrm>
            <a:off x="4283968" y="1484784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capa intermedia</a:t>
            </a:r>
            <a:endParaRPr lang="es-ES" dirty="0"/>
          </a:p>
        </p:txBody>
      </p:sp>
      <p:sp>
        <p:nvSpPr>
          <p:cNvPr id="9" name="8 CuadroTexto"/>
          <p:cNvSpPr txBox="1"/>
          <p:nvPr/>
        </p:nvSpPr>
        <p:spPr>
          <a:xfrm>
            <a:off x="971600" y="1844824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Navegador</a:t>
            </a:r>
            <a:endParaRPr lang="es-ES" dirty="0"/>
          </a:p>
        </p:txBody>
      </p:sp>
      <p:sp>
        <p:nvSpPr>
          <p:cNvPr id="11" name="10 CuadroTexto"/>
          <p:cNvSpPr txBox="1"/>
          <p:nvPr/>
        </p:nvSpPr>
        <p:spPr>
          <a:xfrm>
            <a:off x="4499992" y="2276872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Backend</a:t>
            </a:r>
            <a:endParaRPr lang="es-ES" dirty="0"/>
          </a:p>
        </p:txBody>
      </p:sp>
      <p:sp>
        <p:nvSpPr>
          <p:cNvPr id="13" name="12 CuadroTexto"/>
          <p:cNvSpPr txBox="1"/>
          <p:nvPr/>
        </p:nvSpPr>
        <p:spPr>
          <a:xfrm>
            <a:off x="1043608" y="2204864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Frontend</a:t>
            </a:r>
            <a:endParaRPr lang="es-ES" dirty="0"/>
          </a:p>
        </p:txBody>
      </p:sp>
      <p:sp>
        <p:nvSpPr>
          <p:cNvPr id="14" name="13 Forma libre"/>
          <p:cNvSpPr/>
          <p:nvPr/>
        </p:nvSpPr>
        <p:spPr>
          <a:xfrm>
            <a:off x="2449902" y="2323381"/>
            <a:ext cx="1854679" cy="428445"/>
          </a:xfrm>
          <a:custGeom>
            <a:avLst/>
            <a:gdLst>
              <a:gd name="connsiteX0" fmla="*/ 0 w 1854679"/>
              <a:gd name="connsiteY0" fmla="*/ 428445 h 428445"/>
              <a:gd name="connsiteX1" fmla="*/ 854015 w 1854679"/>
              <a:gd name="connsiteY1" fmla="*/ 40257 h 428445"/>
              <a:gd name="connsiteX2" fmla="*/ 1854679 w 1854679"/>
              <a:gd name="connsiteY2" fmla="*/ 186906 h 42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54679" h="428445">
                <a:moveTo>
                  <a:pt x="0" y="428445"/>
                </a:moveTo>
                <a:cubicBezTo>
                  <a:pt x="272451" y="254479"/>
                  <a:pt x="544902" y="80514"/>
                  <a:pt x="854015" y="40257"/>
                </a:cubicBezTo>
                <a:cubicBezTo>
                  <a:pt x="1163128" y="0"/>
                  <a:pt x="1854679" y="186906"/>
                  <a:pt x="1854679" y="186906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6" name="15 Conector recto de flecha"/>
          <p:cNvCxnSpPr>
            <a:stCxn id="3" idx="3"/>
            <a:endCxn id="5" idx="2"/>
          </p:cNvCxnSpPr>
          <p:nvPr/>
        </p:nvCxnSpPr>
        <p:spPr>
          <a:xfrm>
            <a:off x="5868144" y="2924944"/>
            <a:ext cx="1584176" cy="14401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16 Forma libre"/>
          <p:cNvSpPr/>
          <p:nvPr/>
        </p:nvSpPr>
        <p:spPr>
          <a:xfrm>
            <a:off x="2501660" y="2976113"/>
            <a:ext cx="1777042" cy="307676"/>
          </a:xfrm>
          <a:custGeom>
            <a:avLst/>
            <a:gdLst>
              <a:gd name="connsiteX0" fmla="*/ 1777042 w 1777042"/>
              <a:gd name="connsiteY0" fmla="*/ 0 h 307676"/>
              <a:gd name="connsiteX1" fmla="*/ 707366 w 1777042"/>
              <a:gd name="connsiteY1" fmla="*/ 284672 h 307676"/>
              <a:gd name="connsiteX2" fmla="*/ 0 w 1777042"/>
              <a:gd name="connsiteY2" fmla="*/ 138023 h 307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77042" h="307676">
                <a:moveTo>
                  <a:pt x="1777042" y="0"/>
                </a:moveTo>
                <a:cubicBezTo>
                  <a:pt x="1390291" y="130834"/>
                  <a:pt x="1003540" y="261668"/>
                  <a:pt x="707366" y="284672"/>
                </a:cubicBezTo>
                <a:cubicBezTo>
                  <a:pt x="411192" y="307676"/>
                  <a:pt x="205596" y="222849"/>
                  <a:pt x="0" y="138023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17 CuadroTexto"/>
          <p:cNvSpPr txBox="1"/>
          <p:nvPr/>
        </p:nvSpPr>
        <p:spPr>
          <a:xfrm>
            <a:off x="1043608" y="263691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HTML,</a:t>
            </a:r>
          </a:p>
          <a:p>
            <a:r>
              <a:rPr lang="es-ES" dirty="0" err="1" smtClean="0"/>
              <a:t>JavaScript</a:t>
            </a:r>
            <a:r>
              <a:rPr lang="es-ES" dirty="0" smtClean="0"/>
              <a:t>, Angular….</a:t>
            </a:r>
            <a:endParaRPr lang="es-ES" dirty="0"/>
          </a:p>
        </p:txBody>
      </p:sp>
      <p:sp>
        <p:nvSpPr>
          <p:cNvPr id="19" name="18 CuadroTexto"/>
          <p:cNvSpPr txBox="1"/>
          <p:nvPr/>
        </p:nvSpPr>
        <p:spPr>
          <a:xfrm>
            <a:off x="4427984" y="2636912"/>
            <a:ext cx="12241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JavaEE</a:t>
            </a:r>
            <a:endParaRPr lang="es-ES" dirty="0" smtClean="0"/>
          </a:p>
          <a:p>
            <a:r>
              <a:rPr lang="es-ES" dirty="0" smtClean="0"/>
              <a:t>Node.js</a:t>
            </a:r>
          </a:p>
          <a:p>
            <a:r>
              <a:rPr lang="es-ES" dirty="0" smtClean="0"/>
              <a:t>…..</a:t>
            </a:r>
            <a:endParaRPr lang="es-E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051720" y="1268760"/>
            <a:ext cx="4680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800" dirty="0" smtClean="0"/>
              <a:t>Revisión general de conceptos </a:t>
            </a:r>
            <a:r>
              <a:rPr lang="es-ES" sz="4800" dirty="0" err="1" smtClean="0"/>
              <a:t>JavaScript</a:t>
            </a:r>
            <a:endParaRPr lang="es-ES" sz="4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691680" y="620688"/>
            <a:ext cx="518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Variables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683568" y="1556792"/>
            <a:ext cx="676875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Cajas, zonas de memoria donde se almacenan datos (números, textos, etc.)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nombre;</a:t>
            </a:r>
          </a:p>
          <a:p>
            <a:r>
              <a:rPr lang="es-ES" dirty="0" err="1" smtClean="0"/>
              <a:t>var</a:t>
            </a:r>
            <a:r>
              <a:rPr lang="es-ES" dirty="0" smtClean="0"/>
              <a:t> nombre;</a:t>
            </a:r>
          </a:p>
          <a:p>
            <a:r>
              <a:rPr lang="es-ES" dirty="0" err="1" smtClean="0"/>
              <a:t>const</a:t>
            </a:r>
            <a:r>
              <a:rPr lang="es-ES" dirty="0" smtClean="0"/>
              <a:t> nombre=10;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k1;</a:t>
            </a:r>
          </a:p>
          <a:p>
            <a:r>
              <a:rPr lang="es-ES" dirty="0" smtClean="0"/>
              <a:t>k1=10;</a:t>
            </a:r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a="hola";</a:t>
            </a:r>
            <a:endParaRPr lang="es-E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548680"/>
            <a:ext cx="27363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 smtClean="0"/>
              <a:t>Tipos de datos</a:t>
            </a:r>
            <a:endParaRPr lang="es-ES" sz="28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628800"/>
            <a:ext cx="4680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numerico</a:t>
            </a:r>
            <a:r>
              <a:rPr lang="es-ES" dirty="0" smtClean="0"/>
              <a:t>: 30   2.5</a:t>
            </a:r>
          </a:p>
          <a:p>
            <a:endParaRPr lang="es-ES" dirty="0" smtClean="0"/>
          </a:p>
          <a:p>
            <a:r>
              <a:rPr lang="es-ES" dirty="0" err="1" smtClean="0"/>
              <a:t>string</a:t>
            </a:r>
            <a:r>
              <a:rPr lang="es-ES" dirty="0" smtClean="0"/>
              <a:t>: "</a:t>
            </a:r>
            <a:r>
              <a:rPr lang="es-ES" dirty="0" err="1" smtClean="0"/>
              <a:t>hello</a:t>
            </a:r>
            <a:r>
              <a:rPr lang="es-ES" dirty="0" smtClean="0"/>
              <a:t>"     "20"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boolean</a:t>
            </a:r>
            <a:r>
              <a:rPr lang="es-ES" dirty="0" smtClean="0"/>
              <a:t>:  true  y  false</a:t>
            </a:r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smtClean="0"/>
              <a:t>objetos:  </a:t>
            </a:r>
            <a:r>
              <a:rPr lang="es-ES" dirty="0" err="1" smtClean="0"/>
              <a:t>document</a:t>
            </a:r>
            <a:r>
              <a:rPr lang="es-ES" dirty="0" smtClean="0"/>
              <a:t>, etiquetas HTML</a:t>
            </a:r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a=10;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b="</a:t>
            </a:r>
            <a:r>
              <a:rPr lang="es-ES" dirty="0" err="1" smtClean="0"/>
              <a:t>by</a:t>
            </a:r>
            <a:r>
              <a:rPr lang="es-ES" dirty="0" smtClean="0"/>
              <a:t>";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c =false;</a:t>
            </a:r>
          </a:p>
          <a:p>
            <a:r>
              <a:rPr lang="es-ES" dirty="0" err="1" smtClean="0"/>
              <a:t>let</a:t>
            </a:r>
            <a:r>
              <a:rPr lang="es-ES" dirty="0" smtClean="0"/>
              <a:t> d=[];</a:t>
            </a:r>
            <a:endParaRPr lang="es-E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835696" y="548680"/>
            <a:ext cx="360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dirty="0" smtClean="0"/>
              <a:t>operadores</a:t>
            </a:r>
            <a:endParaRPr lang="es-ES" sz="3600" dirty="0"/>
          </a:p>
        </p:txBody>
      </p:sp>
      <p:sp>
        <p:nvSpPr>
          <p:cNvPr id="3" name="2 CuadroTexto"/>
          <p:cNvSpPr txBox="1"/>
          <p:nvPr/>
        </p:nvSpPr>
        <p:spPr>
          <a:xfrm>
            <a:off x="755576" y="1556792"/>
            <a:ext cx="496855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Aritméticos: +, -,*,/,%,++,--</a:t>
            </a:r>
          </a:p>
          <a:p>
            <a:r>
              <a:rPr lang="es-ES" dirty="0" smtClean="0"/>
              <a:t>Comparación: &lt;,&gt;,&lt;=,&gt;=,==,!=</a:t>
            </a:r>
          </a:p>
          <a:p>
            <a:r>
              <a:rPr lang="es-ES" dirty="0" smtClean="0"/>
              <a:t>Asignación: =, +=, -=, *=</a:t>
            </a:r>
          </a:p>
          <a:p>
            <a:r>
              <a:rPr lang="es-ES" dirty="0" smtClean="0"/>
              <a:t>Lógicos: &amp;&amp;, ||, !</a:t>
            </a:r>
          </a:p>
          <a:p>
            <a:r>
              <a:rPr lang="es-ES" dirty="0" smtClean="0"/>
              <a:t>Otros: new, </a:t>
            </a:r>
            <a:r>
              <a:rPr lang="es-ES" dirty="0" err="1" smtClean="0"/>
              <a:t>instanceof</a:t>
            </a:r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endParaRPr lang="es-ES" dirty="0" smtClean="0"/>
          </a:p>
          <a:p>
            <a:r>
              <a:rPr lang="es-ES" dirty="0" err="1" smtClean="0"/>
              <a:t>let</a:t>
            </a:r>
            <a:r>
              <a:rPr lang="es-ES" dirty="0" smtClean="0"/>
              <a:t> a=5;</a:t>
            </a:r>
          </a:p>
          <a:p>
            <a:r>
              <a:rPr lang="es-ES" dirty="0" smtClean="0"/>
              <a:t>a=a+4; // a+=4;</a:t>
            </a:r>
            <a:endParaRPr lang="es-E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327</Words>
  <Application>Microsoft Office PowerPoint</Application>
  <PresentationFormat>Presentación en pantalla (4:3)</PresentationFormat>
  <Paragraphs>158</Paragraphs>
  <Slides>15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6" baseType="lpstr">
      <vt:lpstr>Tema de Office</vt:lpstr>
      <vt:lpstr>Diapositiva 1</vt:lpstr>
      <vt:lpstr>Diapositiva 2</vt:lpstr>
      <vt:lpstr>Diapositiva 3</vt:lpstr>
      <vt:lpstr>Diapositiva 4</vt:lpstr>
      <vt:lpstr>Diapositiva 5</vt:lpstr>
      <vt:lpstr>Diapositiva 6</vt:lpstr>
      <vt:lpstr>Diapositiva 7</vt:lpstr>
      <vt:lpstr>Diapositiva 8</vt:lpstr>
      <vt:lpstr>Diapositiva 9</vt:lpstr>
      <vt:lpstr>Diapositiva 10</vt:lpstr>
      <vt:lpstr>Diapositiva 11</vt:lpstr>
      <vt:lpstr>Diapositiva 12</vt:lpstr>
      <vt:lpstr>Diapositiva 13</vt:lpstr>
      <vt:lpstr>Diapositiva 14</vt:lpstr>
      <vt:lpstr>Diapositiva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Antonio</dc:creator>
  <cp:lastModifiedBy>Antonio</cp:lastModifiedBy>
  <cp:revision>8</cp:revision>
  <dcterms:created xsi:type="dcterms:W3CDTF">2025-04-07T21:15:18Z</dcterms:created>
  <dcterms:modified xsi:type="dcterms:W3CDTF">2025-04-10T11:20:06Z</dcterms:modified>
</cp:coreProperties>
</file>