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
   <Relationship Id="rId3" Target="presProps.xml" Type="http://schemas.openxmlformats.org/officeDocument/2006/relationships/presProps"/>
   <Relationship Id="rId2" Target="slides/slide1.xml" Type="http://schemas.openxmlformats.org/officeDocument/2006/relationships/slide"/>
   <Relationship Id="rId1" Target="slideMasters/slideMaster1.xml" Type="http://schemas.openxmlformats.org/officeDocument/2006/relationships/slideMaster"/>
   <Relationship Id="rId6" Target="tableStyles.xml" Type="http://schemas.openxmlformats.org/officeDocument/2006/relationships/tableStyles"/>
   <Relationship Id="rId5" Target="theme/theme1.xml" Type="http://schemas.openxmlformats.org/officeDocument/2006/relationships/theme"/>
   <Relationship Id="rId4" Target="viewProps.xml" Type="http://schemas.openxmlformats.org/officeDocument/2006/relationships/viewProps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0BFA-B332-4D1F-99DF-EDC327BB6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CD31-8D1A-4C89-A7D2-F4A81FD9A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13A1-F23E-4DB1-B721-4B1740AB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CBB5-0930-4FC7-BF3A-2A158846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8D3C-783B-4BEB-94B0-23BBF083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3321-9338-4F5E-B70D-33E47921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28EE-E15E-42B8-86E0-D060CF02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ECF-B5F6-4992-8DA0-6BFF74D7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5645-C73E-45CF-B24F-51F98F66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F740-EB9B-4140-B42E-5476793B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0C397-C49A-441D-B930-495E81F5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482F-DDA7-4F78-9999-930E2BF4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9D17-63C0-48BA-A481-D332C9DE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0189-3854-46D3-9F9D-B310F30F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1434-764A-48EA-83CC-7F8C0DD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FCB9-6761-4DBE-A919-80F33D1E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9141-9157-4E91-9C8E-1B5EB63B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5"/>
            <a:ext cx="10515600" cy="482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5545-42E4-4D7A-B7B2-F054B466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54E1-21F6-4F71-8146-63D87CAD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5E6E-9072-48B1-A8F4-AD9939C0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702F-35DA-4DA5-8609-42844DD8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3551-7543-4357-A577-D03FF98D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423-5993-45C5-A5ED-6E511676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192E-4D8D-4AA3-BC9B-6D9C1433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55DA-97ED-4035-9538-82E8C3F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9642-CC03-41FB-8515-FD7284E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69A5-E18E-4170-8FC1-F1F677EF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C59F-BA41-4874-87C3-A60F52BA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A7A7-89FE-4387-B633-FC391873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E116-0B5A-4F2D-BB1B-A69204C2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566F-191D-4D46-A878-151FE75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7AC9-796A-4E14-9B3F-7EDFE3C2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65D4-C474-49D6-8087-37584C17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60213-15C4-46FF-B2D4-276AB922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91B7C-A545-4DDB-9299-A2FDD0F2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62B8-E1A8-459D-A4A0-6FD36485D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EDB5-5274-4E5A-8BFF-FEC85CA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69B38-65F8-41B4-B628-F7AF6EC4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B2379-74A9-48BB-B183-7FD38FE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7DD-95EC-4C66-9C63-AED3529B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0065-B8B4-4409-B415-7D371B66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53FE7-DCC6-4238-A400-A9F7EFC1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6E79E-783F-4436-9A94-DFEDB6C7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E718-BFF8-48D2-BB24-262E48AE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26B2-5E55-46BB-9F59-830DDCD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A0CB-C3A3-42E5-9EC9-86DBE2A6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6F8A-02E5-498E-BC43-373AFB4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3652"/>
            <a:ext cx="10514012" cy="57567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3AA4-6AC3-4DE0-AB5A-1E71B358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7188" cy="51263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9291-8469-41CD-A711-62772493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4485-D9EF-4795-8AA4-1080D27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513B-8D44-4168-A261-2D1C2A7E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1ED4-14D5-4402-BBC6-70BC9B13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0CB76-60D8-45BA-A284-BACCD7C0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733FF-6FD4-4D27-90A8-5A5D2EE6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5BDE-640E-4DF0-B7D4-A2F9D78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A715-A1FE-499D-AF1B-758D9025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E8EE-DF63-4E43-9CC2-E5965143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E9DF-A8E7-476D-A50A-FEAB0C69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E744-09F6-48B6-97BB-CCEE2817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C9A3-0727-4092-A84B-AD63F948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B8D4-4C22-4E37-BD6C-31A282A5825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7E09-0243-4E3C-8D8E-5C2EEB16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FDD9-21B5-436B-ACE1-DF270294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B355-1E12-42BC-A63E-E3C777C1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D10-B887-45AF-B622-F52D1994E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/>
              <a:t>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72EBB-FD9D-49CA-8158-F7E2C8AC3B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Slides</dc:title>
  <dc:creator>Gary Frank Margrave</dc:creator>
  <cp:lastModifiedBy>Gary Frank Margrave</cp:lastModifiedBy>
  <cp:revision>10</cp:revision>
  <dcterms:created xsi:type="dcterms:W3CDTF">2018-11-19T22:19:27Z</dcterms:created>
  <dcterms:modified xsi:type="dcterms:W3CDTF">2019-01-13T13:54:27</dcterms:modified>
</cp:coreProperties>
</file>