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Corbel</vt:lpstr>
      <vt:lpstr>Parallax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Slonevskiy</dc:creator>
  <cp:lastModifiedBy>Stefan Slonevskiy</cp:lastModifiedBy>
  <cp:revision>2</cp:revision>
  <dcterms:created xsi:type="dcterms:W3CDTF">2015-07-04T01:06:26Z</dcterms:created>
  <dcterms:modified xsi:type="dcterms:W3CDTF">2015-07-04T04:27:53Z</dcterms:modified>
</cp:coreProperties>
</file>